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3782" y="914400"/>
            <a:ext cx="706581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US" sz="4800" b="1" dirty="0" smtClean="0">
                <a:solidFill>
                  <a:srgbClr val="FF0000"/>
                </a:solidFill>
              </a:rPr>
              <a:t>         </a:t>
            </a:r>
            <a:r>
              <a:rPr sz="4800" b="1" dirty="0" err="1" smtClean="0">
                <a:solidFill>
                  <a:srgbClr val="FF0000"/>
                </a:solidFill>
              </a:rPr>
              <a:t>NeuroVitals</a:t>
            </a:r>
            <a:r>
              <a:rPr sz="4800" b="1" dirty="0" smtClean="0">
                <a:solidFill>
                  <a:srgbClr val="FF0000"/>
                </a:solidFill>
              </a:rPr>
              <a:t> </a:t>
            </a:r>
            <a:r>
              <a:rPr sz="4800" b="1" dirty="0">
                <a:solidFill>
                  <a:srgbClr val="FF0000"/>
                </a:solidFill>
              </a:rPr>
              <a:t>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909" y="2554779"/>
            <a:ext cx="699654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US" dirty="0" smtClean="0"/>
              <a:t> </a:t>
            </a:r>
            <a:r>
              <a:rPr lang="en-US" sz="2400" dirty="0" smtClean="0"/>
              <a:t>Topic :- </a:t>
            </a:r>
            <a:r>
              <a:rPr lang="en-US" sz="2400" b="1" dirty="0" smtClean="0"/>
              <a:t>“Smart </a:t>
            </a:r>
            <a:r>
              <a:rPr lang="en-US" sz="2400" b="1" dirty="0"/>
              <a:t>Heart Disease Detection </a:t>
            </a:r>
            <a:r>
              <a:rPr lang="en-US" sz="2400" b="1" dirty="0" smtClean="0"/>
              <a:t>System” 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dirty="0" err="1" smtClean="0"/>
              <a:t>Hackathon</a:t>
            </a:r>
            <a:r>
              <a:rPr dirty="0"/>
              <a:t>: Google </a:t>
            </a:r>
            <a:r>
              <a:rPr dirty="0" err="1"/>
              <a:t>Hackathon</a:t>
            </a:r>
            <a:r>
              <a:rPr dirty="0"/>
              <a:t> </a:t>
            </a:r>
            <a:r>
              <a:rPr dirty="0" smtClean="0"/>
              <a:t>2025</a:t>
            </a:r>
            <a:endParaRPr lang="en-US" dirty="0" smtClean="0"/>
          </a:p>
          <a:p>
            <a:endParaRPr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dirty="0"/>
              <a:t>Built By: </a:t>
            </a:r>
            <a:r>
              <a:rPr dirty="0" err="1"/>
              <a:t>Tejaswini</a:t>
            </a:r>
            <a:r>
              <a:rPr dirty="0"/>
              <a:t> </a:t>
            </a:r>
            <a:r>
              <a:rPr dirty="0" err="1" smtClean="0"/>
              <a:t>Gaikwad</a:t>
            </a:r>
            <a:endParaRPr lang="en-US" dirty="0" smtClean="0"/>
          </a:p>
          <a:p>
            <a:endParaRPr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dirty="0"/>
              <a:t>Tagline: Empowering Early Detection with AI, Voice, and Vision.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909" y="2185447"/>
            <a:ext cx="82434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                    “</a:t>
            </a:r>
            <a:r>
              <a:rPr lang="en-US" dirty="0"/>
              <a:t>Empowering Early Detection with AI, Voice, and Vision.”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56" y="3379774"/>
            <a:ext cx="2619244" cy="26192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2" y="274638"/>
            <a:ext cx="8589818" cy="61205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dirty="0"/>
              <a:t>How </a:t>
            </a:r>
            <a:r>
              <a:rPr dirty="0" err="1" smtClean="0"/>
              <a:t>NeuroVitals</a:t>
            </a:r>
            <a:r>
              <a:rPr dirty="0" smtClean="0"/>
              <a:t> AI </a:t>
            </a:r>
            <a:r>
              <a:rPr dirty="0"/>
              <a:t>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0" y="1143000"/>
            <a:ext cx="8409709" cy="5327073"/>
          </a:xfrm>
        </p:spPr>
        <p:txBody>
          <a:bodyPr>
            <a:normAutofit fontScale="47500" lnSpcReduction="20000"/>
          </a:bodyPr>
          <a:lstStyle/>
          <a:p>
            <a:r>
              <a:rPr b="1" dirty="0"/>
              <a:t>🔍 Problem Addressed:</a:t>
            </a:r>
          </a:p>
          <a:p>
            <a:r>
              <a:rPr dirty="0"/>
              <a:t>Heart disease is a leading cause of death. Early detection is crucial but often inaccessible</a:t>
            </a:r>
            <a:r>
              <a:rPr dirty="0" smtClean="0"/>
              <a:t>.</a:t>
            </a:r>
            <a:r>
              <a:rPr lang="en-US" dirty="0" smtClean="0"/>
              <a:t> Detection using voice, stress, eye image, and real-time data .</a:t>
            </a:r>
            <a:endParaRPr dirty="0"/>
          </a:p>
          <a:p>
            <a:endParaRPr dirty="0"/>
          </a:p>
          <a:p>
            <a:r>
              <a:rPr b="1" dirty="0"/>
              <a:t>💡 Our Solution:</a:t>
            </a:r>
          </a:p>
          <a:p>
            <a:r>
              <a:rPr dirty="0"/>
              <a:t>An offline, AI-powered GUI app that detects heart disease using:</a:t>
            </a:r>
          </a:p>
          <a:p>
            <a:r>
              <a:rPr dirty="0"/>
              <a:t>- Machine Learning (99% accurate model)</a:t>
            </a:r>
          </a:p>
          <a:p>
            <a:r>
              <a:rPr dirty="0"/>
              <a:t>- Real-time Voice Pitch Analysis</a:t>
            </a:r>
          </a:p>
          <a:p>
            <a:r>
              <a:rPr dirty="0"/>
              <a:t>- Eye Image Detection via Webcam</a:t>
            </a:r>
          </a:p>
          <a:p>
            <a:r>
              <a:rPr dirty="0"/>
              <a:t>- User-Friendly GUI with Speech Feedback</a:t>
            </a:r>
          </a:p>
          <a:p>
            <a:endParaRPr dirty="0"/>
          </a:p>
          <a:p>
            <a:r>
              <a:rPr b="1" dirty="0"/>
              <a:t>⚙️ Tech Stack:</a:t>
            </a:r>
          </a:p>
          <a:p>
            <a:r>
              <a:rPr dirty="0"/>
              <a:t>Python, </a:t>
            </a:r>
            <a:r>
              <a:rPr dirty="0" err="1"/>
              <a:t>Tkinter</a:t>
            </a:r>
            <a:r>
              <a:rPr dirty="0"/>
              <a:t>, </a:t>
            </a:r>
            <a:r>
              <a:rPr dirty="0" err="1"/>
              <a:t>scikit</a:t>
            </a:r>
            <a:r>
              <a:rPr dirty="0"/>
              <a:t>-learn, </a:t>
            </a:r>
            <a:r>
              <a:rPr dirty="0" err="1"/>
              <a:t>OpenCV</a:t>
            </a:r>
            <a:r>
              <a:rPr dirty="0"/>
              <a:t>, </a:t>
            </a:r>
            <a:r>
              <a:rPr dirty="0" err="1"/>
              <a:t>PyAudio</a:t>
            </a:r>
            <a:r>
              <a:rPr dirty="0"/>
              <a:t>, </a:t>
            </a:r>
            <a:r>
              <a:rPr dirty="0" err="1"/>
              <a:t>Librosa</a:t>
            </a:r>
            <a:r>
              <a:rPr dirty="0"/>
              <a:t>, pyttsx3, </a:t>
            </a:r>
            <a:r>
              <a:rPr dirty="0" err="1"/>
              <a:t>PyInstaller</a:t>
            </a:r>
            <a:endParaRPr dirty="0"/>
          </a:p>
          <a:p>
            <a:endParaRPr dirty="0"/>
          </a:p>
          <a:p>
            <a:r>
              <a:rPr b="1" dirty="0"/>
              <a:t>🚀 Why Judges Will Love It:</a:t>
            </a:r>
          </a:p>
          <a:p>
            <a:r>
              <a:rPr dirty="0"/>
              <a:t>- Creative fusion of AI, voice, and vision</a:t>
            </a:r>
          </a:p>
          <a:p>
            <a:r>
              <a:rPr dirty="0"/>
              <a:t>- 100% offline accessibility</a:t>
            </a:r>
          </a:p>
          <a:p>
            <a:r>
              <a:rPr dirty="0"/>
              <a:t>- Built solo end-to-end</a:t>
            </a:r>
          </a:p>
          <a:p>
            <a:r>
              <a:rPr dirty="0"/>
              <a:t>- Real-world medical impact</a:t>
            </a:r>
          </a:p>
          <a:p>
            <a:endParaRPr dirty="0"/>
          </a:p>
          <a:p>
            <a:r>
              <a:rPr b="1" dirty="0"/>
              <a:t>Call to Action:</a:t>
            </a:r>
          </a:p>
          <a:p>
            <a:r>
              <a:rPr dirty="0"/>
              <a:t>“Let’s revolutionize health-tech—one heartbeat at a time.”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191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How NeuroVitals AI Works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>generated using python-pptx</dc:description>
  <cp:lastModifiedBy>Admin</cp:lastModifiedBy>
  <cp:revision>3</cp:revision>
  <dcterms:created xsi:type="dcterms:W3CDTF">2013-01-27T09:14:16Z</dcterms:created>
  <dcterms:modified xsi:type="dcterms:W3CDTF">2025-06-09T14:56:05Z</dcterms:modified>
  <cp:category/>
</cp:coreProperties>
</file>