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Helmet Detection using Computer Vision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64406" y="4327301"/>
            <a:ext cx="68773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Anamika</a:t>
            </a:r>
            <a:endParaRPr lang="en-IN" sz="2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Kedar</a:t>
            </a:r>
            <a:endParaRPr lang="en-IN" sz="2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Sudheer</a:t>
            </a:r>
            <a:endParaRPr lang="en-IN" sz="2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Tejshree</a:t>
            </a:r>
            <a:endParaRPr lang="en-IN" sz="2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7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6676" y="1056067"/>
            <a:ext cx="72121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</a:p>
          <a:p>
            <a:pPr algn="ctr"/>
            <a:r>
              <a:rPr lang="en-IN" sz="10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IN" sz="10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15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6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</a:p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3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070" y="1558344"/>
            <a:ext cx="81136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a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Detectron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automatic detection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motorcyclists driving without helmets in surveillance videos.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approach, first we use adaptive background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 to get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Later convolutional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(CNN) is used to select motorcyclists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Again, we apply CNN on upper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fourth part for further recognition of motorcyclists driving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 helmet. The performance of the proposed approach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evaluated on two datasets,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helmet and without helmet and both 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traffic, respectively.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experiments 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 successfully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92:87%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violators with a low false alarm rate of 0:5% on an average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thus shows the efficacy of the proposed approach.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3346" y="1930400"/>
            <a:ext cx="61561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Helmet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is to recognize instances of a predefined set of object classes (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bikes)and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locations of each detected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helmet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image using a bounding box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model detects all the five classes trained. From this we obtain the information regarding person riding motorbike. If the person is not wearing a helmet, then we can easily extract the other class information of the rider. This can be used to extract the license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plate and also can generate penalty charges, so we can reduce death ratio by accidents and head injuries ratio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1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13" y="1429555"/>
            <a:ext cx="4687910" cy="50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6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9561" y="1493949"/>
            <a:ext cx="62848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we apply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boundry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boxes to each image to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 label each image in two ways 1</a:t>
            </a:r>
            <a:r>
              <a:rPr lang="en-IN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 of data is with helmet and 2</a:t>
            </a:r>
            <a:r>
              <a:rPr lang="en-IN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 of data with without helmet We have label images using Label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method These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given to a CNN [22] classifier as input which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classifies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into two classes, namely,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helmet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helmet next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where we determine weather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 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wearing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helmet or not again using another CNN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head of the motorcyclist is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given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input to second CNN which is trained to classify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helmet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without-helmets.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4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1831" y="540913"/>
            <a:ext cx="63364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saved the label annotation file in Xml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format.This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annotations are mainly focused on width and height of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boundry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 used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Roboflow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convert XML file to Text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Detectron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train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various state-of-the-art models for detection tasks such as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bounding-box detection, instance and semantic segmentation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person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 used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its superb speed – it's incredibly fast and can process 45 frames per second.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also understands generalized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representation.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it to detect helmet or non helmet images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3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sz="4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161" y="2086377"/>
            <a:ext cx="7765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application of helmet detection is 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traffic roads where accidents are more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Even though various measures are taken by government, it is not followed correctly by the motorcyclists, so several smart techniques should be employed.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2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885" y="1930400"/>
            <a:ext cx="70962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 method for detecting the wearing of safety helmets by the workers based on convolutional neural networks.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and testing process, the mean average precision 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the 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model is stable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the helmet detection model is built.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615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376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Helmet Detection using Computer Vision </vt:lpstr>
      <vt:lpstr>Content</vt:lpstr>
      <vt:lpstr>Abstract</vt:lpstr>
      <vt:lpstr>Objectives</vt:lpstr>
      <vt:lpstr>Block Diagram</vt:lpstr>
      <vt:lpstr>Methodology</vt:lpstr>
      <vt:lpstr>PowerPoint Presentation</vt:lpstr>
      <vt:lpstr>Application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Helmet Detection</dc:title>
  <dc:creator>Teju Itnare</dc:creator>
  <cp:lastModifiedBy>Teju Itnare</cp:lastModifiedBy>
  <cp:revision>8</cp:revision>
  <dcterms:created xsi:type="dcterms:W3CDTF">2021-08-31T15:49:57Z</dcterms:created>
  <dcterms:modified xsi:type="dcterms:W3CDTF">2021-08-31T17:13:01Z</dcterms:modified>
</cp:coreProperties>
</file>