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Montserrat SemiBold"/>
      <p:regular r:id="rId25"/>
      <p:bold r:id="rId26"/>
      <p:italic r:id="rId27"/>
      <p:boldItalic r:id="rId28"/>
    </p:embeddedFont>
    <p:embeddedFont>
      <p:font typeface="Montserrat"/>
      <p:regular r:id="rId29"/>
      <p:bold r:id="rId30"/>
      <p:italic r:id="rId31"/>
      <p:boldItalic r:id="rId32"/>
    </p:embeddedFont>
    <p:embeddedFont>
      <p:font typeface="Inter"/>
      <p:regular r:id="rId33"/>
      <p:bold r:id="rId34"/>
    </p:embeddedFont>
    <p:embeddedFont>
      <p:font typeface="Fira Sans Extra Condensed Medium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C382891-AF52-463F-8712-02FD2E818BA2}">
  <a:tblStyle styleId="{6C382891-AF52-463F-8712-02FD2E818B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SemiBold-bold.fntdata"/><Relationship Id="rId25" Type="http://schemas.openxmlformats.org/officeDocument/2006/relationships/font" Target="fonts/MontserratSemiBold-regular.fntdata"/><Relationship Id="rId28" Type="http://schemas.openxmlformats.org/officeDocument/2006/relationships/font" Target="fonts/MontserratSemiBold-boldItalic.fntdata"/><Relationship Id="rId27" Type="http://schemas.openxmlformats.org/officeDocument/2006/relationships/font" Target="fonts/MontserratSemiBol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33" Type="http://schemas.openxmlformats.org/officeDocument/2006/relationships/font" Target="fonts/Inter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35" Type="http://schemas.openxmlformats.org/officeDocument/2006/relationships/font" Target="fonts/FiraSansExtraCondensedMedium-regular.fntdata"/><Relationship Id="rId12" Type="http://schemas.openxmlformats.org/officeDocument/2006/relationships/slide" Target="slides/slide7.xml"/><Relationship Id="rId34" Type="http://schemas.openxmlformats.org/officeDocument/2006/relationships/font" Target="fonts/Inter-bold.fntdata"/><Relationship Id="rId15" Type="http://schemas.openxmlformats.org/officeDocument/2006/relationships/slide" Target="slides/slide10.xml"/><Relationship Id="rId37" Type="http://schemas.openxmlformats.org/officeDocument/2006/relationships/font" Target="fonts/FiraSansExtraCondensedMedium-italic.fntdata"/><Relationship Id="rId14" Type="http://schemas.openxmlformats.org/officeDocument/2006/relationships/slide" Target="slides/slide9.xml"/><Relationship Id="rId36" Type="http://schemas.openxmlformats.org/officeDocument/2006/relationships/font" Target="fonts/FiraSansExtraCondensedMedium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FiraSansExtraCondensedMedium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321354d8b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321354d8b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a9fa94098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a9fa94098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3211c090c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3211c090c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3211c090cd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3211c090cd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a9fa940987_1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a9fa940987_1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329a9d8b1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329a9d8b1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3211c090cd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3211c090cd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3211c090cd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3211c090cd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3211c090cd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3211c090cd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3211c090cd_4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3211c090cd_4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9469d1f4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a9469d1f4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9469d1f4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a9469d1f4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9469d1f4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a9469d1f4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a9fa940987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a9fa940987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a9469d1f4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a9469d1f4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321354d8b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321354d8b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329a9d8b1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329a9d8b1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329a9d8b1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329a9d8b1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hasCustomPrompt="1" type="title"/>
          </p:nvPr>
        </p:nvSpPr>
        <p:spPr>
          <a:xfrm>
            <a:off x="713225" y="1412150"/>
            <a:ext cx="7717500" cy="165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2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713400" y="3069625"/>
            <a:ext cx="7717500" cy="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1"/>
          <p:cNvSpPr/>
          <p:nvPr/>
        </p:nvSpPr>
        <p:spPr>
          <a:xfrm flipH="1" rot="10800000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/>
          <p:nvPr/>
        </p:nvSpPr>
        <p:spPr>
          <a:xfrm flipH="1" rot="10800000"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8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title"/>
          </p:nvPr>
        </p:nvSpPr>
        <p:spPr>
          <a:xfrm>
            <a:off x="2683950" y="3273525"/>
            <a:ext cx="575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 flipH="1">
            <a:off x="2684000" y="1247225"/>
            <a:ext cx="5757300" cy="18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/>
          <p:nvPr/>
        </p:nvSpPr>
        <p:spPr>
          <a:xfrm flipH="1" rot="10800000">
            <a:off x="1216200" y="2571750"/>
            <a:ext cx="1216200" cy="257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 flipH="1" rot="10800000">
            <a:off x="0" y="1061825"/>
            <a:ext cx="1216200" cy="150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2" type="ctrTitle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hasCustomPrompt="1" idx="3" type="title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4" type="ctrTitle"/>
          </p:nvPr>
        </p:nvSpPr>
        <p:spPr>
          <a:xfrm>
            <a:off x="6233050" y="1446813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hasCustomPrompt="1" idx="5" type="title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/>
          <p:nvPr>
            <p:ph idx="6" type="subTitle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7" type="ctrTitle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hasCustomPrompt="1" idx="8" type="title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/>
          <p:nvPr>
            <p:ph idx="9" type="subTitle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13" type="ctrTitle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hasCustomPrompt="1" idx="14" type="title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/>
          <p:nvPr>
            <p:ph idx="15" type="subTitle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5" name="Google Shape;75;p14"/>
          <p:cNvSpPr/>
          <p:nvPr/>
        </p:nvSpPr>
        <p:spPr>
          <a:xfrm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3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1454225" y="33913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0" name="Google Shape;80;p15"/>
          <p:cNvSpPr txBox="1"/>
          <p:nvPr>
            <p:ph idx="2" type="subTitle"/>
          </p:nvPr>
        </p:nvSpPr>
        <p:spPr>
          <a:xfrm>
            <a:off x="1454225" y="37667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" name="Google Shape;81;p15"/>
          <p:cNvSpPr txBox="1"/>
          <p:nvPr>
            <p:ph idx="3" type="subTitle"/>
          </p:nvPr>
        </p:nvSpPr>
        <p:spPr>
          <a:xfrm>
            <a:off x="5427875" y="33913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4" type="subTitle"/>
          </p:nvPr>
        </p:nvSpPr>
        <p:spPr>
          <a:xfrm>
            <a:off x="5427875" y="37667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15"/>
          <p:cNvSpPr/>
          <p:nvPr/>
        </p:nvSpPr>
        <p:spPr>
          <a:xfrm rot="5400000">
            <a:off x="-2131350" y="2050000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5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6" name="Google Shape;86;p16"/>
          <p:cNvSpPr txBox="1"/>
          <p:nvPr>
            <p:ph idx="1" type="subTitle"/>
          </p:nvPr>
        </p:nvSpPr>
        <p:spPr>
          <a:xfrm>
            <a:off x="1098800" y="3775200"/>
            <a:ext cx="28131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7" name="Google Shape;87;p16"/>
          <p:cNvSpPr txBox="1"/>
          <p:nvPr>
            <p:ph idx="2" type="subTitle"/>
          </p:nvPr>
        </p:nvSpPr>
        <p:spPr>
          <a:xfrm>
            <a:off x="1098800" y="3051300"/>
            <a:ext cx="28131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16"/>
          <p:cNvSpPr txBox="1"/>
          <p:nvPr>
            <p:ph idx="3" type="subTitle"/>
          </p:nvPr>
        </p:nvSpPr>
        <p:spPr>
          <a:xfrm>
            <a:off x="1098800" y="2315550"/>
            <a:ext cx="28131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9" name="Google Shape;89;p16"/>
          <p:cNvSpPr txBox="1"/>
          <p:nvPr>
            <p:ph idx="4" type="subTitle"/>
          </p:nvPr>
        </p:nvSpPr>
        <p:spPr>
          <a:xfrm>
            <a:off x="1098800" y="1591650"/>
            <a:ext cx="28131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" name="Google Shape;90;p16"/>
          <p:cNvSpPr/>
          <p:nvPr/>
        </p:nvSpPr>
        <p:spPr>
          <a:xfrm flipH="1" rot="10800000">
            <a:off x="5416200" y="1010100"/>
            <a:ext cx="1216200" cy="156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 flipH="1" rot="10800000">
            <a:off x="6632400" y="2571600"/>
            <a:ext cx="1216200" cy="257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4" name="Google Shape;94;p17"/>
          <p:cNvSpPr txBox="1"/>
          <p:nvPr>
            <p:ph idx="1" type="subTitle"/>
          </p:nvPr>
        </p:nvSpPr>
        <p:spPr>
          <a:xfrm>
            <a:off x="788100" y="23904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5" name="Google Shape;95;p17"/>
          <p:cNvSpPr txBox="1"/>
          <p:nvPr>
            <p:ph idx="2" type="subTitle"/>
          </p:nvPr>
        </p:nvSpPr>
        <p:spPr>
          <a:xfrm>
            <a:off x="788100" y="27658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" name="Google Shape;96;p17"/>
          <p:cNvSpPr txBox="1"/>
          <p:nvPr>
            <p:ph idx="3" type="subTitle"/>
          </p:nvPr>
        </p:nvSpPr>
        <p:spPr>
          <a:xfrm>
            <a:off x="3441150" y="23904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7" name="Google Shape;97;p17"/>
          <p:cNvSpPr txBox="1"/>
          <p:nvPr>
            <p:ph idx="4" type="subTitle"/>
          </p:nvPr>
        </p:nvSpPr>
        <p:spPr>
          <a:xfrm>
            <a:off x="3441150" y="27658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8" name="Google Shape;98;p17"/>
          <p:cNvSpPr txBox="1"/>
          <p:nvPr>
            <p:ph idx="5" type="subTitle"/>
          </p:nvPr>
        </p:nvSpPr>
        <p:spPr>
          <a:xfrm>
            <a:off x="6094200" y="23904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9" name="Google Shape;99;p17"/>
          <p:cNvSpPr txBox="1"/>
          <p:nvPr>
            <p:ph idx="6" type="subTitle"/>
          </p:nvPr>
        </p:nvSpPr>
        <p:spPr>
          <a:xfrm>
            <a:off x="6094200" y="27658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" name="Google Shape;100;p17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4" name="Google Shape;104;p18"/>
          <p:cNvSpPr txBox="1"/>
          <p:nvPr>
            <p:ph idx="1" type="subTitle"/>
          </p:nvPr>
        </p:nvSpPr>
        <p:spPr>
          <a:xfrm>
            <a:off x="1878275" y="1251675"/>
            <a:ext cx="27876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18"/>
          <p:cNvSpPr txBox="1"/>
          <p:nvPr>
            <p:ph idx="2" type="subTitle"/>
          </p:nvPr>
        </p:nvSpPr>
        <p:spPr>
          <a:xfrm>
            <a:off x="1878275" y="1744345"/>
            <a:ext cx="27876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6" name="Google Shape;106;p18"/>
          <p:cNvSpPr txBox="1"/>
          <p:nvPr>
            <p:ph idx="3" type="subTitle"/>
          </p:nvPr>
        </p:nvSpPr>
        <p:spPr>
          <a:xfrm>
            <a:off x="5351497" y="1251675"/>
            <a:ext cx="27876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18"/>
          <p:cNvSpPr txBox="1"/>
          <p:nvPr>
            <p:ph idx="4" type="subTitle"/>
          </p:nvPr>
        </p:nvSpPr>
        <p:spPr>
          <a:xfrm>
            <a:off x="5351493" y="1744282"/>
            <a:ext cx="27876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8" name="Google Shape;108;p18"/>
          <p:cNvSpPr txBox="1"/>
          <p:nvPr>
            <p:ph idx="5" type="subTitle"/>
          </p:nvPr>
        </p:nvSpPr>
        <p:spPr>
          <a:xfrm>
            <a:off x="1878275" y="2898148"/>
            <a:ext cx="27876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18"/>
          <p:cNvSpPr txBox="1"/>
          <p:nvPr>
            <p:ph idx="6" type="subTitle"/>
          </p:nvPr>
        </p:nvSpPr>
        <p:spPr>
          <a:xfrm>
            <a:off x="1878275" y="3390754"/>
            <a:ext cx="27876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18"/>
          <p:cNvSpPr txBox="1"/>
          <p:nvPr>
            <p:ph idx="7" type="subTitle"/>
          </p:nvPr>
        </p:nvSpPr>
        <p:spPr>
          <a:xfrm>
            <a:off x="5351425" y="2898156"/>
            <a:ext cx="27876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18"/>
          <p:cNvSpPr txBox="1"/>
          <p:nvPr>
            <p:ph idx="8" type="subTitle"/>
          </p:nvPr>
        </p:nvSpPr>
        <p:spPr>
          <a:xfrm>
            <a:off x="5351425" y="3390754"/>
            <a:ext cx="27876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" name="Google Shape;112;p18"/>
          <p:cNvSpPr txBox="1"/>
          <p:nvPr>
            <p:ph idx="9" type="subTitle"/>
          </p:nvPr>
        </p:nvSpPr>
        <p:spPr>
          <a:xfrm rot="-5400803">
            <a:off x="609009" y="1779468"/>
            <a:ext cx="12843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113" name="Google Shape;113;p18"/>
          <p:cNvSpPr txBox="1"/>
          <p:nvPr>
            <p:ph idx="13" type="subTitle"/>
          </p:nvPr>
        </p:nvSpPr>
        <p:spPr>
          <a:xfrm rot="-5400000">
            <a:off x="609075" y="3422400"/>
            <a:ext cx="12843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4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idx="1" type="subTitle"/>
          </p:nvPr>
        </p:nvSpPr>
        <p:spPr>
          <a:xfrm>
            <a:off x="5951340" y="1570850"/>
            <a:ext cx="24795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6" name="Google Shape;116;p19"/>
          <p:cNvSpPr txBox="1"/>
          <p:nvPr>
            <p:ph idx="2" type="subTitle"/>
          </p:nvPr>
        </p:nvSpPr>
        <p:spPr>
          <a:xfrm>
            <a:off x="5951336" y="1941975"/>
            <a:ext cx="24795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7" name="Google Shape;117;p19"/>
          <p:cNvSpPr txBox="1"/>
          <p:nvPr>
            <p:ph idx="3" type="subTitle"/>
          </p:nvPr>
        </p:nvSpPr>
        <p:spPr>
          <a:xfrm>
            <a:off x="5951276" y="3064926"/>
            <a:ext cx="24795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8" name="Google Shape;118;p19"/>
          <p:cNvSpPr txBox="1"/>
          <p:nvPr>
            <p:ph idx="4" type="subTitle"/>
          </p:nvPr>
        </p:nvSpPr>
        <p:spPr>
          <a:xfrm>
            <a:off x="5951276" y="3436049"/>
            <a:ext cx="24795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5" type="subTitle"/>
          </p:nvPr>
        </p:nvSpPr>
        <p:spPr>
          <a:xfrm>
            <a:off x="3156090" y="1570850"/>
            <a:ext cx="24795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idx="6" type="subTitle"/>
          </p:nvPr>
        </p:nvSpPr>
        <p:spPr>
          <a:xfrm>
            <a:off x="3156036" y="1941975"/>
            <a:ext cx="24795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1" name="Google Shape;121;p19"/>
          <p:cNvSpPr txBox="1"/>
          <p:nvPr>
            <p:ph idx="7" type="subTitle"/>
          </p:nvPr>
        </p:nvSpPr>
        <p:spPr>
          <a:xfrm>
            <a:off x="3156026" y="3064926"/>
            <a:ext cx="24795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2" name="Google Shape;122;p19"/>
          <p:cNvSpPr txBox="1"/>
          <p:nvPr>
            <p:ph idx="8" type="subTitle"/>
          </p:nvPr>
        </p:nvSpPr>
        <p:spPr>
          <a:xfrm>
            <a:off x="3155976" y="3436049"/>
            <a:ext cx="24795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3" name="Google Shape;123;p19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4" name="Google Shape;124;p19"/>
          <p:cNvSpPr/>
          <p:nvPr/>
        </p:nvSpPr>
        <p:spPr>
          <a:xfrm rot="10800000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/>
          <p:nvPr/>
        </p:nvSpPr>
        <p:spPr>
          <a:xfrm rot="10800000">
            <a:off x="1216200" y="1061825"/>
            <a:ext cx="1216200" cy="150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6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984975" y="1495800"/>
            <a:ext cx="40554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8" name="Google Shape;128;p20"/>
          <p:cNvSpPr txBox="1"/>
          <p:nvPr>
            <p:ph idx="1" type="subTitle"/>
          </p:nvPr>
        </p:nvSpPr>
        <p:spPr>
          <a:xfrm>
            <a:off x="3994375" y="2142600"/>
            <a:ext cx="4055400" cy="15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0"/>
          <p:cNvSpPr/>
          <p:nvPr/>
        </p:nvSpPr>
        <p:spPr>
          <a:xfrm flipH="1" rot="10800000">
            <a:off x="0" y="2571825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 flipH="1" rot="10800000">
            <a:off x="1219200" y="1247175"/>
            <a:ext cx="1216200" cy="132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/>
        </p:nvSpPr>
        <p:spPr>
          <a:xfrm flipH="1" rot="10800000">
            <a:off x="1441925" y="25716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 flipH="1" rot="10800000">
            <a:off x="2658125" y="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10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730075" y="1631700"/>
            <a:ext cx="4700700" cy="10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21"/>
          <p:cNvSpPr txBox="1"/>
          <p:nvPr>
            <p:ph idx="1" type="subTitle"/>
          </p:nvPr>
        </p:nvSpPr>
        <p:spPr>
          <a:xfrm>
            <a:off x="3730075" y="2726700"/>
            <a:ext cx="4700700" cy="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1"/>
          <p:cNvSpPr/>
          <p:nvPr/>
        </p:nvSpPr>
        <p:spPr>
          <a:xfrm flipH="1" rot="10800000">
            <a:off x="2110925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/>
          <p:nvPr/>
        </p:nvSpPr>
        <p:spPr>
          <a:xfrm flipH="1" rot="10800000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4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0" name="Google Shape;140;p23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3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717800" y="383175"/>
            <a:ext cx="7708200" cy="7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4" name="Google Shape;144;p24"/>
          <p:cNvSpPr txBox="1"/>
          <p:nvPr>
            <p:ph idx="1" type="subTitle"/>
          </p:nvPr>
        </p:nvSpPr>
        <p:spPr>
          <a:xfrm>
            <a:off x="717800" y="1255775"/>
            <a:ext cx="4631700" cy="3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5" name="Google Shape;145;p24"/>
          <p:cNvSpPr/>
          <p:nvPr/>
        </p:nvSpPr>
        <p:spPr>
          <a:xfrm>
            <a:off x="7927800" y="257160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hasCustomPrompt="1" type="title"/>
          </p:nvPr>
        </p:nvSpPr>
        <p:spPr>
          <a:xfrm>
            <a:off x="750975" y="2819150"/>
            <a:ext cx="2164200" cy="6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8" name="Google Shape;148;p25"/>
          <p:cNvSpPr txBox="1"/>
          <p:nvPr>
            <p:ph idx="1" type="subTitle"/>
          </p:nvPr>
        </p:nvSpPr>
        <p:spPr>
          <a:xfrm>
            <a:off x="750975" y="3390050"/>
            <a:ext cx="2164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hasCustomPrompt="1" idx="2" type="title"/>
          </p:nvPr>
        </p:nvSpPr>
        <p:spPr>
          <a:xfrm>
            <a:off x="3508587" y="2819150"/>
            <a:ext cx="2164200" cy="6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0" name="Google Shape;150;p25"/>
          <p:cNvSpPr txBox="1"/>
          <p:nvPr>
            <p:ph idx="3" type="subTitle"/>
          </p:nvPr>
        </p:nvSpPr>
        <p:spPr>
          <a:xfrm>
            <a:off x="3508587" y="3390050"/>
            <a:ext cx="2164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1" name="Google Shape;151;p25"/>
          <p:cNvSpPr txBox="1"/>
          <p:nvPr>
            <p:ph idx="4" type="title"/>
          </p:nvPr>
        </p:nvSpPr>
        <p:spPr>
          <a:xfrm>
            <a:off x="717800" y="383175"/>
            <a:ext cx="7708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2" name="Google Shape;152;p25"/>
          <p:cNvSpPr txBox="1"/>
          <p:nvPr>
            <p:ph hasCustomPrompt="1" idx="5" type="title"/>
          </p:nvPr>
        </p:nvSpPr>
        <p:spPr>
          <a:xfrm>
            <a:off x="6216100" y="2819150"/>
            <a:ext cx="2164200" cy="6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3" name="Google Shape;153;p25"/>
          <p:cNvSpPr txBox="1"/>
          <p:nvPr>
            <p:ph idx="6" type="subTitle"/>
          </p:nvPr>
        </p:nvSpPr>
        <p:spPr>
          <a:xfrm>
            <a:off x="6216100" y="3390050"/>
            <a:ext cx="2164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4" name="Google Shape;154;p25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5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2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idx="1" type="subTitle"/>
          </p:nvPr>
        </p:nvSpPr>
        <p:spPr>
          <a:xfrm>
            <a:off x="711900" y="14760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8" name="Google Shape;158;p26"/>
          <p:cNvSpPr txBox="1"/>
          <p:nvPr>
            <p:ph idx="2" type="subTitle"/>
          </p:nvPr>
        </p:nvSpPr>
        <p:spPr>
          <a:xfrm>
            <a:off x="711900" y="18514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9" name="Google Shape;159;p26"/>
          <p:cNvSpPr txBox="1"/>
          <p:nvPr>
            <p:ph idx="3" type="subTitle"/>
          </p:nvPr>
        </p:nvSpPr>
        <p:spPr>
          <a:xfrm>
            <a:off x="2983950" y="14760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0" name="Google Shape;160;p26"/>
          <p:cNvSpPr txBox="1"/>
          <p:nvPr>
            <p:ph idx="4" type="subTitle"/>
          </p:nvPr>
        </p:nvSpPr>
        <p:spPr>
          <a:xfrm>
            <a:off x="2983950" y="18514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1" name="Google Shape;161;p26"/>
          <p:cNvSpPr txBox="1"/>
          <p:nvPr>
            <p:ph idx="5" type="subTitle"/>
          </p:nvPr>
        </p:nvSpPr>
        <p:spPr>
          <a:xfrm>
            <a:off x="5256000" y="14760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2" name="Google Shape;162;p26"/>
          <p:cNvSpPr txBox="1"/>
          <p:nvPr>
            <p:ph idx="6" type="subTitle"/>
          </p:nvPr>
        </p:nvSpPr>
        <p:spPr>
          <a:xfrm>
            <a:off x="5256000" y="18514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3" name="Google Shape;163;p26"/>
          <p:cNvSpPr txBox="1"/>
          <p:nvPr>
            <p:ph idx="7" type="subTitle"/>
          </p:nvPr>
        </p:nvSpPr>
        <p:spPr>
          <a:xfrm>
            <a:off x="711900" y="29522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4" name="Google Shape;164;p26"/>
          <p:cNvSpPr txBox="1"/>
          <p:nvPr>
            <p:ph idx="8" type="subTitle"/>
          </p:nvPr>
        </p:nvSpPr>
        <p:spPr>
          <a:xfrm>
            <a:off x="711900" y="33276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5" name="Google Shape;165;p26"/>
          <p:cNvSpPr txBox="1"/>
          <p:nvPr>
            <p:ph idx="9" type="subTitle"/>
          </p:nvPr>
        </p:nvSpPr>
        <p:spPr>
          <a:xfrm>
            <a:off x="2983950" y="29522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6" name="Google Shape;166;p26"/>
          <p:cNvSpPr txBox="1"/>
          <p:nvPr>
            <p:ph idx="13" type="subTitle"/>
          </p:nvPr>
        </p:nvSpPr>
        <p:spPr>
          <a:xfrm>
            <a:off x="2983950" y="33276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7" name="Google Shape;167;p26"/>
          <p:cNvSpPr txBox="1"/>
          <p:nvPr>
            <p:ph idx="14" type="subTitle"/>
          </p:nvPr>
        </p:nvSpPr>
        <p:spPr>
          <a:xfrm>
            <a:off x="5256000" y="29522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8" name="Google Shape;168;p26"/>
          <p:cNvSpPr txBox="1"/>
          <p:nvPr>
            <p:ph idx="15" type="subTitle"/>
          </p:nvPr>
        </p:nvSpPr>
        <p:spPr>
          <a:xfrm>
            <a:off x="5256000" y="33276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9" name="Google Shape;169;p26"/>
          <p:cNvSpPr txBox="1"/>
          <p:nvPr>
            <p:ph type="title"/>
          </p:nvPr>
        </p:nvSpPr>
        <p:spPr>
          <a:xfrm>
            <a:off x="717800" y="383175"/>
            <a:ext cx="7708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0" name="Google Shape;170;p26"/>
          <p:cNvSpPr/>
          <p:nvPr/>
        </p:nvSpPr>
        <p:spPr>
          <a:xfrm>
            <a:off x="7927800" y="257160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5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713225" y="445025"/>
            <a:ext cx="3858900" cy="13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7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4" name="Google Shape;174;p27"/>
          <p:cNvSpPr txBox="1"/>
          <p:nvPr/>
        </p:nvSpPr>
        <p:spPr>
          <a:xfrm>
            <a:off x="713225" y="3485675"/>
            <a:ext cx="39561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b="1" lang="en" sz="1100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100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b="1" lang="en" sz="1100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7"/>
          <p:cNvSpPr/>
          <p:nvPr/>
        </p:nvSpPr>
        <p:spPr>
          <a:xfrm>
            <a:off x="6711600" y="25716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7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2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Barlow"/>
              <a:buChar char="○"/>
              <a:defRPr sz="1200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713225" y="2371675"/>
            <a:ext cx="2987100" cy="12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3962400" y="2371675"/>
            <a:ext cx="2987100" cy="12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3" type="subTitle"/>
          </p:nvPr>
        </p:nvSpPr>
        <p:spPr>
          <a:xfrm>
            <a:off x="713225" y="1925800"/>
            <a:ext cx="29871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4" type="subTitle"/>
          </p:nvPr>
        </p:nvSpPr>
        <p:spPr>
          <a:xfrm>
            <a:off x="3962400" y="1925800"/>
            <a:ext cx="29871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/>
          <p:nvPr/>
        </p:nvSpPr>
        <p:spPr>
          <a:xfrm>
            <a:off x="7520700" y="20511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6304500" y="0"/>
            <a:ext cx="1216200" cy="205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1" name="Google Shape;31;p6"/>
          <p:cNvSpPr/>
          <p:nvPr/>
        </p:nvSpPr>
        <p:spPr>
          <a:xfrm rot="5400000">
            <a:off x="6703350" y="270292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1156525" y="1340400"/>
            <a:ext cx="4232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1156525" y="2096100"/>
            <a:ext cx="4232100" cy="20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accent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7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713225" y="1170000"/>
            <a:ext cx="5533200" cy="28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8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/>
          <p:nvPr/>
        </p:nvSpPr>
        <p:spPr>
          <a:xfrm>
            <a:off x="7951325" y="2571750"/>
            <a:ext cx="1216200" cy="134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713375" y="2227050"/>
            <a:ext cx="4462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" name="Google Shape;44;p9"/>
          <p:cNvSpPr txBox="1"/>
          <p:nvPr>
            <p:ph idx="1" type="subTitle"/>
          </p:nvPr>
        </p:nvSpPr>
        <p:spPr>
          <a:xfrm>
            <a:off x="713225" y="3045375"/>
            <a:ext cx="44625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hasCustomPrompt="1" idx="2" type="title"/>
          </p:nvPr>
        </p:nvSpPr>
        <p:spPr>
          <a:xfrm>
            <a:off x="713300" y="1262325"/>
            <a:ext cx="44625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46" name="Google Shape;46;p9"/>
          <p:cNvSpPr/>
          <p:nvPr/>
        </p:nvSpPr>
        <p:spPr>
          <a:xfrm>
            <a:off x="5270400" y="9795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>
            <a:off x="6486600" y="257190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713225" y="544075"/>
            <a:ext cx="4264800" cy="15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3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ctrTitle"/>
          </p:nvPr>
        </p:nvSpPr>
        <p:spPr>
          <a:xfrm>
            <a:off x="1062549" y="1172225"/>
            <a:ext cx="7352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accent1"/>
                </a:solidFill>
              </a:rPr>
              <a:t>Movie Recommendation </a:t>
            </a:r>
            <a:r>
              <a:rPr lang="en" sz="4100">
                <a:solidFill>
                  <a:srgbClr val="4A8CFF"/>
                </a:solidFill>
              </a:rPr>
              <a:t>System</a:t>
            </a:r>
            <a:endParaRPr sz="4100">
              <a:solidFill>
                <a:srgbClr val="4A8CFF"/>
              </a:solidFill>
            </a:endParaRPr>
          </a:p>
        </p:txBody>
      </p:sp>
      <p:sp>
        <p:nvSpPr>
          <p:cNvPr id="182" name="Google Shape;182;p28"/>
          <p:cNvSpPr txBox="1"/>
          <p:nvPr>
            <p:ph idx="1" type="subTitle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Tejul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Shivangi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Shraddha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Geethanjali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 txBox="1"/>
          <p:nvPr>
            <p:ph type="title"/>
          </p:nvPr>
        </p:nvSpPr>
        <p:spPr>
          <a:xfrm>
            <a:off x="3375700" y="2227050"/>
            <a:ext cx="5516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286" name="Google Shape;286;p37"/>
          <p:cNvSpPr txBox="1"/>
          <p:nvPr>
            <p:ph idx="2" type="title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"/>
          <p:cNvSpPr txBox="1"/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</a:t>
            </a:r>
            <a:endParaRPr/>
          </a:p>
        </p:txBody>
      </p:sp>
      <p:sp>
        <p:nvSpPr>
          <p:cNvPr id="292" name="Google Shape;292;p38"/>
          <p:cNvSpPr txBox="1"/>
          <p:nvPr/>
        </p:nvSpPr>
        <p:spPr>
          <a:xfrm>
            <a:off x="604075" y="1145950"/>
            <a:ext cx="7337700" cy="42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 simulator is set up as a Partially observable Markov decision process (POMDP) problem, using OpenAI's Gym framework as the base class.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 reward scheme is based on prediction accuracy: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Reward =       1;    			y_hat = y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	           			ln(1 - |y_hat-y|/5);       y_hat != y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 observation is based on derived features from the MovieLens data set: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4292F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user_mean: Average rating given by a specific user_id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movie_mean: Average rating for a specific movie_id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movie_genre_bucket: One-hot of the movie type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age_bucket: One-hot of user's age range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occupation_bucket: One-hot of the user's job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gender_bucket: One-hot of the user's gender (only M or F)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  <p:sp>
        <p:nvSpPr>
          <p:cNvPr id="293" name="Google Shape;293;p38"/>
          <p:cNvSpPr/>
          <p:nvPr/>
        </p:nvSpPr>
        <p:spPr>
          <a:xfrm>
            <a:off x="1506375" y="2051425"/>
            <a:ext cx="3577500" cy="7335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9"/>
          <p:cNvSpPr txBox="1"/>
          <p:nvPr>
            <p:ph type="title"/>
          </p:nvPr>
        </p:nvSpPr>
        <p:spPr>
          <a:xfrm>
            <a:off x="3798400" y="847300"/>
            <a:ext cx="40554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Agent</a:t>
            </a:r>
            <a:endParaRPr/>
          </a:p>
        </p:txBody>
      </p:sp>
      <p:sp>
        <p:nvSpPr>
          <p:cNvPr id="299" name="Google Shape;299;p39"/>
          <p:cNvSpPr txBox="1"/>
          <p:nvPr>
            <p:ph idx="1" type="subTitle"/>
          </p:nvPr>
        </p:nvSpPr>
        <p:spPr>
          <a:xfrm>
            <a:off x="3162500" y="1760625"/>
            <a:ext cx="5081400" cy="24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</a:rPr>
              <a:t>Proximal Policy Optimization (PPO) is a policy gradient method for reinforcement learning. The motivation was to have an algorithm with the data efficiency and reliable performance of TRPO, while using only first-order optimization.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</a:rPr>
              <a:t>OpenAI released a GPU-enabled implementation of PPO, called PPO2. This runs approximately 3X faster than the current PPO baseline on Atari.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0"/>
          <p:cNvSpPr txBox="1"/>
          <p:nvPr>
            <p:ph type="title"/>
          </p:nvPr>
        </p:nvSpPr>
        <p:spPr>
          <a:xfrm>
            <a:off x="525800" y="132225"/>
            <a:ext cx="4232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Config</a:t>
            </a:r>
            <a:endParaRPr/>
          </a:p>
        </p:txBody>
      </p:sp>
      <p:sp>
        <p:nvSpPr>
          <p:cNvPr id="305" name="Google Shape;305;p40"/>
          <p:cNvSpPr txBox="1"/>
          <p:nvPr/>
        </p:nvSpPr>
        <p:spPr>
          <a:xfrm>
            <a:off x="435325" y="932350"/>
            <a:ext cx="5854200" cy="13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 PPO2 algorithm is provided a </a:t>
            </a: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default Multi-Layered Perceptron algorithm along with the environment defined by OpenAI and the model configurations defined in the ppo_configs dictionary.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6" name="Google Shape;30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875" y="1998375"/>
            <a:ext cx="4680075" cy="273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1"/>
          <p:cNvSpPr txBox="1"/>
          <p:nvPr>
            <p:ph type="title"/>
          </p:nvPr>
        </p:nvSpPr>
        <p:spPr>
          <a:xfrm>
            <a:off x="713225" y="1170000"/>
            <a:ext cx="5533200" cy="28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2"/>
          <p:cNvSpPr txBox="1"/>
          <p:nvPr>
            <p:ph type="title"/>
          </p:nvPr>
        </p:nvSpPr>
        <p:spPr>
          <a:xfrm>
            <a:off x="587975" y="309925"/>
            <a:ext cx="4232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endParaRPr/>
          </a:p>
        </p:txBody>
      </p:sp>
      <p:sp>
        <p:nvSpPr>
          <p:cNvPr id="317" name="Google Shape;317;p42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2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42"/>
          <p:cNvSpPr txBox="1"/>
          <p:nvPr/>
        </p:nvSpPr>
        <p:spPr>
          <a:xfrm>
            <a:off x="369000" y="2923600"/>
            <a:ext cx="2237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Original Model:</a:t>
            </a:r>
            <a:endParaRPr b="1" sz="18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20" name="Google Shape;320;p42"/>
          <p:cNvGraphicFramePr/>
          <p:nvPr/>
        </p:nvGraphicFramePr>
        <p:xfrm>
          <a:off x="408650" y="3994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{6C382891-AF52-463F-8712-02FD2E818BA2}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total_correct_predictions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total_rewards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6115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-75716.29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21" name="Google Shape;32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6400" y="850217"/>
            <a:ext cx="4125725" cy="2750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3"/>
          <p:cNvSpPr txBox="1"/>
          <p:nvPr>
            <p:ph type="title"/>
          </p:nvPr>
        </p:nvSpPr>
        <p:spPr>
          <a:xfrm>
            <a:off x="587975" y="309925"/>
            <a:ext cx="4232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endParaRPr/>
          </a:p>
        </p:txBody>
      </p:sp>
      <p:sp>
        <p:nvSpPr>
          <p:cNvPr id="327" name="Google Shape;327;p43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43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43"/>
          <p:cNvSpPr txBox="1"/>
          <p:nvPr/>
        </p:nvSpPr>
        <p:spPr>
          <a:xfrm>
            <a:off x="408650" y="1278500"/>
            <a:ext cx="4278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Decreasing Learning Rate (1e-5):</a:t>
            </a:r>
            <a:endParaRPr b="1" sz="18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0" name="Google Shape;330;p43"/>
          <p:cNvSpPr txBox="1"/>
          <p:nvPr/>
        </p:nvSpPr>
        <p:spPr>
          <a:xfrm>
            <a:off x="408650" y="2921125"/>
            <a:ext cx="4110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Increasing Learning Rate (1e-1):</a:t>
            </a:r>
            <a:endParaRPr b="1" sz="18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31" name="Google Shape;331;p43"/>
          <p:cNvGraphicFramePr/>
          <p:nvPr/>
        </p:nvGraphicFramePr>
        <p:xfrm>
          <a:off x="408650" y="186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{6C382891-AF52-463F-8712-02FD2E818BA2}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total_correct_predictions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total_rewards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6113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-75717.64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32" name="Google Shape;332;p43"/>
          <p:cNvGraphicFramePr/>
          <p:nvPr/>
        </p:nvGraphicFramePr>
        <p:xfrm>
          <a:off x="408650" y="346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{6C382891-AF52-463F-8712-02FD2E818BA2}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total_correct_predictions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total_rewards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6117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-75711.36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4"/>
          <p:cNvSpPr txBox="1"/>
          <p:nvPr>
            <p:ph type="title"/>
          </p:nvPr>
        </p:nvSpPr>
        <p:spPr>
          <a:xfrm>
            <a:off x="713225" y="1170000"/>
            <a:ext cx="6002700" cy="28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5"/>
          <p:cNvSpPr txBox="1"/>
          <p:nvPr>
            <p:ph idx="1" type="body"/>
          </p:nvPr>
        </p:nvSpPr>
        <p:spPr>
          <a:xfrm>
            <a:off x="740275" y="946475"/>
            <a:ext cx="5949300" cy="26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We are able to train a new class of reinforcement learning algorithms, Proximal Policy Optimization (PPO2).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Movie Recommendation System is a classic ML problem which we have achieved to solve using Reinforcement Learning, attempting to assess if an agent is able to learn human perception and choice.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Lastly, we see that fine-tuning of learning rate does not provide drastic change in the final results obtained, thus indicating that an RL algorithm is not solely driven by a learning rate.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6"/>
          <p:cNvSpPr txBox="1"/>
          <p:nvPr>
            <p:ph type="title"/>
          </p:nvPr>
        </p:nvSpPr>
        <p:spPr>
          <a:xfrm>
            <a:off x="713225" y="1170000"/>
            <a:ext cx="6002700" cy="28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717900" y="27032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88" name="Google Shape;188;p29"/>
          <p:cNvSpPr txBox="1"/>
          <p:nvPr>
            <p:ph idx="2" type="ctrTitle"/>
          </p:nvPr>
        </p:nvSpPr>
        <p:spPr>
          <a:xfrm>
            <a:off x="2310250" y="1271819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Introduction</a:t>
            </a:r>
            <a:endParaRPr sz="1600"/>
          </a:p>
        </p:txBody>
      </p:sp>
      <p:sp>
        <p:nvSpPr>
          <p:cNvPr id="189" name="Google Shape;189;p29"/>
          <p:cNvSpPr txBox="1"/>
          <p:nvPr>
            <p:ph idx="3" type="title"/>
          </p:nvPr>
        </p:nvSpPr>
        <p:spPr>
          <a:xfrm>
            <a:off x="717700" y="992969"/>
            <a:ext cx="1493400" cy="9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/>
              <a:t>01</a:t>
            </a:r>
            <a:endParaRPr sz="6200"/>
          </a:p>
        </p:txBody>
      </p:sp>
      <p:sp>
        <p:nvSpPr>
          <p:cNvPr id="190" name="Google Shape;190;p29"/>
          <p:cNvSpPr txBox="1"/>
          <p:nvPr>
            <p:ph idx="4" type="ctrTitle"/>
          </p:nvPr>
        </p:nvSpPr>
        <p:spPr>
          <a:xfrm>
            <a:off x="6275700" y="1271819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Objective</a:t>
            </a:r>
            <a:endParaRPr sz="1600"/>
          </a:p>
        </p:txBody>
      </p:sp>
      <p:sp>
        <p:nvSpPr>
          <p:cNvPr id="191" name="Google Shape;191;p29"/>
          <p:cNvSpPr txBox="1"/>
          <p:nvPr>
            <p:ph idx="5" type="title"/>
          </p:nvPr>
        </p:nvSpPr>
        <p:spPr>
          <a:xfrm>
            <a:off x="4686300" y="992969"/>
            <a:ext cx="1493400" cy="9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/>
              <a:t>02</a:t>
            </a:r>
            <a:endParaRPr sz="6200"/>
          </a:p>
        </p:txBody>
      </p:sp>
      <p:sp>
        <p:nvSpPr>
          <p:cNvPr id="192" name="Google Shape;192;p29"/>
          <p:cNvSpPr txBox="1"/>
          <p:nvPr>
            <p:ph idx="7" type="ctrTitle"/>
          </p:nvPr>
        </p:nvSpPr>
        <p:spPr>
          <a:xfrm>
            <a:off x="2310250" y="2702514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Datasets</a:t>
            </a:r>
            <a:r>
              <a:rPr lang="en" sz="1600"/>
              <a:t> </a:t>
            </a:r>
            <a:endParaRPr sz="1600"/>
          </a:p>
        </p:txBody>
      </p:sp>
      <p:sp>
        <p:nvSpPr>
          <p:cNvPr id="193" name="Google Shape;193;p29"/>
          <p:cNvSpPr txBox="1"/>
          <p:nvPr>
            <p:ph idx="8" type="title"/>
          </p:nvPr>
        </p:nvSpPr>
        <p:spPr>
          <a:xfrm>
            <a:off x="717700" y="2423664"/>
            <a:ext cx="1493400" cy="9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/>
              <a:t>03</a:t>
            </a:r>
            <a:endParaRPr sz="6800"/>
          </a:p>
        </p:txBody>
      </p:sp>
      <p:sp>
        <p:nvSpPr>
          <p:cNvPr id="194" name="Google Shape;194;p29"/>
          <p:cNvSpPr txBox="1"/>
          <p:nvPr>
            <p:ph idx="13" type="ctrTitle"/>
          </p:nvPr>
        </p:nvSpPr>
        <p:spPr>
          <a:xfrm>
            <a:off x="6275550" y="2702513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Implementation</a:t>
            </a:r>
            <a:endParaRPr sz="1600"/>
          </a:p>
        </p:txBody>
      </p:sp>
      <p:sp>
        <p:nvSpPr>
          <p:cNvPr id="195" name="Google Shape;195;p29"/>
          <p:cNvSpPr txBox="1"/>
          <p:nvPr>
            <p:ph idx="14" type="title"/>
          </p:nvPr>
        </p:nvSpPr>
        <p:spPr>
          <a:xfrm>
            <a:off x="4686300" y="2423663"/>
            <a:ext cx="1493400" cy="9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/>
              <a:t>04</a:t>
            </a:r>
            <a:endParaRPr sz="6200"/>
          </a:p>
        </p:txBody>
      </p:sp>
      <p:sp>
        <p:nvSpPr>
          <p:cNvPr id="196" name="Google Shape;196;p29"/>
          <p:cNvSpPr txBox="1"/>
          <p:nvPr>
            <p:ph idx="7" type="ctrTitle"/>
          </p:nvPr>
        </p:nvSpPr>
        <p:spPr>
          <a:xfrm>
            <a:off x="2310350" y="3945314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Results</a:t>
            </a:r>
            <a:r>
              <a:rPr lang="en" sz="1600"/>
              <a:t> </a:t>
            </a:r>
            <a:endParaRPr sz="1600"/>
          </a:p>
        </p:txBody>
      </p:sp>
      <p:sp>
        <p:nvSpPr>
          <p:cNvPr id="197" name="Google Shape;197;p29"/>
          <p:cNvSpPr txBox="1"/>
          <p:nvPr>
            <p:ph idx="8" type="title"/>
          </p:nvPr>
        </p:nvSpPr>
        <p:spPr>
          <a:xfrm>
            <a:off x="717800" y="3666464"/>
            <a:ext cx="1493400" cy="9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/>
              <a:t>05</a:t>
            </a:r>
            <a:endParaRPr sz="6800"/>
          </a:p>
        </p:txBody>
      </p:sp>
      <p:sp>
        <p:nvSpPr>
          <p:cNvPr id="198" name="Google Shape;198;p29"/>
          <p:cNvSpPr txBox="1"/>
          <p:nvPr>
            <p:ph idx="13" type="ctrTitle"/>
          </p:nvPr>
        </p:nvSpPr>
        <p:spPr>
          <a:xfrm>
            <a:off x="6275650" y="3945313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Conclusion</a:t>
            </a:r>
            <a:endParaRPr sz="1600"/>
          </a:p>
        </p:txBody>
      </p:sp>
      <p:sp>
        <p:nvSpPr>
          <p:cNvPr id="199" name="Google Shape;199;p29"/>
          <p:cNvSpPr txBox="1"/>
          <p:nvPr>
            <p:ph idx="14" type="title"/>
          </p:nvPr>
        </p:nvSpPr>
        <p:spPr>
          <a:xfrm>
            <a:off x="4686400" y="3666463"/>
            <a:ext cx="1493400" cy="9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/>
              <a:t>06</a:t>
            </a:r>
            <a:endParaRPr sz="6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761600" y="653975"/>
            <a:ext cx="4232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05" name="Google Shape;205;p30"/>
          <p:cNvSpPr txBox="1"/>
          <p:nvPr>
            <p:ph idx="1" type="body"/>
          </p:nvPr>
        </p:nvSpPr>
        <p:spPr>
          <a:xfrm>
            <a:off x="582925" y="1565850"/>
            <a:ext cx="6225000" cy="20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Recommender Systems are ubiquitous in the digital world. with a myriad of recommended suggestions, from “items you may also like to purchase”, “movies you may want to watch”, etc.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Reinforcement learning (RL) is a form of machine learning whereby an agent takes actions in an environment to maximize a given objective (a reward) over this sequence of steps.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The purpose of this project is to experiment with the application of deep reinforcement learning to recommendation systems. </a:t>
            </a:r>
            <a:endParaRPr/>
          </a:p>
        </p:txBody>
      </p:sp>
      <p:sp>
        <p:nvSpPr>
          <p:cNvPr id="206" name="Google Shape;206;p30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0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213" name="Google Shape;213;p31"/>
          <p:cNvSpPr txBox="1"/>
          <p:nvPr>
            <p:ph idx="2" type="title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title"/>
          </p:nvPr>
        </p:nvSpPr>
        <p:spPr>
          <a:xfrm>
            <a:off x="3984975" y="1495800"/>
            <a:ext cx="40554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219" name="Google Shape;219;p32"/>
          <p:cNvSpPr txBox="1"/>
          <p:nvPr>
            <p:ph idx="1" type="subTitle"/>
          </p:nvPr>
        </p:nvSpPr>
        <p:spPr>
          <a:xfrm>
            <a:off x="3994375" y="2142600"/>
            <a:ext cx="4055400" cy="15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goal of the agent is to predict what rating a user will give to a given movie.</a:t>
            </a:r>
            <a:r>
              <a:rPr lang="en" sz="1300">
                <a:solidFill>
                  <a:srgbClr val="24292F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</a:t>
            </a:r>
            <a:r>
              <a:rPr lang="en"/>
              <a:t> this project, we develop a software that keeps record of the movies and helps the user to choose according to their requirements.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Problem </a:t>
            </a:r>
            <a:endParaRPr/>
          </a:p>
        </p:txBody>
      </p:sp>
      <p:sp>
        <p:nvSpPr>
          <p:cNvPr id="225" name="Google Shape;225;p33"/>
          <p:cNvSpPr txBox="1"/>
          <p:nvPr>
            <p:ph idx="1" type="subTitle"/>
          </p:nvPr>
        </p:nvSpPr>
        <p:spPr>
          <a:xfrm>
            <a:off x="788000" y="21177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Environment </a:t>
            </a:r>
            <a:endParaRPr/>
          </a:p>
        </p:txBody>
      </p:sp>
      <p:sp>
        <p:nvSpPr>
          <p:cNvPr id="226" name="Google Shape;226;p33"/>
          <p:cNvSpPr txBox="1"/>
          <p:nvPr>
            <p:ph idx="2" type="subTitle"/>
          </p:nvPr>
        </p:nvSpPr>
        <p:spPr>
          <a:xfrm>
            <a:off x="788000" y="24931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OpenAI Gym</a:t>
            </a:r>
            <a:r>
              <a:rPr lang="en"/>
              <a:t> compatible environment</a:t>
            </a:r>
            <a:endParaRPr/>
          </a:p>
        </p:txBody>
      </p:sp>
      <p:sp>
        <p:nvSpPr>
          <p:cNvPr id="227" name="Google Shape;227;p33"/>
          <p:cNvSpPr txBox="1"/>
          <p:nvPr>
            <p:ph idx="3" type="subTitle"/>
          </p:nvPr>
        </p:nvSpPr>
        <p:spPr>
          <a:xfrm>
            <a:off x="3441050" y="21177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Agent</a:t>
            </a:r>
            <a:r>
              <a:rPr i="1" lang="en" sz="1300" u="sng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/>
          </a:p>
        </p:txBody>
      </p:sp>
      <p:sp>
        <p:nvSpPr>
          <p:cNvPr id="228" name="Google Shape;228;p33"/>
          <p:cNvSpPr txBox="1"/>
          <p:nvPr>
            <p:ph idx="4" type="subTitle"/>
          </p:nvPr>
        </p:nvSpPr>
        <p:spPr>
          <a:xfrm>
            <a:off x="3441050" y="24931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Proximal Policy Optimization [</a:t>
            </a:r>
            <a:r>
              <a:rPr lang="en">
                <a:solidFill>
                  <a:schemeClr val="dk2"/>
                </a:solidFill>
              </a:rPr>
              <a:t>PPO2 algorithm</a:t>
            </a:r>
            <a:r>
              <a:rPr lang="en"/>
              <a:t>]</a:t>
            </a:r>
            <a:endParaRPr/>
          </a:p>
        </p:txBody>
      </p:sp>
      <p:sp>
        <p:nvSpPr>
          <p:cNvPr id="229" name="Google Shape;229;p33"/>
          <p:cNvSpPr txBox="1"/>
          <p:nvPr>
            <p:ph idx="5" type="subTitle"/>
          </p:nvPr>
        </p:nvSpPr>
        <p:spPr>
          <a:xfrm>
            <a:off x="6094100" y="21177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Rewards</a:t>
            </a:r>
            <a:endParaRPr/>
          </a:p>
        </p:txBody>
      </p:sp>
      <p:sp>
        <p:nvSpPr>
          <p:cNvPr id="230" name="Google Shape;230;p33"/>
          <p:cNvSpPr txBox="1"/>
          <p:nvPr>
            <p:ph idx="6" type="subTitle"/>
          </p:nvPr>
        </p:nvSpPr>
        <p:spPr>
          <a:xfrm>
            <a:off x="6094100" y="2493150"/>
            <a:ext cx="2481600" cy="723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when the predicted user rating is the same as the actual user rating.</a:t>
            </a:r>
            <a:endParaRPr/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Movie rating by users</a:t>
            </a:r>
            <a:endParaRPr>
              <a:solidFill>
                <a:schemeClr val="dk2"/>
              </a:solidFill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1" name="Google Shape;231;p33"/>
          <p:cNvSpPr txBox="1"/>
          <p:nvPr/>
        </p:nvSpPr>
        <p:spPr>
          <a:xfrm>
            <a:off x="912100" y="3639525"/>
            <a:ext cx="778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problem is defined as a Partially observable Markov decision process (POMDP).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32" name="Google Shape;232;p33"/>
          <p:cNvGrpSpPr/>
          <p:nvPr/>
        </p:nvGrpSpPr>
        <p:grpSpPr>
          <a:xfrm>
            <a:off x="4387405" y="1703694"/>
            <a:ext cx="368987" cy="366992"/>
            <a:chOff x="-64401400" y="1914475"/>
            <a:chExt cx="319000" cy="317275"/>
          </a:xfrm>
        </p:grpSpPr>
        <p:sp>
          <p:nvSpPr>
            <p:cNvPr id="233" name="Google Shape;233;p33"/>
            <p:cNvSpPr/>
            <p:nvPr/>
          </p:nvSpPr>
          <p:spPr>
            <a:xfrm>
              <a:off x="-64401400" y="1914475"/>
              <a:ext cx="319000" cy="317275"/>
            </a:xfrm>
            <a:custGeom>
              <a:rect b="b" l="l" r="r" t="t"/>
              <a:pathLst>
                <a:path extrusionOk="0" h="12691" w="12760">
                  <a:moveTo>
                    <a:pt x="4726" y="1317"/>
                  </a:moveTo>
                  <a:lnTo>
                    <a:pt x="4726" y="2703"/>
                  </a:lnTo>
                  <a:cubicBezTo>
                    <a:pt x="4663" y="2735"/>
                    <a:pt x="4600" y="2829"/>
                    <a:pt x="4569" y="2861"/>
                  </a:cubicBezTo>
                  <a:lnTo>
                    <a:pt x="4065" y="3554"/>
                  </a:lnTo>
                  <a:cubicBezTo>
                    <a:pt x="3970" y="3176"/>
                    <a:pt x="3907" y="2703"/>
                    <a:pt x="3907" y="2388"/>
                  </a:cubicBezTo>
                  <a:cubicBezTo>
                    <a:pt x="3876" y="1947"/>
                    <a:pt x="3970" y="1632"/>
                    <a:pt x="4222" y="1475"/>
                  </a:cubicBezTo>
                  <a:cubicBezTo>
                    <a:pt x="4348" y="1349"/>
                    <a:pt x="4537" y="1317"/>
                    <a:pt x="4726" y="1317"/>
                  </a:cubicBezTo>
                  <a:close/>
                  <a:moveTo>
                    <a:pt x="7046" y="813"/>
                  </a:moveTo>
                  <a:cubicBezTo>
                    <a:pt x="7507" y="813"/>
                    <a:pt x="7937" y="916"/>
                    <a:pt x="8286" y="1128"/>
                  </a:cubicBezTo>
                  <a:cubicBezTo>
                    <a:pt x="8759" y="1412"/>
                    <a:pt x="8979" y="1821"/>
                    <a:pt x="8948" y="2420"/>
                  </a:cubicBezTo>
                  <a:cubicBezTo>
                    <a:pt x="8948" y="2703"/>
                    <a:pt x="8853" y="3113"/>
                    <a:pt x="8790" y="3554"/>
                  </a:cubicBezTo>
                  <a:lnTo>
                    <a:pt x="8286" y="2861"/>
                  </a:lnTo>
                  <a:cubicBezTo>
                    <a:pt x="8066" y="2609"/>
                    <a:pt x="7814" y="2451"/>
                    <a:pt x="7499" y="2451"/>
                  </a:cubicBezTo>
                  <a:lnTo>
                    <a:pt x="5514" y="2451"/>
                  </a:lnTo>
                  <a:lnTo>
                    <a:pt x="5514" y="1160"/>
                  </a:lnTo>
                  <a:cubicBezTo>
                    <a:pt x="6020" y="931"/>
                    <a:pt x="6551" y="813"/>
                    <a:pt x="7046" y="813"/>
                  </a:cubicBezTo>
                  <a:close/>
                  <a:moveTo>
                    <a:pt x="7530" y="3334"/>
                  </a:moveTo>
                  <a:cubicBezTo>
                    <a:pt x="7562" y="3334"/>
                    <a:pt x="7593" y="3365"/>
                    <a:pt x="7656" y="3365"/>
                  </a:cubicBezTo>
                  <a:lnTo>
                    <a:pt x="8601" y="4657"/>
                  </a:lnTo>
                  <a:cubicBezTo>
                    <a:pt x="8444" y="5917"/>
                    <a:pt x="7688" y="7177"/>
                    <a:pt x="6427" y="7177"/>
                  </a:cubicBezTo>
                  <a:cubicBezTo>
                    <a:pt x="5167" y="7177"/>
                    <a:pt x="4411" y="5980"/>
                    <a:pt x="4254" y="4657"/>
                  </a:cubicBezTo>
                  <a:lnTo>
                    <a:pt x="5199" y="3365"/>
                  </a:lnTo>
                  <a:cubicBezTo>
                    <a:pt x="5230" y="3334"/>
                    <a:pt x="5293" y="3334"/>
                    <a:pt x="5325" y="3334"/>
                  </a:cubicBezTo>
                  <a:close/>
                  <a:moveTo>
                    <a:pt x="5199" y="7681"/>
                  </a:moveTo>
                  <a:cubicBezTo>
                    <a:pt x="5608" y="7902"/>
                    <a:pt x="5986" y="8028"/>
                    <a:pt x="6427" y="8028"/>
                  </a:cubicBezTo>
                  <a:cubicBezTo>
                    <a:pt x="6869" y="8028"/>
                    <a:pt x="7310" y="7902"/>
                    <a:pt x="7688" y="7713"/>
                  </a:cubicBezTo>
                  <a:lnTo>
                    <a:pt x="7688" y="7807"/>
                  </a:lnTo>
                  <a:cubicBezTo>
                    <a:pt x="7688" y="8028"/>
                    <a:pt x="7719" y="8185"/>
                    <a:pt x="7814" y="8343"/>
                  </a:cubicBezTo>
                  <a:lnTo>
                    <a:pt x="6427" y="9634"/>
                  </a:lnTo>
                  <a:lnTo>
                    <a:pt x="5073" y="8280"/>
                  </a:lnTo>
                  <a:cubicBezTo>
                    <a:pt x="5167" y="8122"/>
                    <a:pt x="5199" y="7965"/>
                    <a:pt x="5199" y="7776"/>
                  </a:cubicBezTo>
                  <a:lnTo>
                    <a:pt x="5199" y="7681"/>
                  </a:lnTo>
                  <a:close/>
                  <a:moveTo>
                    <a:pt x="4537" y="8878"/>
                  </a:moveTo>
                  <a:lnTo>
                    <a:pt x="5829" y="10170"/>
                  </a:lnTo>
                  <a:lnTo>
                    <a:pt x="5230" y="10769"/>
                  </a:lnTo>
                  <a:lnTo>
                    <a:pt x="4065" y="9036"/>
                  </a:lnTo>
                  <a:cubicBezTo>
                    <a:pt x="4222" y="9036"/>
                    <a:pt x="4380" y="9004"/>
                    <a:pt x="4537" y="8878"/>
                  </a:cubicBezTo>
                  <a:close/>
                  <a:moveTo>
                    <a:pt x="8318" y="8878"/>
                  </a:moveTo>
                  <a:cubicBezTo>
                    <a:pt x="8475" y="8973"/>
                    <a:pt x="8633" y="9036"/>
                    <a:pt x="8790" y="9036"/>
                  </a:cubicBezTo>
                  <a:lnTo>
                    <a:pt x="7593" y="10769"/>
                  </a:lnTo>
                  <a:lnTo>
                    <a:pt x="7026" y="10170"/>
                  </a:lnTo>
                  <a:lnTo>
                    <a:pt x="8318" y="8878"/>
                  </a:lnTo>
                  <a:close/>
                  <a:moveTo>
                    <a:pt x="10460" y="9067"/>
                  </a:moveTo>
                  <a:cubicBezTo>
                    <a:pt x="11279" y="9067"/>
                    <a:pt x="11941" y="9760"/>
                    <a:pt x="11941" y="10580"/>
                  </a:cubicBezTo>
                  <a:lnTo>
                    <a:pt x="11941" y="11840"/>
                  </a:lnTo>
                  <a:lnTo>
                    <a:pt x="7814" y="11840"/>
                  </a:lnTo>
                  <a:cubicBezTo>
                    <a:pt x="7908" y="11808"/>
                    <a:pt x="8003" y="11745"/>
                    <a:pt x="8034" y="11682"/>
                  </a:cubicBezTo>
                  <a:lnTo>
                    <a:pt x="9798" y="9067"/>
                  </a:lnTo>
                  <a:close/>
                  <a:moveTo>
                    <a:pt x="3088" y="9067"/>
                  </a:moveTo>
                  <a:lnTo>
                    <a:pt x="4852" y="11651"/>
                  </a:lnTo>
                  <a:cubicBezTo>
                    <a:pt x="4915" y="11745"/>
                    <a:pt x="5041" y="11808"/>
                    <a:pt x="5167" y="11840"/>
                  </a:cubicBezTo>
                  <a:lnTo>
                    <a:pt x="5199" y="11840"/>
                  </a:lnTo>
                  <a:cubicBezTo>
                    <a:pt x="5325" y="11840"/>
                    <a:pt x="5419" y="11808"/>
                    <a:pt x="5482" y="11714"/>
                  </a:cubicBezTo>
                  <a:lnTo>
                    <a:pt x="6427" y="10769"/>
                  </a:lnTo>
                  <a:lnTo>
                    <a:pt x="7404" y="11745"/>
                  </a:lnTo>
                  <a:cubicBezTo>
                    <a:pt x="7436" y="11777"/>
                    <a:pt x="7530" y="11840"/>
                    <a:pt x="7593" y="11871"/>
                  </a:cubicBezTo>
                  <a:lnTo>
                    <a:pt x="914" y="11871"/>
                  </a:lnTo>
                  <a:lnTo>
                    <a:pt x="914" y="11840"/>
                  </a:lnTo>
                  <a:lnTo>
                    <a:pt x="914" y="10580"/>
                  </a:lnTo>
                  <a:cubicBezTo>
                    <a:pt x="914" y="9760"/>
                    <a:pt x="1576" y="9067"/>
                    <a:pt x="2395" y="9067"/>
                  </a:cubicBezTo>
                  <a:close/>
                  <a:moveTo>
                    <a:pt x="7043" y="1"/>
                  </a:moveTo>
                  <a:cubicBezTo>
                    <a:pt x="6380" y="1"/>
                    <a:pt x="5673" y="166"/>
                    <a:pt x="5010" y="498"/>
                  </a:cubicBezTo>
                  <a:cubicBezTo>
                    <a:pt x="4898" y="477"/>
                    <a:pt x="4788" y="467"/>
                    <a:pt x="4680" y="467"/>
                  </a:cubicBezTo>
                  <a:cubicBezTo>
                    <a:pt x="4300" y="467"/>
                    <a:pt x="3942" y="592"/>
                    <a:pt x="3624" y="813"/>
                  </a:cubicBezTo>
                  <a:cubicBezTo>
                    <a:pt x="3308" y="1034"/>
                    <a:pt x="2962" y="1506"/>
                    <a:pt x="2962" y="2388"/>
                  </a:cubicBezTo>
                  <a:cubicBezTo>
                    <a:pt x="2962" y="3144"/>
                    <a:pt x="3277" y="4405"/>
                    <a:pt x="3340" y="4625"/>
                  </a:cubicBezTo>
                  <a:cubicBezTo>
                    <a:pt x="3466" y="5570"/>
                    <a:pt x="3781" y="6389"/>
                    <a:pt x="4285" y="6988"/>
                  </a:cubicBezTo>
                  <a:lnTo>
                    <a:pt x="4285" y="7744"/>
                  </a:lnTo>
                  <a:cubicBezTo>
                    <a:pt x="4285" y="8028"/>
                    <a:pt x="4065" y="8248"/>
                    <a:pt x="3781" y="8248"/>
                  </a:cubicBezTo>
                  <a:lnTo>
                    <a:pt x="2332" y="8248"/>
                  </a:lnTo>
                  <a:cubicBezTo>
                    <a:pt x="1072" y="8248"/>
                    <a:pt x="0" y="9288"/>
                    <a:pt x="0" y="10580"/>
                  </a:cubicBezTo>
                  <a:lnTo>
                    <a:pt x="0" y="12281"/>
                  </a:lnTo>
                  <a:cubicBezTo>
                    <a:pt x="0" y="12501"/>
                    <a:pt x="189" y="12690"/>
                    <a:pt x="410" y="12690"/>
                  </a:cubicBezTo>
                  <a:lnTo>
                    <a:pt x="12256" y="12690"/>
                  </a:lnTo>
                  <a:cubicBezTo>
                    <a:pt x="12508" y="12690"/>
                    <a:pt x="12697" y="12501"/>
                    <a:pt x="12697" y="12281"/>
                  </a:cubicBezTo>
                  <a:lnTo>
                    <a:pt x="12697" y="10580"/>
                  </a:lnTo>
                  <a:cubicBezTo>
                    <a:pt x="12760" y="9319"/>
                    <a:pt x="11689" y="8248"/>
                    <a:pt x="10429" y="8248"/>
                  </a:cubicBezTo>
                  <a:lnTo>
                    <a:pt x="8979" y="8248"/>
                  </a:lnTo>
                  <a:cubicBezTo>
                    <a:pt x="8696" y="8248"/>
                    <a:pt x="8475" y="8028"/>
                    <a:pt x="8475" y="7744"/>
                  </a:cubicBezTo>
                  <a:lnTo>
                    <a:pt x="8475" y="6957"/>
                  </a:lnTo>
                  <a:cubicBezTo>
                    <a:pt x="8979" y="6358"/>
                    <a:pt x="9294" y="5539"/>
                    <a:pt x="9389" y="4625"/>
                  </a:cubicBezTo>
                  <a:cubicBezTo>
                    <a:pt x="9546" y="4121"/>
                    <a:pt x="9735" y="3050"/>
                    <a:pt x="9767" y="2420"/>
                  </a:cubicBezTo>
                  <a:cubicBezTo>
                    <a:pt x="9767" y="1538"/>
                    <a:pt x="9420" y="845"/>
                    <a:pt x="8664" y="404"/>
                  </a:cubicBezTo>
                  <a:cubicBezTo>
                    <a:pt x="8202" y="135"/>
                    <a:pt x="7640" y="1"/>
                    <a:pt x="70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dk2"/>
                </a:highlight>
              </a:endParaRPr>
            </a:p>
          </p:txBody>
        </p:sp>
        <p:sp>
          <p:nvSpPr>
            <p:cNvPr id="234" name="Google Shape;234;p33"/>
            <p:cNvSpPr/>
            <p:nvPr/>
          </p:nvSpPr>
          <p:spPr>
            <a:xfrm>
              <a:off x="-64172200" y="2175800"/>
              <a:ext cx="48850" cy="22075"/>
            </a:xfrm>
            <a:custGeom>
              <a:rect b="b" l="l" r="r" t="t"/>
              <a:pathLst>
                <a:path extrusionOk="0" h="883" w="1954">
                  <a:moveTo>
                    <a:pt x="410" y="1"/>
                  </a:moveTo>
                  <a:cubicBezTo>
                    <a:pt x="158" y="1"/>
                    <a:pt x="0" y="190"/>
                    <a:pt x="0" y="442"/>
                  </a:cubicBezTo>
                  <a:cubicBezTo>
                    <a:pt x="0" y="662"/>
                    <a:pt x="221" y="883"/>
                    <a:pt x="410" y="883"/>
                  </a:cubicBezTo>
                  <a:lnTo>
                    <a:pt x="1513" y="883"/>
                  </a:lnTo>
                  <a:cubicBezTo>
                    <a:pt x="1765" y="883"/>
                    <a:pt x="1891" y="662"/>
                    <a:pt x="1891" y="442"/>
                  </a:cubicBezTo>
                  <a:cubicBezTo>
                    <a:pt x="1954" y="190"/>
                    <a:pt x="1733" y="1"/>
                    <a:pt x="151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dk2"/>
                </a:highlight>
              </a:endParaRPr>
            </a:p>
          </p:txBody>
        </p:sp>
        <p:sp>
          <p:nvSpPr>
            <p:cNvPr id="235" name="Google Shape;235;p33"/>
            <p:cNvSpPr/>
            <p:nvPr/>
          </p:nvSpPr>
          <p:spPr>
            <a:xfrm>
              <a:off x="-64212375" y="2210450"/>
              <a:ext cx="5525" cy="25"/>
            </a:xfrm>
            <a:custGeom>
              <a:rect b="b" l="l" r="r" t="t"/>
              <a:pathLst>
                <a:path extrusionOk="0" h="1" w="221">
                  <a:moveTo>
                    <a:pt x="1" y="1"/>
                  </a:moveTo>
                  <a:lnTo>
                    <a:pt x="221" y="1"/>
                  </a:lnTo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dk2"/>
                </a:highlight>
              </a:endParaRPr>
            </a:p>
          </p:txBody>
        </p:sp>
      </p:grpSp>
      <p:grpSp>
        <p:nvGrpSpPr>
          <p:cNvPr id="236" name="Google Shape;236;p33"/>
          <p:cNvGrpSpPr/>
          <p:nvPr/>
        </p:nvGrpSpPr>
        <p:grpSpPr>
          <a:xfrm>
            <a:off x="1791360" y="1730513"/>
            <a:ext cx="340168" cy="340168"/>
            <a:chOff x="6242825" y="238125"/>
            <a:chExt cx="483125" cy="483125"/>
          </a:xfrm>
        </p:grpSpPr>
        <p:sp>
          <p:nvSpPr>
            <p:cNvPr id="237" name="Google Shape;237;p33"/>
            <p:cNvSpPr/>
            <p:nvPr/>
          </p:nvSpPr>
          <p:spPr>
            <a:xfrm>
              <a:off x="6242825" y="238125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18192" y="1132"/>
                  </a:moveTo>
                  <a:lnTo>
                    <a:pt x="18192" y="2400"/>
                  </a:lnTo>
                  <a:cubicBezTo>
                    <a:pt x="17513" y="2639"/>
                    <a:pt x="17060" y="3282"/>
                    <a:pt x="17060" y="4001"/>
                  </a:cubicBezTo>
                  <a:cubicBezTo>
                    <a:pt x="17060" y="4719"/>
                    <a:pt x="17513" y="5363"/>
                    <a:pt x="18192" y="5601"/>
                  </a:cubicBezTo>
                  <a:lnTo>
                    <a:pt x="18192" y="8062"/>
                  </a:lnTo>
                  <a:cubicBezTo>
                    <a:pt x="17513" y="8300"/>
                    <a:pt x="17060" y="8944"/>
                    <a:pt x="17060" y="9662"/>
                  </a:cubicBezTo>
                  <a:cubicBezTo>
                    <a:pt x="17060" y="10381"/>
                    <a:pt x="17513" y="11024"/>
                    <a:pt x="18192" y="11263"/>
                  </a:cubicBezTo>
                  <a:lnTo>
                    <a:pt x="18192" y="13723"/>
                  </a:lnTo>
                  <a:cubicBezTo>
                    <a:pt x="17513" y="13962"/>
                    <a:pt x="17060" y="14605"/>
                    <a:pt x="17060" y="15324"/>
                  </a:cubicBezTo>
                  <a:cubicBezTo>
                    <a:pt x="17060" y="16042"/>
                    <a:pt x="17513" y="16685"/>
                    <a:pt x="18192" y="16924"/>
                  </a:cubicBezTo>
                  <a:lnTo>
                    <a:pt x="18192" y="18192"/>
                  </a:lnTo>
                  <a:lnTo>
                    <a:pt x="16924" y="18192"/>
                  </a:lnTo>
                  <a:cubicBezTo>
                    <a:pt x="16686" y="17513"/>
                    <a:pt x="16043" y="17060"/>
                    <a:pt x="15324" y="17060"/>
                  </a:cubicBezTo>
                  <a:cubicBezTo>
                    <a:pt x="14605" y="17060"/>
                    <a:pt x="13962" y="17513"/>
                    <a:pt x="13724" y="18192"/>
                  </a:cubicBezTo>
                  <a:lnTo>
                    <a:pt x="11263" y="18192"/>
                  </a:lnTo>
                  <a:cubicBezTo>
                    <a:pt x="11024" y="17513"/>
                    <a:pt x="10381" y="17060"/>
                    <a:pt x="9662" y="17060"/>
                  </a:cubicBezTo>
                  <a:cubicBezTo>
                    <a:pt x="8944" y="17060"/>
                    <a:pt x="8301" y="17513"/>
                    <a:pt x="8062" y="18192"/>
                  </a:cubicBezTo>
                  <a:lnTo>
                    <a:pt x="5601" y="18192"/>
                  </a:lnTo>
                  <a:cubicBezTo>
                    <a:pt x="5363" y="17513"/>
                    <a:pt x="4720" y="17060"/>
                    <a:pt x="4001" y="17060"/>
                  </a:cubicBezTo>
                  <a:cubicBezTo>
                    <a:pt x="3282" y="17060"/>
                    <a:pt x="2639" y="17513"/>
                    <a:pt x="2401" y="18192"/>
                  </a:cubicBezTo>
                  <a:lnTo>
                    <a:pt x="1133" y="18192"/>
                  </a:lnTo>
                  <a:lnTo>
                    <a:pt x="1133" y="16924"/>
                  </a:lnTo>
                  <a:cubicBezTo>
                    <a:pt x="1812" y="16685"/>
                    <a:pt x="2265" y="16042"/>
                    <a:pt x="2265" y="15324"/>
                  </a:cubicBezTo>
                  <a:cubicBezTo>
                    <a:pt x="2265" y="14605"/>
                    <a:pt x="1812" y="13962"/>
                    <a:pt x="1133" y="13723"/>
                  </a:cubicBezTo>
                  <a:lnTo>
                    <a:pt x="1133" y="11263"/>
                  </a:lnTo>
                  <a:cubicBezTo>
                    <a:pt x="1812" y="11024"/>
                    <a:pt x="2265" y="10381"/>
                    <a:pt x="2265" y="9662"/>
                  </a:cubicBezTo>
                  <a:cubicBezTo>
                    <a:pt x="2265" y="8944"/>
                    <a:pt x="1812" y="8300"/>
                    <a:pt x="1133" y="8062"/>
                  </a:cubicBezTo>
                  <a:lnTo>
                    <a:pt x="1133" y="5601"/>
                  </a:lnTo>
                  <a:cubicBezTo>
                    <a:pt x="1812" y="5363"/>
                    <a:pt x="2265" y="4719"/>
                    <a:pt x="2265" y="4001"/>
                  </a:cubicBezTo>
                  <a:cubicBezTo>
                    <a:pt x="2265" y="3282"/>
                    <a:pt x="1812" y="2639"/>
                    <a:pt x="1133" y="2400"/>
                  </a:cubicBezTo>
                  <a:lnTo>
                    <a:pt x="1133" y="1132"/>
                  </a:lnTo>
                  <a:lnTo>
                    <a:pt x="2401" y="1132"/>
                  </a:lnTo>
                  <a:cubicBezTo>
                    <a:pt x="2639" y="1812"/>
                    <a:pt x="3282" y="2265"/>
                    <a:pt x="4001" y="2265"/>
                  </a:cubicBezTo>
                  <a:cubicBezTo>
                    <a:pt x="4720" y="2265"/>
                    <a:pt x="5363" y="1812"/>
                    <a:pt x="5601" y="1132"/>
                  </a:cubicBezTo>
                  <a:lnTo>
                    <a:pt x="8062" y="1132"/>
                  </a:lnTo>
                  <a:cubicBezTo>
                    <a:pt x="8301" y="1812"/>
                    <a:pt x="8944" y="2265"/>
                    <a:pt x="9662" y="2265"/>
                  </a:cubicBezTo>
                  <a:cubicBezTo>
                    <a:pt x="10381" y="2265"/>
                    <a:pt x="11024" y="1812"/>
                    <a:pt x="11263" y="1132"/>
                  </a:cubicBezTo>
                  <a:lnTo>
                    <a:pt x="13724" y="1132"/>
                  </a:lnTo>
                  <a:cubicBezTo>
                    <a:pt x="13962" y="1812"/>
                    <a:pt x="14605" y="2265"/>
                    <a:pt x="15324" y="2265"/>
                  </a:cubicBezTo>
                  <a:cubicBezTo>
                    <a:pt x="16043" y="2265"/>
                    <a:pt x="16686" y="1812"/>
                    <a:pt x="16924" y="1132"/>
                  </a:cubicBezTo>
                  <a:close/>
                  <a:moveTo>
                    <a:pt x="568" y="0"/>
                  </a:moveTo>
                  <a:cubicBezTo>
                    <a:pt x="254" y="0"/>
                    <a:pt x="0" y="254"/>
                    <a:pt x="0" y="568"/>
                  </a:cubicBezTo>
                  <a:lnTo>
                    <a:pt x="0" y="2868"/>
                  </a:lnTo>
                  <a:cubicBezTo>
                    <a:pt x="0" y="3183"/>
                    <a:pt x="254" y="3436"/>
                    <a:pt x="568" y="3436"/>
                  </a:cubicBezTo>
                  <a:cubicBezTo>
                    <a:pt x="879" y="3436"/>
                    <a:pt x="1133" y="3687"/>
                    <a:pt x="1133" y="4001"/>
                  </a:cubicBezTo>
                  <a:cubicBezTo>
                    <a:pt x="1133" y="4315"/>
                    <a:pt x="879" y="4568"/>
                    <a:pt x="568" y="4568"/>
                  </a:cubicBezTo>
                  <a:cubicBezTo>
                    <a:pt x="254" y="4568"/>
                    <a:pt x="0" y="4819"/>
                    <a:pt x="0" y="5133"/>
                  </a:cubicBezTo>
                  <a:lnTo>
                    <a:pt x="0" y="8530"/>
                  </a:lnTo>
                  <a:cubicBezTo>
                    <a:pt x="0" y="8844"/>
                    <a:pt x="254" y="9098"/>
                    <a:pt x="568" y="9098"/>
                  </a:cubicBezTo>
                  <a:cubicBezTo>
                    <a:pt x="879" y="9098"/>
                    <a:pt x="1133" y="9348"/>
                    <a:pt x="1133" y="9662"/>
                  </a:cubicBezTo>
                  <a:cubicBezTo>
                    <a:pt x="1133" y="9976"/>
                    <a:pt x="879" y="10230"/>
                    <a:pt x="568" y="10230"/>
                  </a:cubicBezTo>
                  <a:cubicBezTo>
                    <a:pt x="254" y="10230"/>
                    <a:pt x="0" y="10481"/>
                    <a:pt x="0" y="10795"/>
                  </a:cubicBezTo>
                  <a:lnTo>
                    <a:pt x="0" y="14191"/>
                  </a:lnTo>
                  <a:cubicBezTo>
                    <a:pt x="0" y="14505"/>
                    <a:pt x="254" y="14759"/>
                    <a:pt x="568" y="14759"/>
                  </a:cubicBezTo>
                  <a:cubicBezTo>
                    <a:pt x="879" y="14759"/>
                    <a:pt x="1133" y="15010"/>
                    <a:pt x="1133" y="15324"/>
                  </a:cubicBezTo>
                  <a:cubicBezTo>
                    <a:pt x="1133" y="15638"/>
                    <a:pt x="879" y="15891"/>
                    <a:pt x="568" y="15891"/>
                  </a:cubicBezTo>
                  <a:cubicBezTo>
                    <a:pt x="254" y="15891"/>
                    <a:pt x="0" y="16142"/>
                    <a:pt x="0" y="16456"/>
                  </a:cubicBezTo>
                  <a:lnTo>
                    <a:pt x="0" y="18760"/>
                  </a:lnTo>
                  <a:cubicBezTo>
                    <a:pt x="0" y="19071"/>
                    <a:pt x="254" y="19324"/>
                    <a:pt x="568" y="19324"/>
                  </a:cubicBezTo>
                  <a:lnTo>
                    <a:pt x="2869" y="19324"/>
                  </a:lnTo>
                  <a:cubicBezTo>
                    <a:pt x="3183" y="19324"/>
                    <a:pt x="3436" y="19071"/>
                    <a:pt x="3436" y="18760"/>
                  </a:cubicBezTo>
                  <a:cubicBezTo>
                    <a:pt x="3436" y="18446"/>
                    <a:pt x="3687" y="18192"/>
                    <a:pt x="4001" y="18192"/>
                  </a:cubicBezTo>
                  <a:cubicBezTo>
                    <a:pt x="4315" y="18192"/>
                    <a:pt x="4569" y="18446"/>
                    <a:pt x="4569" y="18760"/>
                  </a:cubicBezTo>
                  <a:cubicBezTo>
                    <a:pt x="4569" y="19071"/>
                    <a:pt x="4819" y="19324"/>
                    <a:pt x="5133" y="19324"/>
                  </a:cubicBezTo>
                  <a:lnTo>
                    <a:pt x="8530" y="19324"/>
                  </a:lnTo>
                  <a:cubicBezTo>
                    <a:pt x="8844" y="19324"/>
                    <a:pt x="9098" y="19071"/>
                    <a:pt x="9098" y="18760"/>
                  </a:cubicBezTo>
                  <a:cubicBezTo>
                    <a:pt x="9098" y="18446"/>
                    <a:pt x="9348" y="18192"/>
                    <a:pt x="9662" y="18192"/>
                  </a:cubicBezTo>
                  <a:cubicBezTo>
                    <a:pt x="9976" y="18192"/>
                    <a:pt x="10230" y="18446"/>
                    <a:pt x="10230" y="18760"/>
                  </a:cubicBezTo>
                  <a:cubicBezTo>
                    <a:pt x="10230" y="19071"/>
                    <a:pt x="10481" y="19324"/>
                    <a:pt x="10795" y="19324"/>
                  </a:cubicBezTo>
                  <a:lnTo>
                    <a:pt x="14192" y="19324"/>
                  </a:lnTo>
                  <a:cubicBezTo>
                    <a:pt x="14506" y="19324"/>
                    <a:pt x="14759" y="19071"/>
                    <a:pt x="14759" y="18760"/>
                  </a:cubicBezTo>
                  <a:cubicBezTo>
                    <a:pt x="14759" y="18446"/>
                    <a:pt x="15010" y="18192"/>
                    <a:pt x="15324" y="18192"/>
                  </a:cubicBezTo>
                  <a:cubicBezTo>
                    <a:pt x="15638" y="18192"/>
                    <a:pt x="15892" y="18446"/>
                    <a:pt x="15892" y="18760"/>
                  </a:cubicBezTo>
                  <a:cubicBezTo>
                    <a:pt x="15892" y="19071"/>
                    <a:pt x="16142" y="19324"/>
                    <a:pt x="16456" y="19324"/>
                  </a:cubicBezTo>
                  <a:lnTo>
                    <a:pt x="18760" y="19324"/>
                  </a:lnTo>
                  <a:cubicBezTo>
                    <a:pt x="19071" y="19324"/>
                    <a:pt x="19325" y="19071"/>
                    <a:pt x="19325" y="18760"/>
                  </a:cubicBezTo>
                  <a:lnTo>
                    <a:pt x="19325" y="16456"/>
                  </a:lnTo>
                  <a:cubicBezTo>
                    <a:pt x="19325" y="16142"/>
                    <a:pt x="19071" y="15891"/>
                    <a:pt x="18760" y="15891"/>
                  </a:cubicBezTo>
                  <a:cubicBezTo>
                    <a:pt x="18446" y="15891"/>
                    <a:pt x="18192" y="15638"/>
                    <a:pt x="18192" y="15324"/>
                  </a:cubicBezTo>
                  <a:cubicBezTo>
                    <a:pt x="18192" y="15010"/>
                    <a:pt x="18446" y="14759"/>
                    <a:pt x="18760" y="14759"/>
                  </a:cubicBezTo>
                  <a:cubicBezTo>
                    <a:pt x="19071" y="14759"/>
                    <a:pt x="19325" y="14505"/>
                    <a:pt x="19325" y="14191"/>
                  </a:cubicBezTo>
                  <a:lnTo>
                    <a:pt x="19325" y="10795"/>
                  </a:lnTo>
                  <a:cubicBezTo>
                    <a:pt x="19325" y="10481"/>
                    <a:pt x="19071" y="10230"/>
                    <a:pt x="18760" y="10230"/>
                  </a:cubicBezTo>
                  <a:cubicBezTo>
                    <a:pt x="18446" y="10230"/>
                    <a:pt x="18192" y="9976"/>
                    <a:pt x="18192" y="9662"/>
                  </a:cubicBezTo>
                  <a:cubicBezTo>
                    <a:pt x="18192" y="9348"/>
                    <a:pt x="18446" y="9098"/>
                    <a:pt x="18760" y="9098"/>
                  </a:cubicBezTo>
                  <a:cubicBezTo>
                    <a:pt x="19071" y="9098"/>
                    <a:pt x="19325" y="8844"/>
                    <a:pt x="19325" y="8530"/>
                  </a:cubicBezTo>
                  <a:lnTo>
                    <a:pt x="19325" y="5133"/>
                  </a:lnTo>
                  <a:cubicBezTo>
                    <a:pt x="19325" y="4819"/>
                    <a:pt x="19071" y="4568"/>
                    <a:pt x="18760" y="4568"/>
                  </a:cubicBezTo>
                  <a:cubicBezTo>
                    <a:pt x="18446" y="4568"/>
                    <a:pt x="18192" y="4315"/>
                    <a:pt x="18192" y="4001"/>
                  </a:cubicBezTo>
                  <a:cubicBezTo>
                    <a:pt x="18192" y="3687"/>
                    <a:pt x="18446" y="3436"/>
                    <a:pt x="18760" y="3436"/>
                  </a:cubicBezTo>
                  <a:cubicBezTo>
                    <a:pt x="19071" y="3436"/>
                    <a:pt x="19325" y="3183"/>
                    <a:pt x="19325" y="2868"/>
                  </a:cubicBezTo>
                  <a:lnTo>
                    <a:pt x="19325" y="568"/>
                  </a:lnTo>
                  <a:cubicBezTo>
                    <a:pt x="19325" y="254"/>
                    <a:pt x="19071" y="0"/>
                    <a:pt x="18760" y="0"/>
                  </a:cubicBezTo>
                  <a:lnTo>
                    <a:pt x="16456" y="0"/>
                  </a:lnTo>
                  <a:cubicBezTo>
                    <a:pt x="16142" y="0"/>
                    <a:pt x="15892" y="254"/>
                    <a:pt x="15892" y="568"/>
                  </a:cubicBezTo>
                  <a:cubicBezTo>
                    <a:pt x="15892" y="879"/>
                    <a:pt x="15638" y="1132"/>
                    <a:pt x="15324" y="1132"/>
                  </a:cubicBezTo>
                  <a:cubicBezTo>
                    <a:pt x="15010" y="1132"/>
                    <a:pt x="14759" y="879"/>
                    <a:pt x="14759" y="568"/>
                  </a:cubicBezTo>
                  <a:cubicBezTo>
                    <a:pt x="14759" y="254"/>
                    <a:pt x="14506" y="0"/>
                    <a:pt x="14192" y="0"/>
                  </a:cubicBezTo>
                  <a:lnTo>
                    <a:pt x="10795" y="0"/>
                  </a:lnTo>
                  <a:cubicBezTo>
                    <a:pt x="10481" y="0"/>
                    <a:pt x="10230" y="254"/>
                    <a:pt x="10230" y="568"/>
                  </a:cubicBezTo>
                  <a:cubicBezTo>
                    <a:pt x="10230" y="879"/>
                    <a:pt x="9976" y="1132"/>
                    <a:pt x="9662" y="1132"/>
                  </a:cubicBezTo>
                  <a:cubicBezTo>
                    <a:pt x="9348" y="1132"/>
                    <a:pt x="9098" y="879"/>
                    <a:pt x="9098" y="568"/>
                  </a:cubicBezTo>
                  <a:cubicBezTo>
                    <a:pt x="9098" y="254"/>
                    <a:pt x="8844" y="0"/>
                    <a:pt x="8530" y="0"/>
                  </a:cubicBezTo>
                  <a:lnTo>
                    <a:pt x="5133" y="0"/>
                  </a:lnTo>
                  <a:cubicBezTo>
                    <a:pt x="4819" y="0"/>
                    <a:pt x="4569" y="254"/>
                    <a:pt x="4569" y="568"/>
                  </a:cubicBezTo>
                  <a:cubicBezTo>
                    <a:pt x="4569" y="879"/>
                    <a:pt x="4315" y="1132"/>
                    <a:pt x="4001" y="1132"/>
                  </a:cubicBezTo>
                  <a:cubicBezTo>
                    <a:pt x="3687" y="1132"/>
                    <a:pt x="3436" y="879"/>
                    <a:pt x="3436" y="568"/>
                  </a:cubicBezTo>
                  <a:cubicBezTo>
                    <a:pt x="3436" y="254"/>
                    <a:pt x="3183" y="0"/>
                    <a:pt x="28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8" name="Google Shape;238;p33"/>
            <p:cNvSpPr/>
            <p:nvPr/>
          </p:nvSpPr>
          <p:spPr>
            <a:xfrm>
              <a:off x="6328725" y="324025"/>
              <a:ext cx="311400" cy="311400"/>
            </a:xfrm>
            <a:custGeom>
              <a:rect b="b" l="l" r="r" t="t"/>
              <a:pathLst>
                <a:path extrusionOk="0" h="12456" w="12456">
                  <a:moveTo>
                    <a:pt x="11323" y="1132"/>
                  </a:moveTo>
                  <a:lnTo>
                    <a:pt x="11323" y="5991"/>
                  </a:lnTo>
                  <a:lnTo>
                    <a:pt x="10025" y="4692"/>
                  </a:lnTo>
                  <a:cubicBezTo>
                    <a:pt x="9913" y="4582"/>
                    <a:pt x="9768" y="4527"/>
                    <a:pt x="9623" y="4527"/>
                  </a:cubicBezTo>
                  <a:cubicBezTo>
                    <a:pt x="9478" y="4527"/>
                    <a:pt x="9333" y="4582"/>
                    <a:pt x="9222" y="4692"/>
                  </a:cubicBezTo>
                  <a:lnTo>
                    <a:pt x="6498" y="7419"/>
                  </a:lnTo>
                  <a:lnTo>
                    <a:pt x="4303" y="5773"/>
                  </a:lnTo>
                  <a:cubicBezTo>
                    <a:pt x="4201" y="5698"/>
                    <a:pt x="4081" y="5661"/>
                    <a:pt x="3962" y="5661"/>
                  </a:cubicBezTo>
                  <a:cubicBezTo>
                    <a:pt x="3824" y="5661"/>
                    <a:pt x="3687" y="5711"/>
                    <a:pt x="3578" y="5810"/>
                  </a:cubicBezTo>
                  <a:lnTo>
                    <a:pt x="1133" y="8053"/>
                  </a:lnTo>
                  <a:lnTo>
                    <a:pt x="1133" y="1132"/>
                  </a:lnTo>
                  <a:close/>
                  <a:moveTo>
                    <a:pt x="4001" y="6960"/>
                  </a:moveTo>
                  <a:lnTo>
                    <a:pt x="5689" y="8228"/>
                  </a:lnTo>
                  <a:lnTo>
                    <a:pt x="2594" y="11323"/>
                  </a:lnTo>
                  <a:lnTo>
                    <a:pt x="1133" y="11323"/>
                  </a:lnTo>
                  <a:lnTo>
                    <a:pt x="1133" y="9590"/>
                  </a:lnTo>
                  <a:lnTo>
                    <a:pt x="4001" y="6960"/>
                  </a:lnTo>
                  <a:close/>
                  <a:moveTo>
                    <a:pt x="9623" y="5894"/>
                  </a:moveTo>
                  <a:lnTo>
                    <a:pt x="11323" y="7594"/>
                  </a:lnTo>
                  <a:lnTo>
                    <a:pt x="11323" y="11323"/>
                  </a:lnTo>
                  <a:lnTo>
                    <a:pt x="4197" y="11323"/>
                  </a:lnTo>
                  <a:lnTo>
                    <a:pt x="9623" y="5894"/>
                  </a:lnTo>
                  <a:close/>
                  <a:moveTo>
                    <a:pt x="565" y="0"/>
                  </a:moveTo>
                  <a:cubicBezTo>
                    <a:pt x="251" y="0"/>
                    <a:pt x="0" y="251"/>
                    <a:pt x="0" y="565"/>
                  </a:cubicBezTo>
                  <a:lnTo>
                    <a:pt x="0" y="11888"/>
                  </a:lnTo>
                  <a:cubicBezTo>
                    <a:pt x="0" y="12202"/>
                    <a:pt x="251" y="12455"/>
                    <a:pt x="565" y="12455"/>
                  </a:cubicBezTo>
                  <a:lnTo>
                    <a:pt x="11888" y="12455"/>
                  </a:lnTo>
                  <a:cubicBezTo>
                    <a:pt x="12202" y="12455"/>
                    <a:pt x="12456" y="12202"/>
                    <a:pt x="12456" y="11888"/>
                  </a:cubicBezTo>
                  <a:lnTo>
                    <a:pt x="12456" y="565"/>
                  </a:lnTo>
                  <a:cubicBezTo>
                    <a:pt x="12456" y="251"/>
                    <a:pt x="12202" y="0"/>
                    <a:pt x="118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9" name="Google Shape;239;p33"/>
            <p:cNvSpPr/>
            <p:nvPr/>
          </p:nvSpPr>
          <p:spPr>
            <a:xfrm>
              <a:off x="6441950" y="380575"/>
              <a:ext cx="88275" cy="85000"/>
            </a:xfrm>
            <a:custGeom>
              <a:rect b="b" l="l" r="r" t="t"/>
              <a:pathLst>
                <a:path extrusionOk="0" h="3400" w="3531">
                  <a:moveTo>
                    <a:pt x="1697" y="1135"/>
                  </a:moveTo>
                  <a:cubicBezTo>
                    <a:pt x="2202" y="1135"/>
                    <a:pt x="2455" y="1742"/>
                    <a:pt x="2099" y="2101"/>
                  </a:cubicBezTo>
                  <a:cubicBezTo>
                    <a:pt x="1983" y="2216"/>
                    <a:pt x="1841" y="2268"/>
                    <a:pt x="1702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3" y="1135"/>
                    <a:pt x="1697" y="1135"/>
                  </a:cubicBezTo>
                  <a:close/>
                  <a:moveTo>
                    <a:pt x="1698" y="0"/>
                  </a:moveTo>
                  <a:cubicBezTo>
                    <a:pt x="1479" y="0"/>
                    <a:pt x="1258" y="43"/>
                    <a:pt x="1048" y="130"/>
                  </a:cubicBezTo>
                  <a:cubicBezTo>
                    <a:pt x="414" y="392"/>
                    <a:pt x="1" y="1011"/>
                    <a:pt x="1" y="1700"/>
                  </a:cubicBezTo>
                  <a:cubicBezTo>
                    <a:pt x="1" y="2639"/>
                    <a:pt x="758" y="3397"/>
                    <a:pt x="1697" y="3400"/>
                  </a:cubicBezTo>
                  <a:cubicBezTo>
                    <a:pt x="2386" y="3400"/>
                    <a:pt x="3005" y="2983"/>
                    <a:pt x="3268" y="2349"/>
                  </a:cubicBezTo>
                  <a:cubicBezTo>
                    <a:pt x="3530" y="1715"/>
                    <a:pt x="3385" y="984"/>
                    <a:pt x="2899" y="498"/>
                  </a:cubicBezTo>
                  <a:cubicBezTo>
                    <a:pt x="2574" y="173"/>
                    <a:pt x="2139" y="0"/>
                    <a:pt x="16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40" name="Google Shape;240;p33"/>
          <p:cNvGrpSpPr/>
          <p:nvPr/>
        </p:nvGrpSpPr>
        <p:grpSpPr>
          <a:xfrm>
            <a:off x="7012278" y="1730527"/>
            <a:ext cx="358056" cy="369913"/>
            <a:chOff x="-62148000" y="1930075"/>
            <a:chExt cx="309550" cy="319800"/>
          </a:xfrm>
        </p:grpSpPr>
        <p:sp>
          <p:nvSpPr>
            <p:cNvPr id="241" name="Google Shape;241;p33"/>
            <p:cNvSpPr/>
            <p:nvPr/>
          </p:nvSpPr>
          <p:spPr>
            <a:xfrm>
              <a:off x="-62148000" y="1930075"/>
              <a:ext cx="309550" cy="319800"/>
            </a:xfrm>
            <a:custGeom>
              <a:rect b="b" l="l" r="r" t="t"/>
              <a:pathLst>
                <a:path extrusionOk="0" h="12792" w="12382">
                  <a:moveTo>
                    <a:pt x="11594" y="1670"/>
                  </a:moveTo>
                  <a:lnTo>
                    <a:pt x="11594" y="2899"/>
                  </a:lnTo>
                  <a:cubicBezTo>
                    <a:pt x="11594" y="3970"/>
                    <a:pt x="10775" y="4883"/>
                    <a:pt x="9735" y="4946"/>
                  </a:cubicBezTo>
                  <a:cubicBezTo>
                    <a:pt x="9861" y="4631"/>
                    <a:pt x="9924" y="4190"/>
                    <a:pt x="9924" y="3781"/>
                  </a:cubicBezTo>
                  <a:lnTo>
                    <a:pt x="9924" y="1670"/>
                  </a:lnTo>
                  <a:close/>
                  <a:moveTo>
                    <a:pt x="2489" y="1733"/>
                  </a:moveTo>
                  <a:lnTo>
                    <a:pt x="2489" y="3812"/>
                  </a:lnTo>
                  <a:cubicBezTo>
                    <a:pt x="2489" y="4253"/>
                    <a:pt x="2584" y="4631"/>
                    <a:pt x="2678" y="5041"/>
                  </a:cubicBezTo>
                  <a:cubicBezTo>
                    <a:pt x="1638" y="4915"/>
                    <a:pt x="851" y="4033"/>
                    <a:pt x="851" y="2993"/>
                  </a:cubicBezTo>
                  <a:lnTo>
                    <a:pt x="851" y="1733"/>
                  </a:lnTo>
                  <a:close/>
                  <a:moveTo>
                    <a:pt x="9105" y="882"/>
                  </a:moveTo>
                  <a:lnTo>
                    <a:pt x="9105" y="3812"/>
                  </a:lnTo>
                  <a:cubicBezTo>
                    <a:pt x="9105" y="5419"/>
                    <a:pt x="7813" y="6679"/>
                    <a:pt x="6207" y="6679"/>
                  </a:cubicBezTo>
                  <a:cubicBezTo>
                    <a:pt x="4600" y="6679"/>
                    <a:pt x="3308" y="5387"/>
                    <a:pt x="3308" y="3812"/>
                  </a:cubicBezTo>
                  <a:lnTo>
                    <a:pt x="3308" y="882"/>
                  </a:lnTo>
                  <a:close/>
                  <a:moveTo>
                    <a:pt x="6648" y="7467"/>
                  </a:moveTo>
                  <a:lnTo>
                    <a:pt x="6648" y="8601"/>
                  </a:lnTo>
                  <a:lnTo>
                    <a:pt x="5797" y="8601"/>
                  </a:lnTo>
                  <a:lnTo>
                    <a:pt x="5797" y="7467"/>
                  </a:lnTo>
                  <a:cubicBezTo>
                    <a:pt x="5923" y="7467"/>
                    <a:pt x="6081" y="7498"/>
                    <a:pt x="6207" y="7498"/>
                  </a:cubicBezTo>
                  <a:cubicBezTo>
                    <a:pt x="6301" y="7498"/>
                    <a:pt x="6459" y="7498"/>
                    <a:pt x="6648" y="7467"/>
                  </a:cubicBezTo>
                  <a:close/>
                  <a:moveTo>
                    <a:pt x="7057" y="9389"/>
                  </a:moveTo>
                  <a:cubicBezTo>
                    <a:pt x="7309" y="9389"/>
                    <a:pt x="7498" y="9609"/>
                    <a:pt x="7498" y="9830"/>
                  </a:cubicBezTo>
                  <a:lnTo>
                    <a:pt x="7498" y="10271"/>
                  </a:lnTo>
                  <a:lnTo>
                    <a:pt x="5009" y="10271"/>
                  </a:lnTo>
                  <a:lnTo>
                    <a:pt x="5009" y="9830"/>
                  </a:lnTo>
                  <a:lnTo>
                    <a:pt x="4978" y="9830"/>
                  </a:lnTo>
                  <a:cubicBezTo>
                    <a:pt x="4978" y="9609"/>
                    <a:pt x="5167" y="9389"/>
                    <a:pt x="5419" y="9389"/>
                  </a:cubicBezTo>
                  <a:close/>
                  <a:moveTo>
                    <a:pt x="8727" y="11090"/>
                  </a:moveTo>
                  <a:cubicBezTo>
                    <a:pt x="8948" y="11090"/>
                    <a:pt x="9105" y="11279"/>
                    <a:pt x="9105" y="11499"/>
                  </a:cubicBezTo>
                  <a:lnTo>
                    <a:pt x="9105" y="11909"/>
                  </a:lnTo>
                  <a:lnTo>
                    <a:pt x="3308" y="11909"/>
                  </a:lnTo>
                  <a:lnTo>
                    <a:pt x="3308" y="11499"/>
                  </a:lnTo>
                  <a:cubicBezTo>
                    <a:pt x="3308" y="11247"/>
                    <a:pt x="3529" y="11090"/>
                    <a:pt x="3718" y="11090"/>
                  </a:cubicBezTo>
                  <a:close/>
                  <a:moveTo>
                    <a:pt x="2899" y="0"/>
                  </a:moveTo>
                  <a:cubicBezTo>
                    <a:pt x="2647" y="0"/>
                    <a:pt x="2489" y="189"/>
                    <a:pt x="2489" y="410"/>
                  </a:cubicBezTo>
                  <a:lnTo>
                    <a:pt x="2489" y="819"/>
                  </a:lnTo>
                  <a:lnTo>
                    <a:pt x="410" y="819"/>
                  </a:lnTo>
                  <a:cubicBezTo>
                    <a:pt x="221" y="882"/>
                    <a:pt x="0" y="1040"/>
                    <a:pt x="0" y="1292"/>
                  </a:cubicBezTo>
                  <a:lnTo>
                    <a:pt x="0" y="2930"/>
                  </a:lnTo>
                  <a:cubicBezTo>
                    <a:pt x="0" y="4568"/>
                    <a:pt x="1323" y="5860"/>
                    <a:pt x="2930" y="5860"/>
                  </a:cubicBezTo>
                  <a:lnTo>
                    <a:pt x="3119" y="5860"/>
                  </a:lnTo>
                  <a:cubicBezTo>
                    <a:pt x="3560" y="6522"/>
                    <a:pt x="4222" y="7026"/>
                    <a:pt x="4978" y="7309"/>
                  </a:cubicBezTo>
                  <a:lnTo>
                    <a:pt x="4978" y="8695"/>
                  </a:lnTo>
                  <a:cubicBezTo>
                    <a:pt x="4505" y="8853"/>
                    <a:pt x="4159" y="9326"/>
                    <a:pt x="4159" y="9861"/>
                  </a:cubicBezTo>
                  <a:lnTo>
                    <a:pt x="4159" y="10302"/>
                  </a:lnTo>
                  <a:lnTo>
                    <a:pt x="3749" y="10302"/>
                  </a:lnTo>
                  <a:cubicBezTo>
                    <a:pt x="3088" y="10302"/>
                    <a:pt x="2521" y="10869"/>
                    <a:pt x="2521" y="11531"/>
                  </a:cubicBezTo>
                  <a:lnTo>
                    <a:pt x="2521" y="12350"/>
                  </a:lnTo>
                  <a:cubicBezTo>
                    <a:pt x="2521" y="12571"/>
                    <a:pt x="2741" y="12791"/>
                    <a:pt x="2930" y="12791"/>
                  </a:cubicBezTo>
                  <a:lnTo>
                    <a:pt x="9546" y="12791"/>
                  </a:lnTo>
                  <a:cubicBezTo>
                    <a:pt x="9767" y="12791"/>
                    <a:pt x="9924" y="12571"/>
                    <a:pt x="9924" y="12350"/>
                  </a:cubicBezTo>
                  <a:lnTo>
                    <a:pt x="9924" y="11499"/>
                  </a:lnTo>
                  <a:cubicBezTo>
                    <a:pt x="9924" y="10806"/>
                    <a:pt x="9389" y="10271"/>
                    <a:pt x="8727" y="10271"/>
                  </a:cubicBezTo>
                  <a:lnTo>
                    <a:pt x="8286" y="10271"/>
                  </a:lnTo>
                  <a:lnTo>
                    <a:pt x="8286" y="9830"/>
                  </a:lnTo>
                  <a:cubicBezTo>
                    <a:pt x="8286" y="9294"/>
                    <a:pt x="7939" y="8853"/>
                    <a:pt x="7467" y="8664"/>
                  </a:cubicBezTo>
                  <a:lnTo>
                    <a:pt x="7467" y="7278"/>
                  </a:lnTo>
                  <a:cubicBezTo>
                    <a:pt x="8191" y="6994"/>
                    <a:pt x="8885" y="6490"/>
                    <a:pt x="9294" y="5828"/>
                  </a:cubicBezTo>
                  <a:lnTo>
                    <a:pt x="9515" y="5828"/>
                  </a:lnTo>
                  <a:cubicBezTo>
                    <a:pt x="11121" y="5828"/>
                    <a:pt x="12382" y="4505"/>
                    <a:pt x="12382" y="2899"/>
                  </a:cubicBezTo>
                  <a:lnTo>
                    <a:pt x="12382" y="1260"/>
                  </a:lnTo>
                  <a:cubicBezTo>
                    <a:pt x="12382" y="1008"/>
                    <a:pt x="12193" y="819"/>
                    <a:pt x="11972" y="819"/>
                  </a:cubicBezTo>
                  <a:lnTo>
                    <a:pt x="9893" y="819"/>
                  </a:lnTo>
                  <a:lnTo>
                    <a:pt x="9893" y="410"/>
                  </a:lnTo>
                  <a:cubicBezTo>
                    <a:pt x="9893" y="189"/>
                    <a:pt x="9704" y="0"/>
                    <a:pt x="9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3"/>
            <p:cNvSpPr/>
            <p:nvPr/>
          </p:nvSpPr>
          <p:spPr>
            <a:xfrm>
              <a:off x="-62044825" y="1972200"/>
              <a:ext cx="107125" cy="97700"/>
            </a:xfrm>
            <a:custGeom>
              <a:rect b="b" l="l" r="r" t="t"/>
              <a:pathLst>
                <a:path extrusionOk="0" h="3908" w="4285">
                  <a:moveTo>
                    <a:pt x="2111" y="1308"/>
                  </a:moveTo>
                  <a:lnTo>
                    <a:pt x="2237" y="1560"/>
                  </a:lnTo>
                  <a:cubicBezTo>
                    <a:pt x="2300" y="1686"/>
                    <a:pt x="2395" y="1781"/>
                    <a:pt x="2552" y="1812"/>
                  </a:cubicBezTo>
                  <a:lnTo>
                    <a:pt x="2867" y="1844"/>
                  </a:lnTo>
                  <a:lnTo>
                    <a:pt x="2615" y="2033"/>
                  </a:lnTo>
                  <a:cubicBezTo>
                    <a:pt x="2552" y="2127"/>
                    <a:pt x="2458" y="2285"/>
                    <a:pt x="2521" y="2411"/>
                  </a:cubicBezTo>
                  <a:lnTo>
                    <a:pt x="2552" y="2726"/>
                  </a:lnTo>
                  <a:lnTo>
                    <a:pt x="2269" y="2568"/>
                  </a:lnTo>
                  <a:cubicBezTo>
                    <a:pt x="2206" y="2505"/>
                    <a:pt x="2143" y="2505"/>
                    <a:pt x="2080" y="2505"/>
                  </a:cubicBezTo>
                  <a:cubicBezTo>
                    <a:pt x="1985" y="2505"/>
                    <a:pt x="1954" y="2505"/>
                    <a:pt x="1891" y="2568"/>
                  </a:cubicBezTo>
                  <a:lnTo>
                    <a:pt x="1607" y="2726"/>
                  </a:lnTo>
                  <a:lnTo>
                    <a:pt x="1639" y="2411"/>
                  </a:lnTo>
                  <a:cubicBezTo>
                    <a:pt x="1670" y="2285"/>
                    <a:pt x="1607" y="2127"/>
                    <a:pt x="1513" y="2033"/>
                  </a:cubicBezTo>
                  <a:lnTo>
                    <a:pt x="1292" y="1844"/>
                  </a:lnTo>
                  <a:lnTo>
                    <a:pt x="1670" y="1812"/>
                  </a:lnTo>
                  <a:cubicBezTo>
                    <a:pt x="1796" y="1812"/>
                    <a:pt x="1922" y="1686"/>
                    <a:pt x="1985" y="1560"/>
                  </a:cubicBezTo>
                  <a:lnTo>
                    <a:pt x="2111" y="1308"/>
                  </a:lnTo>
                  <a:close/>
                  <a:moveTo>
                    <a:pt x="2143" y="1"/>
                  </a:moveTo>
                  <a:cubicBezTo>
                    <a:pt x="1993" y="1"/>
                    <a:pt x="1843" y="79"/>
                    <a:pt x="1765" y="237"/>
                  </a:cubicBezTo>
                  <a:lnTo>
                    <a:pt x="1355" y="1056"/>
                  </a:lnTo>
                  <a:lnTo>
                    <a:pt x="473" y="1182"/>
                  </a:lnTo>
                  <a:cubicBezTo>
                    <a:pt x="95" y="1214"/>
                    <a:pt x="0" y="1655"/>
                    <a:pt x="221" y="1875"/>
                  </a:cubicBezTo>
                  <a:lnTo>
                    <a:pt x="851" y="2505"/>
                  </a:lnTo>
                  <a:lnTo>
                    <a:pt x="693" y="3419"/>
                  </a:lnTo>
                  <a:cubicBezTo>
                    <a:pt x="668" y="3693"/>
                    <a:pt x="880" y="3908"/>
                    <a:pt x="1110" y="3908"/>
                  </a:cubicBezTo>
                  <a:cubicBezTo>
                    <a:pt x="1171" y="3908"/>
                    <a:pt x="1233" y="3893"/>
                    <a:pt x="1292" y="3860"/>
                  </a:cubicBezTo>
                  <a:lnTo>
                    <a:pt x="2111" y="3419"/>
                  </a:lnTo>
                  <a:lnTo>
                    <a:pt x="2930" y="3860"/>
                  </a:lnTo>
                  <a:cubicBezTo>
                    <a:pt x="2992" y="3891"/>
                    <a:pt x="3056" y="3905"/>
                    <a:pt x="3119" y="3905"/>
                  </a:cubicBezTo>
                  <a:cubicBezTo>
                    <a:pt x="3376" y="3905"/>
                    <a:pt x="3605" y="3672"/>
                    <a:pt x="3529" y="3419"/>
                  </a:cubicBezTo>
                  <a:lnTo>
                    <a:pt x="3371" y="2505"/>
                  </a:lnTo>
                  <a:lnTo>
                    <a:pt x="4033" y="1875"/>
                  </a:lnTo>
                  <a:cubicBezTo>
                    <a:pt x="4285" y="1655"/>
                    <a:pt x="4159" y="1214"/>
                    <a:pt x="3812" y="1182"/>
                  </a:cubicBezTo>
                  <a:lnTo>
                    <a:pt x="2899" y="1056"/>
                  </a:lnTo>
                  <a:lnTo>
                    <a:pt x="2521" y="237"/>
                  </a:lnTo>
                  <a:cubicBezTo>
                    <a:pt x="2442" y="79"/>
                    <a:pt x="2292" y="1"/>
                    <a:pt x="21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Problem </a:t>
            </a:r>
            <a:endParaRPr/>
          </a:p>
        </p:txBody>
      </p:sp>
      <p:sp>
        <p:nvSpPr>
          <p:cNvPr id="248" name="Google Shape;248;p34"/>
          <p:cNvSpPr txBox="1"/>
          <p:nvPr>
            <p:ph idx="1" type="subTitle"/>
          </p:nvPr>
        </p:nvSpPr>
        <p:spPr>
          <a:xfrm>
            <a:off x="788000" y="21177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</a:t>
            </a:r>
            <a:r>
              <a:rPr b="0"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endParaRPr/>
          </a:p>
        </p:txBody>
      </p:sp>
      <p:sp>
        <p:nvSpPr>
          <p:cNvPr id="249" name="Google Shape;249;p34"/>
          <p:cNvSpPr txBox="1"/>
          <p:nvPr>
            <p:ph idx="2" type="subTitle"/>
          </p:nvPr>
        </p:nvSpPr>
        <p:spPr>
          <a:xfrm>
            <a:off x="788000" y="2493150"/>
            <a:ext cx="2261700" cy="723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</a:t>
            </a:r>
            <a:r>
              <a:rPr lang="en"/>
              <a:t>esponse of an agent given a policy output.</a:t>
            </a:r>
            <a:endParaRPr/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Movies available for recommendation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50" name="Google Shape;250;p34"/>
          <p:cNvSpPr txBox="1"/>
          <p:nvPr>
            <p:ph idx="3" type="subTitle"/>
          </p:nvPr>
        </p:nvSpPr>
        <p:spPr>
          <a:xfrm>
            <a:off x="3441050" y="21177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/>
              <a:t>Policy</a:t>
            </a:r>
            <a:r>
              <a:rPr i="1" lang="en" sz="1300" u="sng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/>
          </a:p>
        </p:txBody>
      </p:sp>
      <p:sp>
        <p:nvSpPr>
          <p:cNvPr id="251" name="Google Shape;251;p34"/>
          <p:cNvSpPr txBox="1"/>
          <p:nvPr>
            <p:ph idx="4" type="subTitle"/>
          </p:nvPr>
        </p:nvSpPr>
        <p:spPr>
          <a:xfrm>
            <a:off x="3441050" y="24931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</a:t>
            </a:r>
            <a:r>
              <a:rPr lang="en"/>
              <a:t>aps from an observation to an action</a:t>
            </a:r>
            <a:endParaRPr/>
          </a:p>
        </p:txBody>
      </p:sp>
      <p:sp>
        <p:nvSpPr>
          <p:cNvPr id="252" name="Google Shape;252;p34"/>
          <p:cNvSpPr txBox="1"/>
          <p:nvPr>
            <p:ph idx="5" type="subTitle"/>
          </p:nvPr>
        </p:nvSpPr>
        <p:spPr>
          <a:xfrm>
            <a:off x="6094100" y="21177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</a:t>
            </a:r>
            <a:endParaRPr/>
          </a:p>
        </p:txBody>
      </p:sp>
      <p:sp>
        <p:nvSpPr>
          <p:cNvPr id="253" name="Google Shape;253;p34"/>
          <p:cNvSpPr txBox="1"/>
          <p:nvPr>
            <p:ph idx="6" type="subTitle"/>
          </p:nvPr>
        </p:nvSpPr>
        <p:spPr>
          <a:xfrm>
            <a:off x="6094100" y="2493150"/>
            <a:ext cx="24816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/>
              <a:t>Characterization of the environment state.</a:t>
            </a:r>
            <a:endParaRPr/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User vectors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54" name="Google Shape;254;p34"/>
          <p:cNvSpPr txBox="1"/>
          <p:nvPr/>
        </p:nvSpPr>
        <p:spPr>
          <a:xfrm>
            <a:off x="912100" y="3639525"/>
            <a:ext cx="778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55" name="Google Shape;255;p34"/>
          <p:cNvGrpSpPr/>
          <p:nvPr/>
        </p:nvGrpSpPr>
        <p:grpSpPr>
          <a:xfrm>
            <a:off x="4387405" y="1703694"/>
            <a:ext cx="368987" cy="366992"/>
            <a:chOff x="-64401400" y="1914475"/>
            <a:chExt cx="319000" cy="317275"/>
          </a:xfrm>
        </p:grpSpPr>
        <p:sp>
          <p:nvSpPr>
            <p:cNvPr id="256" name="Google Shape;256;p34"/>
            <p:cNvSpPr/>
            <p:nvPr/>
          </p:nvSpPr>
          <p:spPr>
            <a:xfrm>
              <a:off x="-64401400" y="1914475"/>
              <a:ext cx="319000" cy="317275"/>
            </a:xfrm>
            <a:custGeom>
              <a:rect b="b" l="l" r="r" t="t"/>
              <a:pathLst>
                <a:path extrusionOk="0" h="12691" w="12760">
                  <a:moveTo>
                    <a:pt x="4726" y="1317"/>
                  </a:moveTo>
                  <a:lnTo>
                    <a:pt x="4726" y="2703"/>
                  </a:lnTo>
                  <a:cubicBezTo>
                    <a:pt x="4663" y="2735"/>
                    <a:pt x="4600" y="2829"/>
                    <a:pt x="4569" y="2861"/>
                  </a:cubicBezTo>
                  <a:lnTo>
                    <a:pt x="4065" y="3554"/>
                  </a:lnTo>
                  <a:cubicBezTo>
                    <a:pt x="3970" y="3176"/>
                    <a:pt x="3907" y="2703"/>
                    <a:pt x="3907" y="2388"/>
                  </a:cubicBezTo>
                  <a:cubicBezTo>
                    <a:pt x="3876" y="1947"/>
                    <a:pt x="3970" y="1632"/>
                    <a:pt x="4222" y="1475"/>
                  </a:cubicBezTo>
                  <a:cubicBezTo>
                    <a:pt x="4348" y="1349"/>
                    <a:pt x="4537" y="1317"/>
                    <a:pt x="4726" y="1317"/>
                  </a:cubicBezTo>
                  <a:close/>
                  <a:moveTo>
                    <a:pt x="7046" y="813"/>
                  </a:moveTo>
                  <a:cubicBezTo>
                    <a:pt x="7507" y="813"/>
                    <a:pt x="7937" y="916"/>
                    <a:pt x="8286" y="1128"/>
                  </a:cubicBezTo>
                  <a:cubicBezTo>
                    <a:pt x="8759" y="1412"/>
                    <a:pt x="8979" y="1821"/>
                    <a:pt x="8948" y="2420"/>
                  </a:cubicBezTo>
                  <a:cubicBezTo>
                    <a:pt x="8948" y="2703"/>
                    <a:pt x="8853" y="3113"/>
                    <a:pt x="8790" y="3554"/>
                  </a:cubicBezTo>
                  <a:lnTo>
                    <a:pt x="8286" y="2861"/>
                  </a:lnTo>
                  <a:cubicBezTo>
                    <a:pt x="8066" y="2609"/>
                    <a:pt x="7814" y="2451"/>
                    <a:pt x="7499" y="2451"/>
                  </a:cubicBezTo>
                  <a:lnTo>
                    <a:pt x="5514" y="2451"/>
                  </a:lnTo>
                  <a:lnTo>
                    <a:pt x="5514" y="1160"/>
                  </a:lnTo>
                  <a:cubicBezTo>
                    <a:pt x="6020" y="931"/>
                    <a:pt x="6551" y="813"/>
                    <a:pt x="7046" y="813"/>
                  </a:cubicBezTo>
                  <a:close/>
                  <a:moveTo>
                    <a:pt x="7530" y="3334"/>
                  </a:moveTo>
                  <a:cubicBezTo>
                    <a:pt x="7562" y="3334"/>
                    <a:pt x="7593" y="3365"/>
                    <a:pt x="7656" y="3365"/>
                  </a:cubicBezTo>
                  <a:lnTo>
                    <a:pt x="8601" y="4657"/>
                  </a:lnTo>
                  <a:cubicBezTo>
                    <a:pt x="8444" y="5917"/>
                    <a:pt x="7688" y="7177"/>
                    <a:pt x="6427" y="7177"/>
                  </a:cubicBezTo>
                  <a:cubicBezTo>
                    <a:pt x="5167" y="7177"/>
                    <a:pt x="4411" y="5980"/>
                    <a:pt x="4254" y="4657"/>
                  </a:cubicBezTo>
                  <a:lnTo>
                    <a:pt x="5199" y="3365"/>
                  </a:lnTo>
                  <a:cubicBezTo>
                    <a:pt x="5230" y="3334"/>
                    <a:pt x="5293" y="3334"/>
                    <a:pt x="5325" y="3334"/>
                  </a:cubicBezTo>
                  <a:close/>
                  <a:moveTo>
                    <a:pt x="5199" y="7681"/>
                  </a:moveTo>
                  <a:cubicBezTo>
                    <a:pt x="5608" y="7902"/>
                    <a:pt x="5986" y="8028"/>
                    <a:pt x="6427" y="8028"/>
                  </a:cubicBezTo>
                  <a:cubicBezTo>
                    <a:pt x="6869" y="8028"/>
                    <a:pt x="7310" y="7902"/>
                    <a:pt x="7688" y="7713"/>
                  </a:cubicBezTo>
                  <a:lnTo>
                    <a:pt x="7688" y="7807"/>
                  </a:lnTo>
                  <a:cubicBezTo>
                    <a:pt x="7688" y="8028"/>
                    <a:pt x="7719" y="8185"/>
                    <a:pt x="7814" y="8343"/>
                  </a:cubicBezTo>
                  <a:lnTo>
                    <a:pt x="6427" y="9634"/>
                  </a:lnTo>
                  <a:lnTo>
                    <a:pt x="5073" y="8280"/>
                  </a:lnTo>
                  <a:cubicBezTo>
                    <a:pt x="5167" y="8122"/>
                    <a:pt x="5199" y="7965"/>
                    <a:pt x="5199" y="7776"/>
                  </a:cubicBezTo>
                  <a:lnTo>
                    <a:pt x="5199" y="7681"/>
                  </a:lnTo>
                  <a:close/>
                  <a:moveTo>
                    <a:pt x="4537" y="8878"/>
                  </a:moveTo>
                  <a:lnTo>
                    <a:pt x="5829" y="10170"/>
                  </a:lnTo>
                  <a:lnTo>
                    <a:pt x="5230" y="10769"/>
                  </a:lnTo>
                  <a:lnTo>
                    <a:pt x="4065" y="9036"/>
                  </a:lnTo>
                  <a:cubicBezTo>
                    <a:pt x="4222" y="9036"/>
                    <a:pt x="4380" y="9004"/>
                    <a:pt x="4537" y="8878"/>
                  </a:cubicBezTo>
                  <a:close/>
                  <a:moveTo>
                    <a:pt x="8318" y="8878"/>
                  </a:moveTo>
                  <a:cubicBezTo>
                    <a:pt x="8475" y="8973"/>
                    <a:pt x="8633" y="9036"/>
                    <a:pt x="8790" y="9036"/>
                  </a:cubicBezTo>
                  <a:lnTo>
                    <a:pt x="7593" y="10769"/>
                  </a:lnTo>
                  <a:lnTo>
                    <a:pt x="7026" y="10170"/>
                  </a:lnTo>
                  <a:lnTo>
                    <a:pt x="8318" y="8878"/>
                  </a:lnTo>
                  <a:close/>
                  <a:moveTo>
                    <a:pt x="10460" y="9067"/>
                  </a:moveTo>
                  <a:cubicBezTo>
                    <a:pt x="11279" y="9067"/>
                    <a:pt x="11941" y="9760"/>
                    <a:pt x="11941" y="10580"/>
                  </a:cubicBezTo>
                  <a:lnTo>
                    <a:pt x="11941" y="11840"/>
                  </a:lnTo>
                  <a:lnTo>
                    <a:pt x="7814" y="11840"/>
                  </a:lnTo>
                  <a:cubicBezTo>
                    <a:pt x="7908" y="11808"/>
                    <a:pt x="8003" y="11745"/>
                    <a:pt x="8034" y="11682"/>
                  </a:cubicBezTo>
                  <a:lnTo>
                    <a:pt x="9798" y="9067"/>
                  </a:lnTo>
                  <a:close/>
                  <a:moveTo>
                    <a:pt x="3088" y="9067"/>
                  </a:moveTo>
                  <a:lnTo>
                    <a:pt x="4852" y="11651"/>
                  </a:lnTo>
                  <a:cubicBezTo>
                    <a:pt x="4915" y="11745"/>
                    <a:pt x="5041" y="11808"/>
                    <a:pt x="5167" y="11840"/>
                  </a:cubicBezTo>
                  <a:lnTo>
                    <a:pt x="5199" y="11840"/>
                  </a:lnTo>
                  <a:cubicBezTo>
                    <a:pt x="5325" y="11840"/>
                    <a:pt x="5419" y="11808"/>
                    <a:pt x="5482" y="11714"/>
                  </a:cubicBezTo>
                  <a:lnTo>
                    <a:pt x="6427" y="10769"/>
                  </a:lnTo>
                  <a:lnTo>
                    <a:pt x="7404" y="11745"/>
                  </a:lnTo>
                  <a:cubicBezTo>
                    <a:pt x="7436" y="11777"/>
                    <a:pt x="7530" y="11840"/>
                    <a:pt x="7593" y="11871"/>
                  </a:cubicBezTo>
                  <a:lnTo>
                    <a:pt x="914" y="11871"/>
                  </a:lnTo>
                  <a:lnTo>
                    <a:pt x="914" y="11840"/>
                  </a:lnTo>
                  <a:lnTo>
                    <a:pt x="914" y="10580"/>
                  </a:lnTo>
                  <a:cubicBezTo>
                    <a:pt x="914" y="9760"/>
                    <a:pt x="1576" y="9067"/>
                    <a:pt x="2395" y="9067"/>
                  </a:cubicBezTo>
                  <a:close/>
                  <a:moveTo>
                    <a:pt x="7043" y="1"/>
                  </a:moveTo>
                  <a:cubicBezTo>
                    <a:pt x="6380" y="1"/>
                    <a:pt x="5673" y="166"/>
                    <a:pt x="5010" y="498"/>
                  </a:cubicBezTo>
                  <a:cubicBezTo>
                    <a:pt x="4898" y="477"/>
                    <a:pt x="4788" y="467"/>
                    <a:pt x="4680" y="467"/>
                  </a:cubicBezTo>
                  <a:cubicBezTo>
                    <a:pt x="4300" y="467"/>
                    <a:pt x="3942" y="592"/>
                    <a:pt x="3624" y="813"/>
                  </a:cubicBezTo>
                  <a:cubicBezTo>
                    <a:pt x="3308" y="1034"/>
                    <a:pt x="2962" y="1506"/>
                    <a:pt x="2962" y="2388"/>
                  </a:cubicBezTo>
                  <a:cubicBezTo>
                    <a:pt x="2962" y="3144"/>
                    <a:pt x="3277" y="4405"/>
                    <a:pt x="3340" y="4625"/>
                  </a:cubicBezTo>
                  <a:cubicBezTo>
                    <a:pt x="3466" y="5570"/>
                    <a:pt x="3781" y="6389"/>
                    <a:pt x="4285" y="6988"/>
                  </a:cubicBezTo>
                  <a:lnTo>
                    <a:pt x="4285" y="7744"/>
                  </a:lnTo>
                  <a:cubicBezTo>
                    <a:pt x="4285" y="8028"/>
                    <a:pt x="4065" y="8248"/>
                    <a:pt x="3781" y="8248"/>
                  </a:cubicBezTo>
                  <a:lnTo>
                    <a:pt x="2332" y="8248"/>
                  </a:lnTo>
                  <a:cubicBezTo>
                    <a:pt x="1072" y="8248"/>
                    <a:pt x="0" y="9288"/>
                    <a:pt x="0" y="10580"/>
                  </a:cubicBezTo>
                  <a:lnTo>
                    <a:pt x="0" y="12281"/>
                  </a:lnTo>
                  <a:cubicBezTo>
                    <a:pt x="0" y="12501"/>
                    <a:pt x="189" y="12690"/>
                    <a:pt x="410" y="12690"/>
                  </a:cubicBezTo>
                  <a:lnTo>
                    <a:pt x="12256" y="12690"/>
                  </a:lnTo>
                  <a:cubicBezTo>
                    <a:pt x="12508" y="12690"/>
                    <a:pt x="12697" y="12501"/>
                    <a:pt x="12697" y="12281"/>
                  </a:cubicBezTo>
                  <a:lnTo>
                    <a:pt x="12697" y="10580"/>
                  </a:lnTo>
                  <a:cubicBezTo>
                    <a:pt x="12760" y="9319"/>
                    <a:pt x="11689" y="8248"/>
                    <a:pt x="10429" y="8248"/>
                  </a:cubicBezTo>
                  <a:lnTo>
                    <a:pt x="8979" y="8248"/>
                  </a:lnTo>
                  <a:cubicBezTo>
                    <a:pt x="8696" y="8248"/>
                    <a:pt x="8475" y="8028"/>
                    <a:pt x="8475" y="7744"/>
                  </a:cubicBezTo>
                  <a:lnTo>
                    <a:pt x="8475" y="6957"/>
                  </a:lnTo>
                  <a:cubicBezTo>
                    <a:pt x="8979" y="6358"/>
                    <a:pt x="9294" y="5539"/>
                    <a:pt x="9389" y="4625"/>
                  </a:cubicBezTo>
                  <a:cubicBezTo>
                    <a:pt x="9546" y="4121"/>
                    <a:pt x="9735" y="3050"/>
                    <a:pt x="9767" y="2420"/>
                  </a:cubicBezTo>
                  <a:cubicBezTo>
                    <a:pt x="9767" y="1538"/>
                    <a:pt x="9420" y="845"/>
                    <a:pt x="8664" y="404"/>
                  </a:cubicBezTo>
                  <a:cubicBezTo>
                    <a:pt x="8202" y="135"/>
                    <a:pt x="7640" y="1"/>
                    <a:pt x="70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dk2"/>
                </a:highlight>
              </a:endParaRPr>
            </a:p>
          </p:txBody>
        </p:sp>
        <p:sp>
          <p:nvSpPr>
            <p:cNvPr id="257" name="Google Shape;257;p34"/>
            <p:cNvSpPr/>
            <p:nvPr/>
          </p:nvSpPr>
          <p:spPr>
            <a:xfrm>
              <a:off x="-64172200" y="2175800"/>
              <a:ext cx="48850" cy="22075"/>
            </a:xfrm>
            <a:custGeom>
              <a:rect b="b" l="l" r="r" t="t"/>
              <a:pathLst>
                <a:path extrusionOk="0" h="883" w="1954">
                  <a:moveTo>
                    <a:pt x="410" y="1"/>
                  </a:moveTo>
                  <a:cubicBezTo>
                    <a:pt x="158" y="1"/>
                    <a:pt x="0" y="190"/>
                    <a:pt x="0" y="442"/>
                  </a:cubicBezTo>
                  <a:cubicBezTo>
                    <a:pt x="0" y="662"/>
                    <a:pt x="221" y="883"/>
                    <a:pt x="410" y="883"/>
                  </a:cubicBezTo>
                  <a:lnTo>
                    <a:pt x="1513" y="883"/>
                  </a:lnTo>
                  <a:cubicBezTo>
                    <a:pt x="1765" y="883"/>
                    <a:pt x="1891" y="662"/>
                    <a:pt x="1891" y="442"/>
                  </a:cubicBezTo>
                  <a:cubicBezTo>
                    <a:pt x="1954" y="190"/>
                    <a:pt x="1733" y="1"/>
                    <a:pt x="151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dk2"/>
                </a:highlight>
              </a:endParaRPr>
            </a:p>
          </p:txBody>
        </p:sp>
        <p:sp>
          <p:nvSpPr>
            <p:cNvPr id="258" name="Google Shape;258;p34"/>
            <p:cNvSpPr/>
            <p:nvPr/>
          </p:nvSpPr>
          <p:spPr>
            <a:xfrm>
              <a:off x="-64212375" y="2210450"/>
              <a:ext cx="5525" cy="25"/>
            </a:xfrm>
            <a:custGeom>
              <a:rect b="b" l="l" r="r" t="t"/>
              <a:pathLst>
                <a:path extrusionOk="0" h="1" w="221">
                  <a:moveTo>
                    <a:pt x="1" y="1"/>
                  </a:moveTo>
                  <a:lnTo>
                    <a:pt x="221" y="1"/>
                  </a:lnTo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dk2"/>
                </a:highlight>
              </a:endParaRPr>
            </a:p>
          </p:txBody>
        </p:sp>
      </p:grpSp>
      <p:grpSp>
        <p:nvGrpSpPr>
          <p:cNvPr id="259" name="Google Shape;259;p34"/>
          <p:cNvGrpSpPr/>
          <p:nvPr/>
        </p:nvGrpSpPr>
        <p:grpSpPr>
          <a:xfrm>
            <a:off x="1791360" y="1730513"/>
            <a:ext cx="340168" cy="340168"/>
            <a:chOff x="6242825" y="238125"/>
            <a:chExt cx="483125" cy="483125"/>
          </a:xfrm>
        </p:grpSpPr>
        <p:sp>
          <p:nvSpPr>
            <p:cNvPr id="260" name="Google Shape;260;p34"/>
            <p:cNvSpPr/>
            <p:nvPr/>
          </p:nvSpPr>
          <p:spPr>
            <a:xfrm>
              <a:off x="6242825" y="238125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18192" y="1132"/>
                  </a:moveTo>
                  <a:lnTo>
                    <a:pt x="18192" y="2400"/>
                  </a:lnTo>
                  <a:cubicBezTo>
                    <a:pt x="17513" y="2639"/>
                    <a:pt x="17060" y="3282"/>
                    <a:pt x="17060" y="4001"/>
                  </a:cubicBezTo>
                  <a:cubicBezTo>
                    <a:pt x="17060" y="4719"/>
                    <a:pt x="17513" y="5363"/>
                    <a:pt x="18192" y="5601"/>
                  </a:cubicBezTo>
                  <a:lnTo>
                    <a:pt x="18192" y="8062"/>
                  </a:lnTo>
                  <a:cubicBezTo>
                    <a:pt x="17513" y="8300"/>
                    <a:pt x="17060" y="8944"/>
                    <a:pt x="17060" y="9662"/>
                  </a:cubicBezTo>
                  <a:cubicBezTo>
                    <a:pt x="17060" y="10381"/>
                    <a:pt x="17513" y="11024"/>
                    <a:pt x="18192" y="11263"/>
                  </a:cubicBezTo>
                  <a:lnTo>
                    <a:pt x="18192" y="13723"/>
                  </a:lnTo>
                  <a:cubicBezTo>
                    <a:pt x="17513" y="13962"/>
                    <a:pt x="17060" y="14605"/>
                    <a:pt x="17060" y="15324"/>
                  </a:cubicBezTo>
                  <a:cubicBezTo>
                    <a:pt x="17060" y="16042"/>
                    <a:pt x="17513" y="16685"/>
                    <a:pt x="18192" y="16924"/>
                  </a:cubicBezTo>
                  <a:lnTo>
                    <a:pt x="18192" y="18192"/>
                  </a:lnTo>
                  <a:lnTo>
                    <a:pt x="16924" y="18192"/>
                  </a:lnTo>
                  <a:cubicBezTo>
                    <a:pt x="16686" y="17513"/>
                    <a:pt x="16043" y="17060"/>
                    <a:pt x="15324" y="17060"/>
                  </a:cubicBezTo>
                  <a:cubicBezTo>
                    <a:pt x="14605" y="17060"/>
                    <a:pt x="13962" y="17513"/>
                    <a:pt x="13724" y="18192"/>
                  </a:cubicBezTo>
                  <a:lnTo>
                    <a:pt x="11263" y="18192"/>
                  </a:lnTo>
                  <a:cubicBezTo>
                    <a:pt x="11024" y="17513"/>
                    <a:pt x="10381" y="17060"/>
                    <a:pt x="9662" y="17060"/>
                  </a:cubicBezTo>
                  <a:cubicBezTo>
                    <a:pt x="8944" y="17060"/>
                    <a:pt x="8301" y="17513"/>
                    <a:pt x="8062" y="18192"/>
                  </a:cubicBezTo>
                  <a:lnTo>
                    <a:pt x="5601" y="18192"/>
                  </a:lnTo>
                  <a:cubicBezTo>
                    <a:pt x="5363" y="17513"/>
                    <a:pt x="4720" y="17060"/>
                    <a:pt x="4001" y="17060"/>
                  </a:cubicBezTo>
                  <a:cubicBezTo>
                    <a:pt x="3282" y="17060"/>
                    <a:pt x="2639" y="17513"/>
                    <a:pt x="2401" y="18192"/>
                  </a:cubicBezTo>
                  <a:lnTo>
                    <a:pt x="1133" y="18192"/>
                  </a:lnTo>
                  <a:lnTo>
                    <a:pt x="1133" y="16924"/>
                  </a:lnTo>
                  <a:cubicBezTo>
                    <a:pt x="1812" y="16685"/>
                    <a:pt x="2265" y="16042"/>
                    <a:pt x="2265" y="15324"/>
                  </a:cubicBezTo>
                  <a:cubicBezTo>
                    <a:pt x="2265" y="14605"/>
                    <a:pt x="1812" y="13962"/>
                    <a:pt x="1133" y="13723"/>
                  </a:cubicBezTo>
                  <a:lnTo>
                    <a:pt x="1133" y="11263"/>
                  </a:lnTo>
                  <a:cubicBezTo>
                    <a:pt x="1812" y="11024"/>
                    <a:pt x="2265" y="10381"/>
                    <a:pt x="2265" y="9662"/>
                  </a:cubicBezTo>
                  <a:cubicBezTo>
                    <a:pt x="2265" y="8944"/>
                    <a:pt x="1812" y="8300"/>
                    <a:pt x="1133" y="8062"/>
                  </a:cubicBezTo>
                  <a:lnTo>
                    <a:pt x="1133" y="5601"/>
                  </a:lnTo>
                  <a:cubicBezTo>
                    <a:pt x="1812" y="5363"/>
                    <a:pt x="2265" y="4719"/>
                    <a:pt x="2265" y="4001"/>
                  </a:cubicBezTo>
                  <a:cubicBezTo>
                    <a:pt x="2265" y="3282"/>
                    <a:pt x="1812" y="2639"/>
                    <a:pt x="1133" y="2400"/>
                  </a:cubicBezTo>
                  <a:lnTo>
                    <a:pt x="1133" y="1132"/>
                  </a:lnTo>
                  <a:lnTo>
                    <a:pt x="2401" y="1132"/>
                  </a:lnTo>
                  <a:cubicBezTo>
                    <a:pt x="2639" y="1812"/>
                    <a:pt x="3282" y="2265"/>
                    <a:pt x="4001" y="2265"/>
                  </a:cubicBezTo>
                  <a:cubicBezTo>
                    <a:pt x="4720" y="2265"/>
                    <a:pt x="5363" y="1812"/>
                    <a:pt x="5601" y="1132"/>
                  </a:cubicBezTo>
                  <a:lnTo>
                    <a:pt x="8062" y="1132"/>
                  </a:lnTo>
                  <a:cubicBezTo>
                    <a:pt x="8301" y="1812"/>
                    <a:pt x="8944" y="2265"/>
                    <a:pt x="9662" y="2265"/>
                  </a:cubicBezTo>
                  <a:cubicBezTo>
                    <a:pt x="10381" y="2265"/>
                    <a:pt x="11024" y="1812"/>
                    <a:pt x="11263" y="1132"/>
                  </a:cubicBezTo>
                  <a:lnTo>
                    <a:pt x="13724" y="1132"/>
                  </a:lnTo>
                  <a:cubicBezTo>
                    <a:pt x="13962" y="1812"/>
                    <a:pt x="14605" y="2265"/>
                    <a:pt x="15324" y="2265"/>
                  </a:cubicBezTo>
                  <a:cubicBezTo>
                    <a:pt x="16043" y="2265"/>
                    <a:pt x="16686" y="1812"/>
                    <a:pt x="16924" y="1132"/>
                  </a:cubicBezTo>
                  <a:close/>
                  <a:moveTo>
                    <a:pt x="568" y="0"/>
                  </a:moveTo>
                  <a:cubicBezTo>
                    <a:pt x="254" y="0"/>
                    <a:pt x="0" y="254"/>
                    <a:pt x="0" y="568"/>
                  </a:cubicBezTo>
                  <a:lnTo>
                    <a:pt x="0" y="2868"/>
                  </a:lnTo>
                  <a:cubicBezTo>
                    <a:pt x="0" y="3183"/>
                    <a:pt x="254" y="3436"/>
                    <a:pt x="568" y="3436"/>
                  </a:cubicBezTo>
                  <a:cubicBezTo>
                    <a:pt x="879" y="3436"/>
                    <a:pt x="1133" y="3687"/>
                    <a:pt x="1133" y="4001"/>
                  </a:cubicBezTo>
                  <a:cubicBezTo>
                    <a:pt x="1133" y="4315"/>
                    <a:pt x="879" y="4568"/>
                    <a:pt x="568" y="4568"/>
                  </a:cubicBezTo>
                  <a:cubicBezTo>
                    <a:pt x="254" y="4568"/>
                    <a:pt x="0" y="4819"/>
                    <a:pt x="0" y="5133"/>
                  </a:cubicBezTo>
                  <a:lnTo>
                    <a:pt x="0" y="8530"/>
                  </a:lnTo>
                  <a:cubicBezTo>
                    <a:pt x="0" y="8844"/>
                    <a:pt x="254" y="9098"/>
                    <a:pt x="568" y="9098"/>
                  </a:cubicBezTo>
                  <a:cubicBezTo>
                    <a:pt x="879" y="9098"/>
                    <a:pt x="1133" y="9348"/>
                    <a:pt x="1133" y="9662"/>
                  </a:cubicBezTo>
                  <a:cubicBezTo>
                    <a:pt x="1133" y="9976"/>
                    <a:pt x="879" y="10230"/>
                    <a:pt x="568" y="10230"/>
                  </a:cubicBezTo>
                  <a:cubicBezTo>
                    <a:pt x="254" y="10230"/>
                    <a:pt x="0" y="10481"/>
                    <a:pt x="0" y="10795"/>
                  </a:cubicBezTo>
                  <a:lnTo>
                    <a:pt x="0" y="14191"/>
                  </a:lnTo>
                  <a:cubicBezTo>
                    <a:pt x="0" y="14505"/>
                    <a:pt x="254" y="14759"/>
                    <a:pt x="568" y="14759"/>
                  </a:cubicBezTo>
                  <a:cubicBezTo>
                    <a:pt x="879" y="14759"/>
                    <a:pt x="1133" y="15010"/>
                    <a:pt x="1133" y="15324"/>
                  </a:cubicBezTo>
                  <a:cubicBezTo>
                    <a:pt x="1133" y="15638"/>
                    <a:pt x="879" y="15891"/>
                    <a:pt x="568" y="15891"/>
                  </a:cubicBezTo>
                  <a:cubicBezTo>
                    <a:pt x="254" y="15891"/>
                    <a:pt x="0" y="16142"/>
                    <a:pt x="0" y="16456"/>
                  </a:cubicBezTo>
                  <a:lnTo>
                    <a:pt x="0" y="18760"/>
                  </a:lnTo>
                  <a:cubicBezTo>
                    <a:pt x="0" y="19071"/>
                    <a:pt x="254" y="19324"/>
                    <a:pt x="568" y="19324"/>
                  </a:cubicBezTo>
                  <a:lnTo>
                    <a:pt x="2869" y="19324"/>
                  </a:lnTo>
                  <a:cubicBezTo>
                    <a:pt x="3183" y="19324"/>
                    <a:pt x="3436" y="19071"/>
                    <a:pt x="3436" y="18760"/>
                  </a:cubicBezTo>
                  <a:cubicBezTo>
                    <a:pt x="3436" y="18446"/>
                    <a:pt x="3687" y="18192"/>
                    <a:pt x="4001" y="18192"/>
                  </a:cubicBezTo>
                  <a:cubicBezTo>
                    <a:pt x="4315" y="18192"/>
                    <a:pt x="4569" y="18446"/>
                    <a:pt x="4569" y="18760"/>
                  </a:cubicBezTo>
                  <a:cubicBezTo>
                    <a:pt x="4569" y="19071"/>
                    <a:pt x="4819" y="19324"/>
                    <a:pt x="5133" y="19324"/>
                  </a:cubicBezTo>
                  <a:lnTo>
                    <a:pt x="8530" y="19324"/>
                  </a:lnTo>
                  <a:cubicBezTo>
                    <a:pt x="8844" y="19324"/>
                    <a:pt x="9098" y="19071"/>
                    <a:pt x="9098" y="18760"/>
                  </a:cubicBezTo>
                  <a:cubicBezTo>
                    <a:pt x="9098" y="18446"/>
                    <a:pt x="9348" y="18192"/>
                    <a:pt x="9662" y="18192"/>
                  </a:cubicBezTo>
                  <a:cubicBezTo>
                    <a:pt x="9976" y="18192"/>
                    <a:pt x="10230" y="18446"/>
                    <a:pt x="10230" y="18760"/>
                  </a:cubicBezTo>
                  <a:cubicBezTo>
                    <a:pt x="10230" y="19071"/>
                    <a:pt x="10481" y="19324"/>
                    <a:pt x="10795" y="19324"/>
                  </a:cubicBezTo>
                  <a:lnTo>
                    <a:pt x="14192" y="19324"/>
                  </a:lnTo>
                  <a:cubicBezTo>
                    <a:pt x="14506" y="19324"/>
                    <a:pt x="14759" y="19071"/>
                    <a:pt x="14759" y="18760"/>
                  </a:cubicBezTo>
                  <a:cubicBezTo>
                    <a:pt x="14759" y="18446"/>
                    <a:pt x="15010" y="18192"/>
                    <a:pt x="15324" y="18192"/>
                  </a:cubicBezTo>
                  <a:cubicBezTo>
                    <a:pt x="15638" y="18192"/>
                    <a:pt x="15892" y="18446"/>
                    <a:pt x="15892" y="18760"/>
                  </a:cubicBezTo>
                  <a:cubicBezTo>
                    <a:pt x="15892" y="19071"/>
                    <a:pt x="16142" y="19324"/>
                    <a:pt x="16456" y="19324"/>
                  </a:cubicBezTo>
                  <a:lnTo>
                    <a:pt x="18760" y="19324"/>
                  </a:lnTo>
                  <a:cubicBezTo>
                    <a:pt x="19071" y="19324"/>
                    <a:pt x="19325" y="19071"/>
                    <a:pt x="19325" y="18760"/>
                  </a:cubicBezTo>
                  <a:lnTo>
                    <a:pt x="19325" y="16456"/>
                  </a:lnTo>
                  <a:cubicBezTo>
                    <a:pt x="19325" y="16142"/>
                    <a:pt x="19071" y="15891"/>
                    <a:pt x="18760" y="15891"/>
                  </a:cubicBezTo>
                  <a:cubicBezTo>
                    <a:pt x="18446" y="15891"/>
                    <a:pt x="18192" y="15638"/>
                    <a:pt x="18192" y="15324"/>
                  </a:cubicBezTo>
                  <a:cubicBezTo>
                    <a:pt x="18192" y="15010"/>
                    <a:pt x="18446" y="14759"/>
                    <a:pt x="18760" y="14759"/>
                  </a:cubicBezTo>
                  <a:cubicBezTo>
                    <a:pt x="19071" y="14759"/>
                    <a:pt x="19325" y="14505"/>
                    <a:pt x="19325" y="14191"/>
                  </a:cubicBezTo>
                  <a:lnTo>
                    <a:pt x="19325" y="10795"/>
                  </a:lnTo>
                  <a:cubicBezTo>
                    <a:pt x="19325" y="10481"/>
                    <a:pt x="19071" y="10230"/>
                    <a:pt x="18760" y="10230"/>
                  </a:cubicBezTo>
                  <a:cubicBezTo>
                    <a:pt x="18446" y="10230"/>
                    <a:pt x="18192" y="9976"/>
                    <a:pt x="18192" y="9662"/>
                  </a:cubicBezTo>
                  <a:cubicBezTo>
                    <a:pt x="18192" y="9348"/>
                    <a:pt x="18446" y="9098"/>
                    <a:pt x="18760" y="9098"/>
                  </a:cubicBezTo>
                  <a:cubicBezTo>
                    <a:pt x="19071" y="9098"/>
                    <a:pt x="19325" y="8844"/>
                    <a:pt x="19325" y="8530"/>
                  </a:cubicBezTo>
                  <a:lnTo>
                    <a:pt x="19325" y="5133"/>
                  </a:lnTo>
                  <a:cubicBezTo>
                    <a:pt x="19325" y="4819"/>
                    <a:pt x="19071" y="4568"/>
                    <a:pt x="18760" y="4568"/>
                  </a:cubicBezTo>
                  <a:cubicBezTo>
                    <a:pt x="18446" y="4568"/>
                    <a:pt x="18192" y="4315"/>
                    <a:pt x="18192" y="4001"/>
                  </a:cubicBezTo>
                  <a:cubicBezTo>
                    <a:pt x="18192" y="3687"/>
                    <a:pt x="18446" y="3436"/>
                    <a:pt x="18760" y="3436"/>
                  </a:cubicBezTo>
                  <a:cubicBezTo>
                    <a:pt x="19071" y="3436"/>
                    <a:pt x="19325" y="3183"/>
                    <a:pt x="19325" y="2868"/>
                  </a:cubicBezTo>
                  <a:lnTo>
                    <a:pt x="19325" y="568"/>
                  </a:lnTo>
                  <a:cubicBezTo>
                    <a:pt x="19325" y="254"/>
                    <a:pt x="19071" y="0"/>
                    <a:pt x="18760" y="0"/>
                  </a:cubicBezTo>
                  <a:lnTo>
                    <a:pt x="16456" y="0"/>
                  </a:lnTo>
                  <a:cubicBezTo>
                    <a:pt x="16142" y="0"/>
                    <a:pt x="15892" y="254"/>
                    <a:pt x="15892" y="568"/>
                  </a:cubicBezTo>
                  <a:cubicBezTo>
                    <a:pt x="15892" y="879"/>
                    <a:pt x="15638" y="1132"/>
                    <a:pt x="15324" y="1132"/>
                  </a:cubicBezTo>
                  <a:cubicBezTo>
                    <a:pt x="15010" y="1132"/>
                    <a:pt x="14759" y="879"/>
                    <a:pt x="14759" y="568"/>
                  </a:cubicBezTo>
                  <a:cubicBezTo>
                    <a:pt x="14759" y="254"/>
                    <a:pt x="14506" y="0"/>
                    <a:pt x="14192" y="0"/>
                  </a:cubicBezTo>
                  <a:lnTo>
                    <a:pt x="10795" y="0"/>
                  </a:lnTo>
                  <a:cubicBezTo>
                    <a:pt x="10481" y="0"/>
                    <a:pt x="10230" y="254"/>
                    <a:pt x="10230" y="568"/>
                  </a:cubicBezTo>
                  <a:cubicBezTo>
                    <a:pt x="10230" y="879"/>
                    <a:pt x="9976" y="1132"/>
                    <a:pt x="9662" y="1132"/>
                  </a:cubicBezTo>
                  <a:cubicBezTo>
                    <a:pt x="9348" y="1132"/>
                    <a:pt x="9098" y="879"/>
                    <a:pt x="9098" y="568"/>
                  </a:cubicBezTo>
                  <a:cubicBezTo>
                    <a:pt x="9098" y="254"/>
                    <a:pt x="8844" y="0"/>
                    <a:pt x="8530" y="0"/>
                  </a:cubicBezTo>
                  <a:lnTo>
                    <a:pt x="5133" y="0"/>
                  </a:lnTo>
                  <a:cubicBezTo>
                    <a:pt x="4819" y="0"/>
                    <a:pt x="4569" y="254"/>
                    <a:pt x="4569" y="568"/>
                  </a:cubicBezTo>
                  <a:cubicBezTo>
                    <a:pt x="4569" y="879"/>
                    <a:pt x="4315" y="1132"/>
                    <a:pt x="4001" y="1132"/>
                  </a:cubicBezTo>
                  <a:cubicBezTo>
                    <a:pt x="3687" y="1132"/>
                    <a:pt x="3436" y="879"/>
                    <a:pt x="3436" y="568"/>
                  </a:cubicBezTo>
                  <a:cubicBezTo>
                    <a:pt x="3436" y="254"/>
                    <a:pt x="3183" y="0"/>
                    <a:pt x="28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1" name="Google Shape;261;p34"/>
            <p:cNvSpPr/>
            <p:nvPr/>
          </p:nvSpPr>
          <p:spPr>
            <a:xfrm>
              <a:off x="6328725" y="324025"/>
              <a:ext cx="311400" cy="311400"/>
            </a:xfrm>
            <a:custGeom>
              <a:rect b="b" l="l" r="r" t="t"/>
              <a:pathLst>
                <a:path extrusionOk="0" h="12456" w="12456">
                  <a:moveTo>
                    <a:pt x="11323" y="1132"/>
                  </a:moveTo>
                  <a:lnTo>
                    <a:pt x="11323" y="5991"/>
                  </a:lnTo>
                  <a:lnTo>
                    <a:pt x="10025" y="4692"/>
                  </a:lnTo>
                  <a:cubicBezTo>
                    <a:pt x="9913" y="4582"/>
                    <a:pt x="9768" y="4527"/>
                    <a:pt x="9623" y="4527"/>
                  </a:cubicBezTo>
                  <a:cubicBezTo>
                    <a:pt x="9478" y="4527"/>
                    <a:pt x="9333" y="4582"/>
                    <a:pt x="9222" y="4692"/>
                  </a:cubicBezTo>
                  <a:lnTo>
                    <a:pt x="6498" y="7419"/>
                  </a:lnTo>
                  <a:lnTo>
                    <a:pt x="4303" y="5773"/>
                  </a:lnTo>
                  <a:cubicBezTo>
                    <a:pt x="4201" y="5698"/>
                    <a:pt x="4081" y="5661"/>
                    <a:pt x="3962" y="5661"/>
                  </a:cubicBezTo>
                  <a:cubicBezTo>
                    <a:pt x="3824" y="5661"/>
                    <a:pt x="3687" y="5711"/>
                    <a:pt x="3578" y="5810"/>
                  </a:cubicBezTo>
                  <a:lnTo>
                    <a:pt x="1133" y="8053"/>
                  </a:lnTo>
                  <a:lnTo>
                    <a:pt x="1133" y="1132"/>
                  </a:lnTo>
                  <a:close/>
                  <a:moveTo>
                    <a:pt x="4001" y="6960"/>
                  </a:moveTo>
                  <a:lnTo>
                    <a:pt x="5689" y="8228"/>
                  </a:lnTo>
                  <a:lnTo>
                    <a:pt x="2594" y="11323"/>
                  </a:lnTo>
                  <a:lnTo>
                    <a:pt x="1133" y="11323"/>
                  </a:lnTo>
                  <a:lnTo>
                    <a:pt x="1133" y="9590"/>
                  </a:lnTo>
                  <a:lnTo>
                    <a:pt x="4001" y="6960"/>
                  </a:lnTo>
                  <a:close/>
                  <a:moveTo>
                    <a:pt x="9623" y="5894"/>
                  </a:moveTo>
                  <a:lnTo>
                    <a:pt x="11323" y="7594"/>
                  </a:lnTo>
                  <a:lnTo>
                    <a:pt x="11323" y="11323"/>
                  </a:lnTo>
                  <a:lnTo>
                    <a:pt x="4197" y="11323"/>
                  </a:lnTo>
                  <a:lnTo>
                    <a:pt x="9623" y="5894"/>
                  </a:lnTo>
                  <a:close/>
                  <a:moveTo>
                    <a:pt x="565" y="0"/>
                  </a:moveTo>
                  <a:cubicBezTo>
                    <a:pt x="251" y="0"/>
                    <a:pt x="0" y="251"/>
                    <a:pt x="0" y="565"/>
                  </a:cubicBezTo>
                  <a:lnTo>
                    <a:pt x="0" y="11888"/>
                  </a:lnTo>
                  <a:cubicBezTo>
                    <a:pt x="0" y="12202"/>
                    <a:pt x="251" y="12455"/>
                    <a:pt x="565" y="12455"/>
                  </a:cubicBezTo>
                  <a:lnTo>
                    <a:pt x="11888" y="12455"/>
                  </a:lnTo>
                  <a:cubicBezTo>
                    <a:pt x="12202" y="12455"/>
                    <a:pt x="12456" y="12202"/>
                    <a:pt x="12456" y="11888"/>
                  </a:cubicBezTo>
                  <a:lnTo>
                    <a:pt x="12456" y="565"/>
                  </a:lnTo>
                  <a:cubicBezTo>
                    <a:pt x="12456" y="251"/>
                    <a:pt x="12202" y="0"/>
                    <a:pt x="118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2" name="Google Shape;262;p34"/>
            <p:cNvSpPr/>
            <p:nvPr/>
          </p:nvSpPr>
          <p:spPr>
            <a:xfrm>
              <a:off x="6441950" y="380575"/>
              <a:ext cx="88275" cy="85000"/>
            </a:xfrm>
            <a:custGeom>
              <a:rect b="b" l="l" r="r" t="t"/>
              <a:pathLst>
                <a:path extrusionOk="0" h="3400" w="3531">
                  <a:moveTo>
                    <a:pt x="1697" y="1135"/>
                  </a:moveTo>
                  <a:cubicBezTo>
                    <a:pt x="2202" y="1135"/>
                    <a:pt x="2455" y="1742"/>
                    <a:pt x="2099" y="2101"/>
                  </a:cubicBezTo>
                  <a:cubicBezTo>
                    <a:pt x="1983" y="2216"/>
                    <a:pt x="1841" y="2268"/>
                    <a:pt x="1702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3" y="1135"/>
                    <a:pt x="1697" y="1135"/>
                  </a:cubicBezTo>
                  <a:close/>
                  <a:moveTo>
                    <a:pt x="1698" y="0"/>
                  </a:moveTo>
                  <a:cubicBezTo>
                    <a:pt x="1479" y="0"/>
                    <a:pt x="1258" y="43"/>
                    <a:pt x="1048" y="130"/>
                  </a:cubicBezTo>
                  <a:cubicBezTo>
                    <a:pt x="414" y="392"/>
                    <a:pt x="1" y="1011"/>
                    <a:pt x="1" y="1700"/>
                  </a:cubicBezTo>
                  <a:cubicBezTo>
                    <a:pt x="1" y="2639"/>
                    <a:pt x="758" y="3397"/>
                    <a:pt x="1697" y="3400"/>
                  </a:cubicBezTo>
                  <a:cubicBezTo>
                    <a:pt x="2386" y="3400"/>
                    <a:pt x="3005" y="2983"/>
                    <a:pt x="3268" y="2349"/>
                  </a:cubicBezTo>
                  <a:cubicBezTo>
                    <a:pt x="3530" y="1715"/>
                    <a:pt x="3385" y="984"/>
                    <a:pt x="2899" y="498"/>
                  </a:cubicBezTo>
                  <a:cubicBezTo>
                    <a:pt x="2574" y="173"/>
                    <a:pt x="2139" y="0"/>
                    <a:pt x="16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63" name="Google Shape;263;p34"/>
          <p:cNvGrpSpPr/>
          <p:nvPr/>
        </p:nvGrpSpPr>
        <p:grpSpPr>
          <a:xfrm>
            <a:off x="7012278" y="1730527"/>
            <a:ext cx="358056" cy="369913"/>
            <a:chOff x="-62148000" y="1930075"/>
            <a:chExt cx="309550" cy="319800"/>
          </a:xfrm>
        </p:grpSpPr>
        <p:sp>
          <p:nvSpPr>
            <p:cNvPr id="264" name="Google Shape;264;p34"/>
            <p:cNvSpPr/>
            <p:nvPr/>
          </p:nvSpPr>
          <p:spPr>
            <a:xfrm>
              <a:off x="-62148000" y="1930075"/>
              <a:ext cx="309550" cy="319800"/>
            </a:xfrm>
            <a:custGeom>
              <a:rect b="b" l="l" r="r" t="t"/>
              <a:pathLst>
                <a:path extrusionOk="0" h="12792" w="12382">
                  <a:moveTo>
                    <a:pt x="11594" y="1670"/>
                  </a:moveTo>
                  <a:lnTo>
                    <a:pt x="11594" y="2899"/>
                  </a:lnTo>
                  <a:cubicBezTo>
                    <a:pt x="11594" y="3970"/>
                    <a:pt x="10775" y="4883"/>
                    <a:pt x="9735" y="4946"/>
                  </a:cubicBezTo>
                  <a:cubicBezTo>
                    <a:pt x="9861" y="4631"/>
                    <a:pt x="9924" y="4190"/>
                    <a:pt x="9924" y="3781"/>
                  </a:cubicBezTo>
                  <a:lnTo>
                    <a:pt x="9924" y="1670"/>
                  </a:lnTo>
                  <a:close/>
                  <a:moveTo>
                    <a:pt x="2489" y="1733"/>
                  </a:moveTo>
                  <a:lnTo>
                    <a:pt x="2489" y="3812"/>
                  </a:lnTo>
                  <a:cubicBezTo>
                    <a:pt x="2489" y="4253"/>
                    <a:pt x="2584" y="4631"/>
                    <a:pt x="2678" y="5041"/>
                  </a:cubicBezTo>
                  <a:cubicBezTo>
                    <a:pt x="1638" y="4915"/>
                    <a:pt x="851" y="4033"/>
                    <a:pt x="851" y="2993"/>
                  </a:cubicBezTo>
                  <a:lnTo>
                    <a:pt x="851" y="1733"/>
                  </a:lnTo>
                  <a:close/>
                  <a:moveTo>
                    <a:pt x="9105" y="882"/>
                  </a:moveTo>
                  <a:lnTo>
                    <a:pt x="9105" y="3812"/>
                  </a:lnTo>
                  <a:cubicBezTo>
                    <a:pt x="9105" y="5419"/>
                    <a:pt x="7813" y="6679"/>
                    <a:pt x="6207" y="6679"/>
                  </a:cubicBezTo>
                  <a:cubicBezTo>
                    <a:pt x="4600" y="6679"/>
                    <a:pt x="3308" y="5387"/>
                    <a:pt x="3308" y="3812"/>
                  </a:cubicBezTo>
                  <a:lnTo>
                    <a:pt x="3308" y="882"/>
                  </a:lnTo>
                  <a:close/>
                  <a:moveTo>
                    <a:pt x="6648" y="7467"/>
                  </a:moveTo>
                  <a:lnTo>
                    <a:pt x="6648" y="8601"/>
                  </a:lnTo>
                  <a:lnTo>
                    <a:pt x="5797" y="8601"/>
                  </a:lnTo>
                  <a:lnTo>
                    <a:pt x="5797" y="7467"/>
                  </a:lnTo>
                  <a:cubicBezTo>
                    <a:pt x="5923" y="7467"/>
                    <a:pt x="6081" y="7498"/>
                    <a:pt x="6207" y="7498"/>
                  </a:cubicBezTo>
                  <a:cubicBezTo>
                    <a:pt x="6301" y="7498"/>
                    <a:pt x="6459" y="7498"/>
                    <a:pt x="6648" y="7467"/>
                  </a:cubicBezTo>
                  <a:close/>
                  <a:moveTo>
                    <a:pt x="7057" y="9389"/>
                  </a:moveTo>
                  <a:cubicBezTo>
                    <a:pt x="7309" y="9389"/>
                    <a:pt x="7498" y="9609"/>
                    <a:pt x="7498" y="9830"/>
                  </a:cubicBezTo>
                  <a:lnTo>
                    <a:pt x="7498" y="10271"/>
                  </a:lnTo>
                  <a:lnTo>
                    <a:pt x="5009" y="10271"/>
                  </a:lnTo>
                  <a:lnTo>
                    <a:pt x="5009" y="9830"/>
                  </a:lnTo>
                  <a:lnTo>
                    <a:pt x="4978" y="9830"/>
                  </a:lnTo>
                  <a:cubicBezTo>
                    <a:pt x="4978" y="9609"/>
                    <a:pt x="5167" y="9389"/>
                    <a:pt x="5419" y="9389"/>
                  </a:cubicBezTo>
                  <a:close/>
                  <a:moveTo>
                    <a:pt x="8727" y="11090"/>
                  </a:moveTo>
                  <a:cubicBezTo>
                    <a:pt x="8948" y="11090"/>
                    <a:pt x="9105" y="11279"/>
                    <a:pt x="9105" y="11499"/>
                  </a:cubicBezTo>
                  <a:lnTo>
                    <a:pt x="9105" y="11909"/>
                  </a:lnTo>
                  <a:lnTo>
                    <a:pt x="3308" y="11909"/>
                  </a:lnTo>
                  <a:lnTo>
                    <a:pt x="3308" y="11499"/>
                  </a:lnTo>
                  <a:cubicBezTo>
                    <a:pt x="3308" y="11247"/>
                    <a:pt x="3529" y="11090"/>
                    <a:pt x="3718" y="11090"/>
                  </a:cubicBezTo>
                  <a:close/>
                  <a:moveTo>
                    <a:pt x="2899" y="0"/>
                  </a:moveTo>
                  <a:cubicBezTo>
                    <a:pt x="2647" y="0"/>
                    <a:pt x="2489" y="189"/>
                    <a:pt x="2489" y="410"/>
                  </a:cubicBezTo>
                  <a:lnTo>
                    <a:pt x="2489" y="819"/>
                  </a:lnTo>
                  <a:lnTo>
                    <a:pt x="410" y="819"/>
                  </a:lnTo>
                  <a:cubicBezTo>
                    <a:pt x="221" y="882"/>
                    <a:pt x="0" y="1040"/>
                    <a:pt x="0" y="1292"/>
                  </a:cubicBezTo>
                  <a:lnTo>
                    <a:pt x="0" y="2930"/>
                  </a:lnTo>
                  <a:cubicBezTo>
                    <a:pt x="0" y="4568"/>
                    <a:pt x="1323" y="5860"/>
                    <a:pt x="2930" y="5860"/>
                  </a:cubicBezTo>
                  <a:lnTo>
                    <a:pt x="3119" y="5860"/>
                  </a:lnTo>
                  <a:cubicBezTo>
                    <a:pt x="3560" y="6522"/>
                    <a:pt x="4222" y="7026"/>
                    <a:pt x="4978" y="7309"/>
                  </a:cubicBezTo>
                  <a:lnTo>
                    <a:pt x="4978" y="8695"/>
                  </a:lnTo>
                  <a:cubicBezTo>
                    <a:pt x="4505" y="8853"/>
                    <a:pt x="4159" y="9326"/>
                    <a:pt x="4159" y="9861"/>
                  </a:cubicBezTo>
                  <a:lnTo>
                    <a:pt x="4159" y="10302"/>
                  </a:lnTo>
                  <a:lnTo>
                    <a:pt x="3749" y="10302"/>
                  </a:lnTo>
                  <a:cubicBezTo>
                    <a:pt x="3088" y="10302"/>
                    <a:pt x="2521" y="10869"/>
                    <a:pt x="2521" y="11531"/>
                  </a:cubicBezTo>
                  <a:lnTo>
                    <a:pt x="2521" y="12350"/>
                  </a:lnTo>
                  <a:cubicBezTo>
                    <a:pt x="2521" y="12571"/>
                    <a:pt x="2741" y="12791"/>
                    <a:pt x="2930" y="12791"/>
                  </a:cubicBezTo>
                  <a:lnTo>
                    <a:pt x="9546" y="12791"/>
                  </a:lnTo>
                  <a:cubicBezTo>
                    <a:pt x="9767" y="12791"/>
                    <a:pt x="9924" y="12571"/>
                    <a:pt x="9924" y="12350"/>
                  </a:cubicBezTo>
                  <a:lnTo>
                    <a:pt x="9924" y="11499"/>
                  </a:lnTo>
                  <a:cubicBezTo>
                    <a:pt x="9924" y="10806"/>
                    <a:pt x="9389" y="10271"/>
                    <a:pt x="8727" y="10271"/>
                  </a:cubicBezTo>
                  <a:lnTo>
                    <a:pt x="8286" y="10271"/>
                  </a:lnTo>
                  <a:lnTo>
                    <a:pt x="8286" y="9830"/>
                  </a:lnTo>
                  <a:cubicBezTo>
                    <a:pt x="8286" y="9294"/>
                    <a:pt x="7939" y="8853"/>
                    <a:pt x="7467" y="8664"/>
                  </a:cubicBezTo>
                  <a:lnTo>
                    <a:pt x="7467" y="7278"/>
                  </a:lnTo>
                  <a:cubicBezTo>
                    <a:pt x="8191" y="6994"/>
                    <a:pt x="8885" y="6490"/>
                    <a:pt x="9294" y="5828"/>
                  </a:cubicBezTo>
                  <a:lnTo>
                    <a:pt x="9515" y="5828"/>
                  </a:lnTo>
                  <a:cubicBezTo>
                    <a:pt x="11121" y="5828"/>
                    <a:pt x="12382" y="4505"/>
                    <a:pt x="12382" y="2899"/>
                  </a:cubicBezTo>
                  <a:lnTo>
                    <a:pt x="12382" y="1260"/>
                  </a:lnTo>
                  <a:cubicBezTo>
                    <a:pt x="12382" y="1008"/>
                    <a:pt x="12193" y="819"/>
                    <a:pt x="11972" y="819"/>
                  </a:cubicBezTo>
                  <a:lnTo>
                    <a:pt x="9893" y="819"/>
                  </a:lnTo>
                  <a:lnTo>
                    <a:pt x="9893" y="410"/>
                  </a:lnTo>
                  <a:cubicBezTo>
                    <a:pt x="9893" y="189"/>
                    <a:pt x="9704" y="0"/>
                    <a:pt x="9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4"/>
            <p:cNvSpPr/>
            <p:nvPr/>
          </p:nvSpPr>
          <p:spPr>
            <a:xfrm>
              <a:off x="-62044825" y="1972200"/>
              <a:ext cx="107125" cy="97700"/>
            </a:xfrm>
            <a:custGeom>
              <a:rect b="b" l="l" r="r" t="t"/>
              <a:pathLst>
                <a:path extrusionOk="0" h="3908" w="4285">
                  <a:moveTo>
                    <a:pt x="2111" y="1308"/>
                  </a:moveTo>
                  <a:lnTo>
                    <a:pt x="2237" y="1560"/>
                  </a:lnTo>
                  <a:cubicBezTo>
                    <a:pt x="2300" y="1686"/>
                    <a:pt x="2395" y="1781"/>
                    <a:pt x="2552" y="1812"/>
                  </a:cubicBezTo>
                  <a:lnTo>
                    <a:pt x="2867" y="1844"/>
                  </a:lnTo>
                  <a:lnTo>
                    <a:pt x="2615" y="2033"/>
                  </a:lnTo>
                  <a:cubicBezTo>
                    <a:pt x="2552" y="2127"/>
                    <a:pt x="2458" y="2285"/>
                    <a:pt x="2521" y="2411"/>
                  </a:cubicBezTo>
                  <a:lnTo>
                    <a:pt x="2552" y="2726"/>
                  </a:lnTo>
                  <a:lnTo>
                    <a:pt x="2269" y="2568"/>
                  </a:lnTo>
                  <a:cubicBezTo>
                    <a:pt x="2206" y="2505"/>
                    <a:pt x="2143" y="2505"/>
                    <a:pt x="2080" y="2505"/>
                  </a:cubicBezTo>
                  <a:cubicBezTo>
                    <a:pt x="1985" y="2505"/>
                    <a:pt x="1954" y="2505"/>
                    <a:pt x="1891" y="2568"/>
                  </a:cubicBezTo>
                  <a:lnTo>
                    <a:pt x="1607" y="2726"/>
                  </a:lnTo>
                  <a:lnTo>
                    <a:pt x="1639" y="2411"/>
                  </a:lnTo>
                  <a:cubicBezTo>
                    <a:pt x="1670" y="2285"/>
                    <a:pt x="1607" y="2127"/>
                    <a:pt x="1513" y="2033"/>
                  </a:cubicBezTo>
                  <a:lnTo>
                    <a:pt x="1292" y="1844"/>
                  </a:lnTo>
                  <a:lnTo>
                    <a:pt x="1670" y="1812"/>
                  </a:lnTo>
                  <a:cubicBezTo>
                    <a:pt x="1796" y="1812"/>
                    <a:pt x="1922" y="1686"/>
                    <a:pt x="1985" y="1560"/>
                  </a:cubicBezTo>
                  <a:lnTo>
                    <a:pt x="2111" y="1308"/>
                  </a:lnTo>
                  <a:close/>
                  <a:moveTo>
                    <a:pt x="2143" y="1"/>
                  </a:moveTo>
                  <a:cubicBezTo>
                    <a:pt x="1993" y="1"/>
                    <a:pt x="1843" y="79"/>
                    <a:pt x="1765" y="237"/>
                  </a:cubicBezTo>
                  <a:lnTo>
                    <a:pt x="1355" y="1056"/>
                  </a:lnTo>
                  <a:lnTo>
                    <a:pt x="473" y="1182"/>
                  </a:lnTo>
                  <a:cubicBezTo>
                    <a:pt x="95" y="1214"/>
                    <a:pt x="0" y="1655"/>
                    <a:pt x="221" y="1875"/>
                  </a:cubicBezTo>
                  <a:lnTo>
                    <a:pt x="851" y="2505"/>
                  </a:lnTo>
                  <a:lnTo>
                    <a:pt x="693" y="3419"/>
                  </a:lnTo>
                  <a:cubicBezTo>
                    <a:pt x="668" y="3693"/>
                    <a:pt x="880" y="3908"/>
                    <a:pt x="1110" y="3908"/>
                  </a:cubicBezTo>
                  <a:cubicBezTo>
                    <a:pt x="1171" y="3908"/>
                    <a:pt x="1233" y="3893"/>
                    <a:pt x="1292" y="3860"/>
                  </a:cubicBezTo>
                  <a:lnTo>
                    <a:pt x="2111" y="3419"/>
                  </a:lnTo>
                  <a:lnTo>
                    <a:pt x="2930" y="3860"/>
                  </a:lnTo>
                  <a:cubicBezTo>
                    <a:pt x="2992" y="3891"/>
                    <a:pt x="3056" y="3905"/>
                    <a:pt x="3119" y="3905"/>
                  </a:cubicBezTo>
                  <a:cubicBezTo>
                    <a:pt x="3376" y="3905"/>
                    <a:pt x="3605" y="3672"/>
                    <a:pt x="3529" y="3419"/>
                  </a:cubicBezTo>
                  <a:lnTo>
                    <a:pt x="3371" y="2505"/>
                  </a:lnTo>
                  <a:lnTo>
                    <a:pt x="4033" y="1875"/>
                  </a:lnTo>
                  <a:cubicBezTo>
                    <a:pt x="4285" y="1655"/>
                    <a:pt x="4159" y="1214"/>
                    <a:pt x="3812" y="1182"/>
                  </a:cubicBezTo>
                  <a:lnTo>
                    <a:pt x="2899" y="1056"/>
                  </a:lnTo>
                  <a:lnTo>
                    <a:pt x="2521" y="237"/>
                  </a:lnTo>
                  <a:cubicBezTo>
                    <a:pt x="2442" y="79"/>
                    <a:pt x="2292" y="1"/>
                    <a:pt x="21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6" name="Google Shape;266;p34"/>
          <p:cNvSpPr txBox="1"/>
          <p:nvPr/>
        </p:nvSpPr>
        <p:spPr>
          <a:xfrm>
            <a:off x="1250600" y="3798850"/>
            <a:ext cx="61683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5"/>
          <p:cNvSpPr txBox="1"/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272" name="Google Shape;272;p35"/>
          <p:cNvSpPr txBox="1"/>
          <p:nvPr>
            <p:ph idx="2" type="title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/>
          <p:nvPr>
            <p:ph idx="1" type="body"/>
          </p:nvPr>
        </p:nvSpPr>
        <p:spPr>
          <a:xfrm>
            <a:off x="713225" y="1421975"/>
            <a:ext cx="5591400" cy="12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Montserrat"/>
              <a:buChar char="●"/>
            </a:pPr>
            <a:r>
              <a:rPr lang="en"/>
              <a:t>100,000 ratings</a:t>
            </a:r>
            <a:r>
              <a:rPr lang="en"/>
              <a:t> from 943 users on 1,682 movies.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Montserrat"/>
              <a:buChar char="●"/>
            </a:pPr>
            <a:r>
              <a:rPr lang="en"/>
              <a:t>Each of them is </a:t>
            </a:r>
            <a:r>
              <a:rPr lang="en"/>
              <a:t>related to ratings given by users to a collection of movies.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/>
              <a:t>Constraint</a:t>
            </a:r>
            <a:r>
              <a:rPr lang="en"/>
              <a:t> - Each of these users has rated at least 20 movies.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/>
              <a:t>It also contains movie metadata and </a:t>
            </a:r>
            <a:r>
              <a:rPr lang="en"/>
              <a:t>user profiles</a:t>
            </a:r>
            <a:r>
              <a:rPr lang="en"/>
              <a:t>. </a:t>
            </a:r>
            <a:endParaRPr/>
          </a:p>
        </p:txBody>
      </p:sp>
      <p:sp>
        <p:nvSpPr>
          <p:cNvPr id="278" name="Google Shape;278;p36"/>
          <p:cNvSpPr txBox="1"/>
          <p:nvPr>
            <p:ph idx="3" type="subTitle"/>
          </p:nvPr>
        </p:nvSpPr>
        <p:spPr>
          <a:xfrm>
            <a:off x="713225" y="430700"/>
            <a:ext cx="29871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MovieLens dataset has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6"/>
          <p:cNvSpPr/>
          <p:nvPr/>
        </p:nvSpPr>
        <p:spPr>
          <a:xfrm>
            <a:off x="7520700" y="20511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6"/>
          <p:cNvSpPr/>
          <p:nvPr/>
        </p:nvSpPr>
        <p:spPr>
          <a:xfrm>
            <a:off x="6304500" y="0"/>
            <a:ext cx="1216200" cy="205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