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</p:sldIdLst>
  <p:sldSz cx="14597063" cy="8210550"/>
  <p:notesSz cx="7559675" cy="10691813"/>
  <p:embeddedFontLst>
    <p:embeddedFont>
      <p:font typeface="Overpass" charset="0"/>
      <p:regular r:id="rId23"/>
      <p:bold r:id="rId24"/>
      <p:italic r:id="rId25"/>
      <p:boldItalic r:id="rId26"/>
    </p:embeddedFont>
    <p:embeddedFont>
      <p:font typeface="Calibri" pitchFamily="34" charset="0"/>
      <p:regular r:id="rId27"/>
      <p:bold r:id="rId28"/>
      <p:italic r:id="rId29"/>
      <p:boldItalic r:id="rId30"/>
    </p:embeddedFont>
    <p:embeddedFont>
      <p:font typeface="Proxima Nova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4588" autoAdjust="0"/>
  </p:normalViewPr>
  <p:slideViewPr>
    <p:cSldViewPr>
      <p:cViewPr varScale="1">
        <p:scale>
          <a:sx n="51" d="100"/>
          <a:sy n="51" d="100"/>
        </p:scale>
        <p:origin x="-1014" y="-96"/>
      </p:cViewPr>
      <p:guideLst>
        <p:guide orient="horz" pos="2586"/>
        <p:guide pos="459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>
            <a:spLocks noGrp="1" noRot="1" noChangeAspect="1"/>
          </p:cNvSpPr>
          <p:nvPr>
            <p:ph type="sldImg" idx="2"/>
          </p:nvPr>
        </p:nvSpPr>
        <p:spPr>
          <a:xfrm>
            <a:off x="420193" y="801884"/>
            <a:ext cx="6720000" cy="4009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Shape 822"/>
          <p:cNvSpPr txBox="1">
            <a:spLocks noGrp="1"/>
          </p:cNvSpPr>
          <p:nvPr>
            <p:ph type="body" idx="1"/>
          </p:nvPr>
        </p:nvSpPr>
        <p:spPr>
          <a:xfrm>
            <a:off x="755967" y="5078605"/>
            <a:ext cx="6047699" cy="48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0" name="Shape 910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Shape 914"/>
          <p:cNvSpPr>
            <a:spLocks noGrp="1" noRot="1" noChangeAspect="1"/>
          </p:cNvSpPr>
          <p:nvPr>
            <p:ph type="sldImg" idx="2"/>
          </p:nvPr>
        </p:nvSpPr>
        <p:spPr>
          <a:xfrm>
            <a:off x="420193" y="801884"/>
            <a:ext cx="6720000" cy="4009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Shape 915"/>
          <p:cNvSpPr txBox="1">
            <a:spLocks noGrp="1"/>
          </p:cNvSpPr>
          <p:nvPr>
            <p:ph type="body" idx="1"/>
          </p:nvPr>
        </p:nvSpPr>
        <p:spPr>
          <a:xfrm>
            <a:off x="755967" y="5078605"/>
            <a:ext cx="6047699" cy="48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Shape 991"/>
          <p:cNvSpPr>
            <a:spLocks noGrp="1" noRot="1" noChangeAspect="1"/>
          </p:cNvSpPr>
          <p:nvPr>
            <p:ph type="sldImg" idx="2"/>
          </p:nvPr>
        </p:nvSpPr>
        <p:spPr>
          <a:xfrm>
            <a:off x="420193" y="801884"/>
            <a:ext cx="6720000" cy="4009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Shape 992"/>
          <p:cNvSpPr txBox="1">
            <a:spLocks noGrp="1"/>
          </p:cNvSpPr>
          <p:nvPr>
            <p:ph type="body" idx="1"/>
          </p:nvPr>
        </p:nvSpPr>
        <p:spPr>
          <a:xfrm>
            <a:off x="755967" y="5078605"/>
            <a:ext cx="6047699" cy="48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 idx="2"/>
          </p:nvPr>
        </p:nvSpPr>
        <p:spPr>
          <a:xfrm>
            <a:off x="420193" y="801884"/>
            <a:ext cx="6720000" cy="4009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Shape 1056"/>
          <p:cNvSpPr txBox="1">
            <a:spLocks noGrp="1"/>
          </p:cNvSpPr>
          <p:nvPr>
            <p:ph type="body" idx="1"/>
          </p:nvPr>
        </p:nvSpPr>
        <p:spPr>
          <a:xfrm>
            <a:off x="755967" y="5078605"/>
            <a:ext cx="6047699" cy="48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Shape 1119"/>
          <p:cNvSpPr>
            <a:spLocks noGrp="1" noRot="1" noChangeAspect="1"/>
          </p:cNvSpPr>
          <p:nvPr>
            <p:ph type="sldImg" idx="2"/>
          </p:nvPr>
        </p:nvSpPr>
        <p:spPr>
          <a:xfrm>
            <a:off x="420193" y="801884"/>
            <a:ext cx="6720000" cy="4009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Shape 1120"/>
          <p:cNvSpPr txBox="1">
            <a:spLocks noGrp="1"/>
          </p:cNvSpPr>
          <p:nvPr>
            <p:ph type="body" idx="1"/>
          </p:nvPr>
        </p:nvSpPr>
        <p:spPr>
          <a:xfrm>
            <a:off x="755967" y="5078605"/>
            <a:ext cx="6047699" cy="48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Shape 1224"/>
          <p:cNvSpPr>
            <a:spLocks noGrp="1" noRot="1" noChangeAspect="1"/>
          </p:cNvSpPr>
          <p:nvPr>
            <p:ph type="sldImg" idx="2"/>
          </p:nvPr>
        </p:nvSpPr>
        <p:spPr>
          <a:xfrm>
            <a:off x="420193" y="801884"/>
            <a:ext cx="6720000" cy="4009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Shape 1225"/>
          <p:cNvSpPr txBox="1">
            <a:spLocks noGrp="1"/>
          </p:cNvSpPr>
          <p:nvPr>
            <p:ph type="body" idx="1"/>
          </p:nvPr>
        </p:nvSpPr>
        <p:spPr>
          <a:xfrm>
            <a:off x="755967" y="5078605"/>
            <a:ext cx="6047699" cy="48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Shape 1288"/>
          <p:cNvSpPr>
            <a:spLocks noGrp="1" noRot="1" noChangeAspect="1"/>
          </p:cNvSpPr>
          <p:nvPr>
            <p:ph type="sldImg" idx="2"/>
          </p:nvPr>
        </p:nvSpPr>
        <p:spPr>
          <a:xfrm>
            <a:off x="420193" y="801884"/>
            <a:ext cx="6720000" cy="4009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Shape 1289"/>
          <p:cNvSpPr txBox="1">
            <a:spLocks noGrp="1"/>
          </p:cNvSpPr>
          <p:nvPr>
            <p:ph type="body" idx="1"/>
          </p:nvPr>
        </p:nvSpPr>
        <p:spPr>
          <a:xfrm>
            <a:off x="755967" y="5078605"/>
            <a:ext cx="6047699" cy="48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Shape 1403"/>
          <p:cNvSpPr>
            <a:spLocks noGrp="1" noRot="1" noChangeAspect="1"/>
          </p:cNvSpPr>
          <p:nvPr>
            <p:ph type="sldImg" idx="2"/>
          </p:nvPr>
        </p:nvSpPr>
        <p:spPr>
          <a:xfrm>
            <a:off x="420193" y="801884"/>
            <a:ext cx="6720000" cy="4009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Shape 1404"/>
          <p:cNvSpPr txBox="1">
            <a:spLocks noGrp="1"/>
          </p:cNvSpPr>
          <p:nvPr>
            <p:ph type="body" idx="1"/>
          </p:nvPr>
        </p:nvSpPr>
        <p:spPr>
          <a:xfrm>
            <a:off x="755967" y="5078605"/>
            <a:ext cx="6047699" cy="48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Shape 1467"/>
          <p:cNvSpPr>
            <a:spLocks noGrp="1" noRot="1" noChangeAspect="1"/>
          </p:cNvSpPr>
          <p:nvPr>
            <p:ph type="sldImg" idx="2"/>
          </p:nvPr>
        </p:nvSpPr>
        <p:spPr>
          <a:xfrm>
            <a:off x="420193" y="801884"/>
            <a:ext cx="6720000" cy="4009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" name="Shape 1468"/>
          <p:cNvSpPr txBox="1">
            <a:spLocks noGrp="1"/>
          </p:cNvSpPr>
          <p:nvPr>
            <p:ph type="body" idx="1"/>
          </p:nvPr>
        </p:nvSpPr>
        <p:spPr>
          <a:xfrm>
            <a:off x="755967" y="5078605"/>
            <a:ext cx="6047699" cy="48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1041120" y="5096160"/>
            <a:ext cx="5476800" cy="4489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4231800" y="9836279"/>
            <a:ext cx="2970600" cy="498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endParaRPr lang="en-US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Shape 1549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Shape 1550"/>
          <p:cNvSpPr txBox="1">
            <a:spLocks noGrp="1"/>
          </p:cNvSpPr>
          <p:nvPr>
            <p:ph type="body" idx="1"/>
          </p:nvPr>
        </p:nvSpPr>
        <p:spPr>
          <a:xfrm>
            <a:off x="755967" y="5078605"/>
            <a:ext cx="6047699" cy="48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7"/>
            <a:ext cx="7128000" cy="4010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1041120" y="5096160"/>
            <a:ext cx="5476800" cy="4489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231800" y="9836279"/>
            <a:ext cx="2970600" cy="498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</a:t>
            </a:fld>
            <a:endParaRPr lang="en-US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5" name="Shape 605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Shape 61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Shape 616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>
            <a:spLocks noGrp="1" noRot="1" noChangeAspect="1"/>
          </p:cNvSpPr>
          <p:nvPr>
            <p:ph type="sldImg" idx="2"/>
          </p:nvPr>
        </p:nvSpPr>
        <p:spPr>
          <a:xfrm>
            <a:off x="420193" y="801884"/>
            <a:ext cx="6720000" cy="4009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Shape 732"/>
          <p:cNvSpPr txBox="1">
            <a:spLocks noGrp="1"/>
          </p:cNvSpPr>
          <p:nvPr>
            <p:ph type="body" idx="1"/>
          </p:nvPr>
        </p:nvSpPr>
        <p:spPr>
          <a:xfrm>
            <a:off x="755967" y="5078605"/>
            <a:ext cx="6047699" cy="48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>
            <a:spLocks noGrp="1" noRot="1" noChangeAspect="1"/>
          </p:cNvSpPr>
          <p:nvPr>
            <p:ph type="sldImg" idx="2"/>
          </p:nvPr>
        </p:nvSpPr>
        <p:spPr>
          <a:xfrm>
            <a:off x="420193" y="801884"/>
            <a:ext cx="6720000" cy="4009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Shape 743"/>
          <p:cNvSpPr txBox="1">
            <a:spLocks noGrp="1"/>
          </p:cNvSpPr>
          <p:nvPr>
            <p:ph type="body" idx="1"/>
          </p:nvPr>
        </p:nvSpPr>
        <p:spPr>
          <a:xfrm>
            <a:off x="755967" y="5078605"/>
            <a:ext cx="6047699" cy="48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729725" y="327600"/>
            <a:ext cx="13137581" cy="137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3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729725" y="1921319"/>
            <a:ext cx="13137581" cy="47624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31568" marR="0" lvl="0" indent="-250043" algn="l" rtl="0">
              <a:lnSpc>
                <a:spcPct val="90000"/>
              </a:lnSpc>
              <a:spcBef>
                <a:spcPts val="999"/>
              </a:spcBef>
              <a:buClr>
                <a:srgbClr val="FFFFFF"/>
              </a:buClr>
              <a:buSzPct val="44951"/>
              <a:buFont typeface="Noto Sans Symbols"/>
              <a:buChar char=""/>
              <a:defRPr sz="27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114" marR="0" lvl="1" indent="-8834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916"/>
              <a:buFont typeface="Arial"/>
              <a:buChar char="•"/>
              <a:defRPr sz="23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1857" marR="0" lvl="2" indent="-113284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99"/>
              <a:buFont typeface="Arial"/>
              <a:buChar char="•"/>
              <a:defRPr sz="19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98600" marR="0" lvl="3" indent="-12552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5343" marR="0" lvl="4" indent="-125069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2085" marR="0" lvl="5" indent="-12461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68828" marR="0" lvl="6" indent="-124155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5571" marR="0" lvl="7" indent="-12369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2314" marR="0" lvl="8" indent="-12324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729725" y="327600"/>
            <a:ext cx="13137581" cy="137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3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729725" y="1921319"/>
            <a:ext cx="6411084" cy="22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31568" marR="0" lvl="0" indent="-250043" algn="l" rtl="0">
              <a:lnSpc>
                <a:spcPct val="90000"/>
              </a:lnSpc>
              <a:spcBef>
                <a:spcPts val="999"/>
              </a:spcBef>
              <a:buClr>
                <a:srgbClr val="FFFFFF"/>
              </a:buClr>
              <a:buSzPct val="44951"/>
              <a:buFont typeface="Noto Sans Symbols"/>
              <a:buChar char=""/>
              <a:defRPr sz="27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114" marR="0" lvl="1" indent="-8834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916"/>
              <a:buFont typeface="Arial"/>
              <a:buChar char="•"/>
              <a:defRPr sz="23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1857" marR="0" lvl="2" indent="-113284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99"/>
              <a:buFont typeface="Arial"/>
              <a:buChar char="•"/>
              <a:defRPr sz="19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98600" marR="0" lvl="3" indent="-12552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5343" marR="0" lvl="4" indent="-125069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2085" marR="0" lvl="5" indent="-12461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68828" marR="0" lvl="6" indent="-124155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5571" marR="0" lvl="7" indent="-12369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2314" marR="0" lvl="8" indent="-12324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7461617" y="1921319"/>
            <a:ext cx="6411084" cy="22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31568" marR="0" lvl="0" indent="-250043" algn="l" rtl="0">
              <a:lnSpc>
                <a:spcPct val="90000"/>
              </a:lnSpc>
              <a:spcBef>
                <a:spcPts val="999"/>
              </a:spcBef>
              <a:buClr>
                <a:srgbClr val="FFFFFF"/>
              </a:buClr>
              <a:buSzPct val="44951"/>
              <a:buFont typeface="Noto Sans Symbols"/>
              <a:buChar char=""/>
              <a:defRPr sz="27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114" marR="0" lvl="1" indent="-8834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916"/>
              <a:buFont typeface="Arial"/>
              <a:buChar char="•"/>
              <a:defRPr sz="23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1857" marR="0" lvl="2" indent="-113284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99"/>
              <a:buFont typeface="Arial"/>
              <a:buChar char="•"/>
              <a:defRPr sz="19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98600" marR="0" lvl="3" indent="-12552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5343" marR="0" lvl="4" indent="-125069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2085" marR="0" lvl="5" indent="-12461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68828" marR="0" lvl="6" indent="-124155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5571" marR="0" lvl="7" indent="-12369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2314" marR="0" lvl="8" indent="-12324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7461617" y="4409280"/>
            <a:ext cx="6411084" cy="22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31568" marR="0" lvl="0" indent="-250043" algn="l" rtl="0">
              <a:lnSpc>
                <a:spcPct val="90000"/>
              </a:lnSpc>
              <a:spcBef>
                <a:spcPts val="999"/>
              </a:spcBef>
              <a:buClr>
                <a:srgbClr val="FFFFFF"/>
              </a:buClr>
              <a:buSzPct val="44951"/>
              <a:buFont typeface="Noto Sans Symbols"/>
              <a:buChar char=""/>
              <a:defRPr sz="27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114" marR="0" lvl="1" indent="-8834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916"/>
              <a:buFont typeface="Arial"/>
              <a:buChar char="•"/>
              <a:defRPr sz="23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1857" marR="0" lvl="2" indent="-113284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99"/>
              <a:buFont typeface="Arial"/>
              <a:buChar char="•"/>
              <a:defRPr sz="19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98600" marR="0" lvl="3" indent="-12552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5343" marR="0" lvl="4" indent="-125069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2085" marR="0" lvl="5" indent="-12461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68828" marR="0" lvl="6" indent="-124155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5571" marR="0" lvl="7" indent="-12369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2314" marR="0" lvl="8" indent="-12324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729725" y="4409280"/>
            <a:ext cx="6411084" cy="22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31568" marR="0" lvl="0" indent="-250043" algn="l" rtl="0">
              <a:lnSpc>
                <a:spcPct val="90000"/>
              </a:lnSpc>
              <a:spcBef>
                <a:spcPts val="999"/>
              </a:spcBef>
              <a:buClr>
                <a:srgbClr val="FFFFFF"/>
              </a:buClr>
              <a:buSzPct val="44951"/>
              <a:buFont typeface="Noto Sans Symbols"/>
              <a:buChar char=""/>
              <a:defRPr sz="27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114" marR="0" lvl="1" indent="-8834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916"/>
              <a:buFont typeface="Arial"/>
              <a:buChar char="•"/>
              <a:defRPr sz="23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1857" marR="0" lvl="2" indent="-113284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99"/>
              <a:buFont typeface="Arial"/>
              <a:buChar char="•"/>
              <a:defRPr sz="19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98600" marR="0" lvl="3" indent="-12552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5343" marR="0" lvl="4" indent="-125069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2085" marR="0" lvl="5" indent="-12461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68828" marR="0" lvl="6" indent="-124155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5571" marR="0" lvl="7" indent="-12369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2314" marR="0" lvl="8" indent="-12324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729725" y="327600"/>
            <a:ext cx="13137581" cy="137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3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729725" y="1921319"/>
            <a:ext cx="13137581" cy="47624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31568" marR="0" lvl="0" indent="-250043" algn="l" rtl="0">
              <a:lnSpc>
                <a:spcPct val="90000"/>
              </a:lnSpc>
              <a:spcBef>
                <a:spcPts val="999"/>
              </a:spcBef>
              <a:buClr>
                <a:srgbClr val="FFFFFF"/>
              </a:buClr>
              <a:buSzPct val="44951"/>
              <a:buFont typeface="Noto Sans Symbols"/>
              <a:buChar char=""/>
              <a:defRPr sz="27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114" marR="0" lvl="1" indent="-8834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916"/>
              <a:buFont typeface="Arial"/>
              <a:buChar char="•"/>
              <a:defRPr sz="23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1857" marR="0" lvl="2" indent="-113284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99"/>
              <a:buFont typeface="Arial"/>
              <a:buChar char="•"/>
              <a:defRPr sz="19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98600" marR="0" lvl="3" indent="-12552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5343" marR="0" lvl="4" indent="-125069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2085" marR="0" lvl="5" indent="-12461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68828" marR="0" lvl="6" indent="-124155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5571" marR="0" lvl="7" indent="-12369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2314" marR="0" lvl="8" indent="-12324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729725" y="1921319"/>
            <a:ext cx="13137581" cy="47624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31568" marR="0" lvl="0" indent="-250043" algn="l" rtl="0">
              <a:lnSpc>
                <a:spcPct val="90000"/>
              </a:lnSpc>
              <a:spcBef>
                <a:spcPts val="999"/>
              </a:spcBef>
              <a:buClr>
                <a:srgbClr val="FFFFFF"/>
              </a:buClr>
              <a:buSzPct val="44951"/>
              <a:buFont typeface="Noto Sans Symbols"/>
              <a:buChar char=""/>
              <a:defRPr sz="27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114" marR="0" lvl="1" indent="-8834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916"/>
              <a:buFont typeface="Arial"/>
              <a:buChar char="•"/>
              <a:defRPr sz="23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1857" marR="0" lvl="2" indent="-113284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99"/>
              <a:buFont typeface="Arial"/>
              <a:buChar char="•"/>
              <a:defRPr sz="19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98600" marR="0" lvl="3" indent="-12552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5343" marR="0" lvl="4" indent="-125069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2085" marR="0" lvl="5" indent="-12461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68828" marR="0" lvl="6" indent="-124155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5571" marR="0" lvl="7" indent="-12369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2314" marR="0" lvl="8" indent="-12324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16855" y="1920959"/>
            <a:ext cx="5962964" cy="4762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16855" y="1920959"/>
            <a:ext cx="5962964" cy="4762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AND_BOD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97583" y="710391"/>
            <a:ext cx="13602000" cy="914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97583" y="1839691"/>
            <a:ext cx="13602000" cy="5453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13525031" y="7443875"/>
            <a:ext cx="876000" cy="6282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AND_BODY_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97583" y="710391"/>
            <a:ext cx="13602000" cy="914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97583" y="1839691"/>
            <a:ext cx="13602000" cy="5453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13525031" y="7443875"/>
            <a:ext cx="876000" cy="6282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729725" y="327600"/>
            <a:ext cx="13137581" cy="137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3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729725" y="327600"/>
            <a:ext cx="13137581" cy="137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3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729725" y="1921319"/>
            <a:ext cx="6411084" cy="47624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31568" marR="0" lvl="0" indent="-250043" algn="l" rtl="0">
              <a:lnSpc>
                <a:spcPct val="90000"/>
              </a:lnSpc>
              <a:spcBef>
                <a:spcPts val="999"/>
              </a:spcBef>
              <a:buClr>
                <a:srgbClr val="FFFFFF"/>
              </a:buClr>
              <a:buSzPct val="44951"/>
              <a:buFont typeface="Noto Sans Symbols"/>
              <a:buChar char=""/>
              <a:defRPr sz="27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114" marR="0" lvl="1" indent="-8834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916"/>
              <a:buFont typeface="Arial"/>
              <a:buChar char="•"/>
              <a:defRPr sz="23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1857" marR="0" lvl="2" indent="-113284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99"/>
              <a:buFont typeface="Arial"/>
              <a:buChar char="•"/>
              <a:defRPr sz="19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98600" marR="0" lvl="3" indent="-12552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5343" marR="0" lvl="4" indent="-125069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2085" marR="0" lvl="5" indent="-12461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68828" marR="0" lvl="6" indent="-124155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5571" marR="0" lvl="7" indent="-12369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2314" marR="0" lvl="8" indent="-12324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7461617" y="1921319"/>
            <a:ext cx="6411084" cy="47624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31568" marR="0" lvl="0" indent="-250043" algn="l" rtl="0">
              <a:lnSpc>
                <a:spcPct val="90000"/>
              </a:lnSpc>
              <a:spcBef>
                <a:spcPts val="999"/>
              </a:spcBef>
              <a:buClr>
                <a:srgbClr val="FFFFFF"/>
              </a:buClr>
              <a:buSzPct val="44951"/>
              <a:buFont typeface="Noto Sans Symbols"/>
              <a:buChar char=""/>
              <a:defRPr sz="27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114" marR="0" lvl="1" indent="-8834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916"/>
              <a:buFont typeface="Arial"/>
              <a:buChar char="•"/>
              <a:defRPr sz="23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1857" marR="0" lvl="2" indent="-113284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99"/>
              <a:buFont typeface="Arial"/>
              <a:buChar char="•"/>
              <a:defRPr sz="19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98600" marR="0" lvl="3" indent="-12552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5343" marR="0" lvl="4" indent="-125069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2085" marR="0" lvl="5" indent="-12461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68828" marR="0" lvl="6" indent="-124155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5571" marR="0" lvl="7" indent="-12369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2314" marR="0" lvl="8" indent="-12324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729725" y="327600"/>
            <a:ext cx="13137581" cy="635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31568" marR="0" lvl="0" indent="-250043" algn="l" rtl="0">
              <a:lnSpc>
                <a:spcPct val="90000"/>
              </a:lnSpc>
              <a:spcBef>
                <a:spcPts val="999"/>
              </a:spcBef>
              <a:buClr>
                <a:srgbClr val="FFFFFF"/>
              </a:buClr>
              <a:buSzPct val="44951"/>
              <a:buFont typeface="Noto Sans Symbols"/>
              <a:buChar char=""/>
              <a:defRPr sz="27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114" marR="0" lvl="1" indent="-8834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916"/>
              <a:buFont typeface="Arial"/>
              <a:buChar char="•"/>
              <a:defRPr sz="23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1857" marR="0" lvl="2" indent="-113284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99"/>
              <a:buFont typeface="Arial"/>
              <a:buChar char="•"/>
              <a:defRPr sz="19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98600" marR="0" lvl="3" indent="-12552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5343" marR="0" lvl="4" indent="-125069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2085" marR="0" lvl="5" indent="-12461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68828" marR="0" lvl="6" indent="-124155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5571" marR="0" lvl="7" indent="-12369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2314" marR="0" lvl="8" indent="-12324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725" y="327600"/>
            <a:ext cx="13137581" cy="137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3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725" y="1921319"/>
            <a:ext cx="6411084" cy="22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31568" marR="0" lvl="0" indent="-250043" algn="l" rtl="0">
              <a:lnSpc>
                <a:spcPct val="90000"/>
              </a:lnSpc>
              <a:spcBef>
                <a:spcPts val="999"/>
              </a:spcBef>
              <a:buClr>
                <a:srgbClr val="FFFFFF"/>
              </a:buClr>
              <a:buSzPct val="44951"/>
              <a:buFont typeface="Noto Sans Symbols"/>
              <a:buChar char=""/>
              <a:defRPr sz="27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114" marR="0" lvl="1" indent="-8834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916"/>
              <a:buFont typeface="Arial"/>
              <a:buChar char="•"/>
              <a:defRPr sz="23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1857" marR="0" lvl="2" indent="-113284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99"/>
              <a:buFont typeface="Arial"/>
              <a:buChar char="•"/>
              <a:defRPr sz="19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98600" marR="0" lvl="3" indent="-12552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5343" marR="0" lvl="4" indent="-125069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2085" marR="0" lvl="5" indent="-12461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68828" marR="0" lvl="6" indent="-124155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5571" marR="0" lvl="7" indent="-12369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2314" marR="0" lvl="8" indent="-12324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729725" y="4409280"/>
            <a:ext cx="6411084" cy="22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31568" marR="0" lvl="0" indent="-250043" algn="l" rtl="0">
              <a:lnSpc>
                <a:spcPct val="90000"/>
              </a:lnSpc>
              <a:spcBef>
                <a:spcPts val="999"/>
              </a:spcBef>
              <a:buClr>
                <a:srgbClr val="FFFFFF"/>
              </a:buClr>
              <a:buSzPct val="44951"/>
              <a:buFont typeface="Noto Sans Symbols"/>
              <a:buChar char=""/>
              <a:defRPr sz="27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114" marR="0" lvl="1" indent="-8834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916"/>
              <a:buFont typeface="Arial"/>
              <a:buChar char="•"/>
              <a:defRPr sz="23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1857" marR="0" lvl="2" indent="-113284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99"/>
              <a:buFont typeface="Arial"/>
              <a:buChar char="•"/>
              <a:defRPr sz="19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98600" marR="0" lvl="3" indent="-12552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5343" marR="0" lvl="4" indent="-125069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2085" marR="0" lvl="5" indent="-12461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68828" marR="0" lvl="6" indent="-124155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5571" marR="0" lvl="7" indent="-12369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2314" marR="0" lvl="8" indent="-12324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3"/>
          </p:nvPr>
        </p:nvSpPr>
        <p:spPr>
          <a:xfrm>
            <a:off x="7461617" y="1921319"/>
            <a:ext cx="6411084" cy="47624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31568" marR="0" lvl="0" indent="-250043" algn="l" rtl="0">
              <a:lnSpc>
                <a:spcPct val="90000"/>
              </a:lnSpc>
              <a:spcBef>
                <a:spcPts val="999"/>
              </a:spcBef>
              <a:buClr>
                <a:srgbClr val="FFFFFF"/>
              </a:buClr>
              <a:buSzPct val="44951"/>
              <a:buFont typeface="Noto Sans Symbols"/>
              <a:buChar char=""/>
              <a:defRPr sz="27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114" marR="0" lvl="1" indent="-8834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916"/>
              <a:buFont typeface="Arial"/>
              <a:buChar char="•"/>
              <a:defRPr sz="23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1857" marR="0" lvl="2" indent="-113284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99"/>
              <a:buFont typeface="Arial"/>
              <a:buChar char="•"/>
              <a:defRPr sz="19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98600" marR="0" lvl="3" indent="-12552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5343" marR="0" lvl="4" indent="-125069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2085" marR="0" lvl="5" indent="-12461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68828" marR="0" lvl="6" indent="-124155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5571" marR="0" lvl="7" indent="-12369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2314" marR="0" lvl="8" indent="-12324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729725" y="327600"/>
            <a:ext cx="13137581" cy="137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3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29725" y="1921319"/>
            <a:ext cx="6411084" cy="47624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31568" marR="0" lvl="0" indent="-250043" algn="l" rtl="0">
              <a:lnSpc>
                <a:spcPct val="90000"/>
              </a:lnSpc>
              <a:spcBef>
                <a:spcPts val="999"/>
              </a:spcBef>
              <a:buClr>
                <a:srgbClr val="FFFFFF"/>
              </a:buClr>
              <a:buSzPct val="44951"/>
              <a:buFont typeface="Noto Sans Symbols"/>
              <a:buChar char=""/>
              <a:defRPr sz="27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114" marR="0" lvl="1" indent="-8834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916"/>
              <a:buFont typeface="Arial"/>
              <a:buChar char="•"/>
              <a:defRPr sz="23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1857" marR="0" lvl="2" indent="-113284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99"/>
              <a:buFont typeface="Arial"/>
              <a:buChar char="•"/>
              <a:defRPr sz="19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98600" marR="0" lvl="3" indent="-12552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5343" marR="0" lvl="4" indent="-125069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2085" marR="0" lvl="5" indent="-12461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68828" marR="0" lvl="6" indent="-124155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5571" marR="0" lvl="7" indent="-12369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2314" marR="0" lvl="8" indent="-12324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7461617" y="1921319"/>
            <a:ext cx="6411084" cy="22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31568" marR="0" lvl="0" indent="-250043" algn="l" rtl="0">
              <a:lnSpc>
                <a:spcPct val="90000"/>
              </a:lnSpc>
              <a:spcBef>
                <a:spcPts val="999"/>
              </a:spcBef>
              <a:buClr>
                <a:srgbClr val="FFFFFF"/>
              </a:buClr>
              <a:buSzPct val="44951"/>
              <a:buFont typeface="Noto Sans Symbols"/>
              <a:buChar char=""/>
              <a:defRPr sz="27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114" marR="0" lvl="1" indent="-8834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916"/>
              <a:buFont typeface="Arial"/>
              <a:buChar char="•"/>
              <a:defRPr sz="23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1857" marR="0" lvl="2" indent="-113284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99"/>
              <a:buFont typeface="Arial"/>
              <a:buChar char="•"/>
              <a:defRPr sz="19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98600" marR="0" lvl="3" indent="-12552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5343" marR="0" lvl="4" indent="-125069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2085" marR="0" lvl="5" indent="-12461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68828" marR="0" lvl="6" indent="-124155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5571" marR="0" lvl="7" indent="-12369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2314" marR="0" lvl="8" indent="-12324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3"/>
          </p:nvPr>
        </p:nvSpPr>
        <p:spPr>
          <a:xfrm>
            <a:off x="7461617" y="4409280"/>
            <a:ext cx="6411084" cy="22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31568" marR="0" lvl="0" indent="-250043" algn="l" rtl="0">
              <a:lnSpc>
                <a:spcPct val="90000"/>
              </a:lnSpc>
              <a:spcBef>
                <a:spcPts val="999"/>
              </a:spcBef>
              <a:buClr>
                <a:srgbClr val="FFFFFF"/>
              </a:buClr>
              <a:buSzPct val="44951"/>
              <a:buFont typeface="Noto Sans Symbols"/>
              <a:buChar char=""/>
              <a:defRPr sz="27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114" marR="0" lvl="1" indent="-8834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916"/>
              <a:buFont typeface="Arial"/>
              <a:buChar char="•"/>
              <a:defRPr sz="23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1857" marR="0" lvl="2" indent="-113284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99"/>
              <a:buFont typeface="Arial"/>
              <a:buChar char="•"/>
              <a:defRPr sz="19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98600" marR="0" lvl="3" indent="-12552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5343" marR="0" lvl="4" indent="-125069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2085" marR="0" lvl="5" indent="-12461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68828" marR="0" lvl="6" indent="-124155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5571" marR="0" lvl="7" indent="-12369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2314" marR="0" lvl="8" indent="-12324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729725" y="327600"/>
            <a:ext cx="13137581" cy="137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3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729725" y="1921319"/>
            <a:ext cx="6411084" cy="22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31568" marR="0" lvl="0" indent="-250043" algn="l" rtl="0">
              <a:lnSpc>
                <a:spcPct val="90000"/>
              </a:lnSpc>
              <a:spcBef>
                <a:spcPts val="999"/>
              </a:spcBef>
              <a:buClr>
                <a:srgbClr val="FFFFFF"/>
              </a:buClr>
              <a:buSzPct val="44951"/>
              <a:buFont typeface="Noto Sans Symbols"/>
              <a:buChar char=""/>
              <a:defRPr sz="27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114" marR="0" lvl="1" indent="-8834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916"/>
              <a:buFont typeface="Arial"/>
              <a:buChar char="•"/>
              <a:defRPr sz="23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1857" marR="0" lvl="2" indent="-113284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99"/>
              <a:buFont typeface="Arial"/>
              <a:buChar char="•"/>
              <a:defRPr sz="19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98600" marR="0" lvl="3" indent="-12552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5343" marR="0" lvl="4" indent="-125069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2085" marR="0" lvl="5" indent="-12461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68828" marR="0" lvl="6" indent="-124155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5571" marR="0" lvl="7" indent="-12369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2314" marR="0" lvl="8" indent="-12324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7461617" y="1921319"/>
            <a:ext cx="6411084" cy="22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31568" marR="0" lvl="0" indent="-250043" algn="l" rtl="0">
              <a:lnSpc>
                <a:spcPct val="90000"/>
              </a:lnSpc>
              <a:spcBef>
                <a:spcPts val="999"/>
              </a:spcBef>
              <a:buClr>
                <a:srgbClr val="FFFFFF"/>
              </a:buClr>
              <a:buSzPct val="44951"/>
              <a:buFont typeface="Noto Sans Symbols"/>
              <a:buChar char=""/>
              <a:defRPr sz="27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114" marR="0" lvl="1" indent="-8834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916"/>
              <a:buFont typeface="Arial"/>
              <a:buChar char="•"/>
              <a:defRPr sz="23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1857" marR="0" lvl="2" indent="-113284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99"/>
              <a:buFont typeface="Arial"/>
              <a:buChar char="•"/>
              <a:defRPr sz="19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98600" marR="0" lvl="3" indent="-12552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5343" marR="0" lvl="4" indent="-125069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2085" marR="0" lvl="5" indent="-12461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68828" marR="0" lvl="6" indent="-124155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5571" marR="0" lvl="7" indent="-12369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2314" marR="0" lvl="8" indent="-12324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729725" y="4409280"/>
            <a:ext cx="13137581" cy="22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31568" marR="0" lvl="0" indent="-250043" algn="l" rtl="0">
              <a:lnSpc>
                <a:spcPct val="90000"/>
              </a:lnSpc>
              <a:spcBef>
                <a:spcPts val="999"/>
              </a:spcBef>
              <a:buClr>
                <a:srgbClr val="FFFFFF"/>
              </a:buClr>
              <a:buSzPct val="44951"/>
              <a:buFont typeface="Noto Sans Symbols"/>
              <a:buChar char=""/>
              <a:defRPr sz="27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114" marR="0" lvl="1" indent="-8834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916"/>
              <a:buFont typeface="Arial"/>
              <a:buChar char="•"/>
              <a:defRPr sz="23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1857" marR="0" lvl="2" indent="-113284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99"/>
              <a:buFont typeface="Arial"/>
              <a:buChar char="•"/>
              <a:defRPr sz="19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98600" marR="0" lvl="3" indent="-12552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5343" marR="0" lvl="4" indent="-125069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2085" marR="0" lvl="5" indent="-12461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68828" marR="0" lvl="6" indent="-124155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5571" marR="0" lvl="7" indent="-12369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2314" marR="0" lvl="8" indent="-12324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729725" y="327600"/>
            <a:ext cx="13137581" cy="137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3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729725" y="1921319"/>
            <a:ext cx="13137581" cy="22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31568" marR="0" lvl="0" indent="-250043" algn="l" rtl="0">
              <a:lnSpc>
                <a:spcPct val="90000"/>
              </a:lnSpc>
              <a:spcBef>
                <a:spcPts val="999"/>
              </a:spcBef>
              <a:buClr>
                <a:srgbClr val="FFFFFF"/>
              </a:buClr>
              <a:buSzPct val="44951"/>
              <a:buFont typeface="Noto Sans Symbols"/>
              <a:buChar char=""/>
              <a:defRPr sz="27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114" marR="0" lvl="1" indent="-8834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916"/>
              <a:buFont typeface="Arial"/>
              <a:buChar char="•"/>
              <a:defRPr sz="23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1857" marR="0" lvl="2" indent="-113284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99"/>
              <a:buFont typeface="Arial"/>
              <a:buChar char="•"/>
              <a:defRPr sz="19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98600" marR="0" lvl="3" indent="-12552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5343" marR="0" lvl="4" indent="-125069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2085" marR="0" lvl="5" indent="-12461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68828" marR="0" lvl="6" indent="-124155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5571" marR="0" lvl="7" indent="-12369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2314" marR="0" lvl="8" indent="-12324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729725" y="4409280"/>
            <a:ext cx="13137581" cy="22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31568" marR="0" lvl="0" indent="-250043" algn="l" rtl="0">
              <a:lnSpc>
                <a:spcPct val="90000"/>
              </a:lnSpc>
              <a:spcBef>
                <a:spcPts val="999"/>
              </a:spcBef>
              <a:buClr>
                <a:srgbClr val="FFFFFF"/>
              </a:buClr>
              <a:buSzPct val="44951"/>
              <a:buFont typeface="Noto Sans Symbols"/>
              <a:buChar char=""/>
              <a:defRPr sz="27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114" marR="0" lvl="1" indent="-8834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916"/>
              <a:buFont typeface="Arial"/>
              <a:buChar char="•"/>
              <a:defRPr sz="23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1857" marR="0" lvl="2" indent="-113284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99"/>
              <a:buFont typeface="Arial"/>
              <a:buChar char="•"/>
              <a:defRPr sz="19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98600" marR="0" lvl="3" indent="-12552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5343" marR="0" lvl="4" indent="-125069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2085" marR="0" lvl="5" indent="-12461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68828" marR="0" lvl="6" indent="-124155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5571" marR="0" lvl="7" indent="-12369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2314" marR="0" lvl="8" indent="-12324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29725" y="327600"/>
            <a:ext cx="13137581" cy="137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3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9725" y="1921319"/>
            <a:ext cx="13137581" cy="47624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31568" marR="0" lvl="0" indent="-250043" algn="l" rtl="0">
              <a:lnSpc>
                <a:spcPct val="90000"/>
              </a:lnSpc>
              <a:spcBef>
                <a:spcPts val="999"/>
              </a:spcBef>
              <a:buClr>
                <a:srgbClr val="FFFFFF"/>
              </a:buClr>
              <a:buSzPct val="44951"/>
              <a:buFont typeface="Noto Sans Symbols"/>
              <a:buChar char=""/>
              <a:defRPr sz="27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114" marR="0" lvl="1" indent="-8834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916"/>
              <a:buFont typeface="Arial"/>
              <a:buChar char="•"/>
              <a:defRPr sz="23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1857" marR="0" lvl="2" indent="-113284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99"/>
              <a:buFont typeface="Arial"/>
              <a:buChar char="•"/>
              <a:defRPr sz="19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98600" marR="0" lvl="3" indent="-12552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5343" marR="0" lvl="4" indent="-125069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2085" marR="0" lvl="5" indent="-12461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68828" marR="0" lvl="6" indent="-124155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5571" marR="0" lvl="7" indent="-12369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2314" marR="0" lvl="8" indent="-12324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9888"/>
              <a:buFont typeface="Arial"/>
              <a:buChar char="•"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729725" y="7480079"/>
            <a:ext cx="3400831" cy="5659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992273" y="7480079"/>
            <a:ext cx="4626870" cy="5659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10466475" y="7480079"/>
            <a:ext cx="3400831" cy="5659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9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39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193" y="0"/>
            <a:ext cx="14583007" cy="821087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633" y="-3192"/>
            <a:ext cx="3962326" cy="492876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659731" y="4791075"/>
            <a:ext cx="10097922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5700" dirty="0" smtClean="0">
                <a:solidFill>
                  <a:srgbClr val="A20000"/>
                </a:solidFill>
                <a:latin typeface="Overpass"/>
                <a:ea typeface="Overpass"/>
                <a:cs typeface="Overpass"/>
                <a:sym typeface="Overpass"/>
              </a:rPr>
              <a:t>  </a:t>
            </a:r>
            <a:r>
              <a:rPr lang="en-US" sz="2800" dirty="0" smtClean="0">
                <a:solidFill>
                  <a:srgbClr val="A20000"/>
                </a:solidFill>
                <a:latin typeface="Overpass"/>
                <a:ea typeface="Overpass"/>
                <a:cs typeface="Overpass"/>
                <a:sym typeface="Overpass"/>
              </a:rPr>
              <a:t>-- Gaurav Sonkar, Bharath Kumar, Devi Surya Kumari</a:t>
            </a:r>
            <a:endParaRPr lang="en-US" sz="2800" dirty="0">
              <a:solidFill>
                <a:srgbClr val="A2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/>
          <p:nvPr/>
        </p:nvSpPr>
        <p:spPr>
          <a:xfrm>
            <a:off x="1109385" y="5420962"/>
            <a:ext cx="11530200" cy="185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6" y="119976"/>
                </a:moveTo>
                <a:lnTo>
                  <a:pt x="0" y="119976"/>
                </a:lnTo>
                <a:lnTo>
                  <a:pt x="0" y="0"/>
                </a:lnTo>
                <a:lnTo>
                  <a:pt x="119996" y="0"/>
                </a:lnTo>
                <a:lnTo>
                  <a:pt x="119996" y="119976"/>
                </a:lnTo>
                <a:close/>
              </a:path>
            </a:pathLst>
          </a:custGeom>
          <a:solidFill>
            <a:srgbClr val="A200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Shape 825"/>
          <p:cNvSpPr/>
          <p:nvPr/>
        </p:nvSpPr>
        <p:spPr>
          <a:xfrm>
            <a:off x="6878858" y="4415654"/>
            <a:ext cx="74100" cy="7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170" y="0"/>
                </a:moveTo>
                <a:lnTo>
                  <a:pt x="4491" y="0"/>
                </a:lnTo>
                <a:lnTo>
                  <a:pt x="2485" y="1015"/>
                </a:lnTo>
                <a:lnTo>
                  <a:pt x="1268" y="2674"/>
                </a:lnTo>
                <a:lnTo>
                  <a:pt x="119" y="4460"/>
                </a:lnTo>
                <a:lnTo>
                  <a:pt x="0" y="6645"/>
                </a:lnTo>
                <a:lnTo>
                  <a:pt x="53906" y="118001"/>
                </a:lnTo>
                <a:lnTo>
                  <a:pt x="56173" y="119387"/>
                </a:lnTo>
                <a:lnTo>
                  <a:pt x="61203" y="119387"/>
                </a:lnTo>
                <a:lnTo>
                  <a:pt x="63474" y="118061"/>
                </a:lnTo>
                <a:lnTo>
                  <a:pt x="118674" y="6645"/>
                </a:lnTo>
                <a:lnTo>
                  <a:pt x="118542" y="4460"/>
                </a:lnTo>
                <a:lnTo>
                  <a:pt x="116207" y="1015"/>
                </a:lnTo>
                <a:lnTo>
                  <a:pt x="114170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Shape 826"/>
          <p:cNvSpPr/>
          <p:nvPr/>
        </p:nvSpPr>
        <p:spPr>
          <a:xfrm>
            <a:off x="6915475" y="4147554"/>
            <a:ext cx="0" cy="24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879"/>
                </a:lnTo>
              </a:path>
            </a:pathLst>
          </a:custGeom>
          <a:noFill/>
          <a:ln w="9525" cap="flat" cmpd="sng">
            <a:solidFill>
              <a:srgbClr val="003D5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Shape 827"/>
          <p:cNvSpPr/>
          <p:nvPr/>
        </p:nvSpPr>
        <p:spPr>
          <a:xfrm>
            <a:off x="3864275" y="5663712"/>
            <a:ext cx="429600" cy="42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32" y="0"/>
                </a:moveTo>
                <a:lnTo>
                  <a:pt x="41009" y="3060"/>
                </a:lnTo>
                <a:lnTo>
                  <a:pt x="24560" y="11578"/>
                </a:lnTo>
                <a:lnTo>
                  <a:pt x="11578" y="24560"/>
                </a:lnTo>
                <a:lnTo>
                  <a:pt x="3060" y="41009"/>
                </a:lnTo>
                <a:lnTo>
                  <a:pt x="0" y="59932"/>
                </a:lnTo>
                <a:lnTo>
                  <a:pt x="3060" y="78857"/>
                </a:lnTo>
                <a:lnTo>
                  <a:pt x="11578" y="95308"/>
                </a:lnTo>
                <a:lnTo>
                  <a:pt x="24560" y="108290"/>
                </a:lnTo>
                <a:lnTo>
                  <a:pt x="41009" y="116809"/>
                </a:lnTo>
                <a:lnTo>
                  <a:pt x="59932" y="119869"/>
                </a:lnTo>
                <a:lnTo>
                  <a:pt x="78857" y="116809"/>
                </a:lnTo>
                <a:lnTo>
                  <a:pt x="86107" y="113055"/>
                </a:lnTo>
                <a:lnTo>
                  <a:pt x="59932" y="113055"/>
                </a:lnTo>
                <a:lnTo>
                  <a:pt x="39276" y="108873"/>
                </a:lnTo>
                <a:lnTo>
                  <a:pt x="22391" y="97478"/>
                </a:lnTo>
                <a:lnTo>
                  <a:pt x="10995" y="80590"/>
                </a:lnTo>
                <a:lnTo>
                  <a:pt x="6814" y="59932"/>
                </a:lnTo>
                <a:lnTo>
                  <a:pt x="10995" y="39276"/>
                </a:lnTo>
                <a:lnTo>
                  <a:pt x="22391" y="22391"/>
                </a:lnTo>
                <a:lnTo>
                  <a:pt x="39276" y="10995"/>
                </a:lnTo>
                <a:lnTo>
                  <a:pt x="59932" y="6814"/>
                </a:lnTo>
                <a:lnTo>
                  <a:pt x="86108" y="6814"/>
                </a:lnTo>
                <a:lnTo>
                  <a:pt x="78857" y="3060"/>
                </a:lnTo>
                <a:lnTo>
                  <a:pt x="59932" y="0"/>
                </a:lnTo>
                <a:close/>
              </a:path>
              <a:path w="120000" h="120000" extrusionOk="0">
                <a:moveTo>
                  <a:pt x="86108" y="6814"/>
                </a:moveTo>
                <a:lnTo>
                  <a:pt x="59932" y="6814"/>
                </a:lnTo>
                <a:lnTo>
                  <a:pt x="80590" y="10995"/>
                </a:lnTo>
                <a:lnTo>
                  <a:pt x="97478" y="22391"/>
                </a:lnTo>
                <a:lnTo>
                  <a:pt x="108873" y="39276"/>
                </a:lnTo>
                <a:lnTo>
                  <a:pt x="113055" y="59932"/>
                </a:lnTo>
                <a:lnTo>
                  <a:pt x="108873" y="80590"/>
                </a:lnTo>
                <a:lnTo>
                  <a:pt x="97478" y="97478"/>
                </a:lnTo>
                <a:lnTo>
                  <a:pt x="80590" y="108873"/>
                </a:lnTo>
                <a:lnTo>
                  <a:pt x="59932" y="113055"/>
                </a:lnTo>
                <a:lnTo>
                  <a:pt x="86107" y="113055"/>
                </a:lnTo>
                <a:lnTo>
                  <a:pt x="95308" y="108290"/>
                </a:lnTo>
                <a:lnTo>
                  <a:pt x="108290" y="95308"/>
                </a:lnTo>
                <a:lnTo>
                  <a:pt x="116809" y="78857"/>
                </a:lnTo>
                <a:lnTo>
                  <a:pt x="119869" y="59932"/>
                </a:lnTo>
                <a:lnTo>
                  <a:pt x="116809" y="41009"/>
                </a:lnTo>
                <a:lnTo>
                  <a:pt x="108290" y="24560"/>
                </a:lnTo>
                <a:lnTo>
                  <a:pt x="95308" y="11578"/>
                </a:lnTo>
                <a:lnTo>
                  <a:pt x="86108" y="68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Shape 828"/>
          <p:cNvSpPr/>
          <p:nvPr/>
        </p:nvSpPr>
        <p:spPr>
          <a:xfrm>
            <a:off x="8686046" y="5663712"/>
            <a:ext cx="429600" cy="42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31" y="0"/>
                </a:moveTo>
                <a:lnTo>
                  <a:pt x="41009" y="3060"/>
                </a:lnTo>
                <a:lnTo>
                  <a:pt x="24560" y="11578"/>
                </a:lnTo>
                <a:lnTo>
                  <a:pt x="11578" y="24560"/>
                </a:lnTo>
                <a:lnTo>
                  <a:pt x="3060" y="41009"/>
                </a:lnTo>
                <a:lnTo>
                  <a:pt x="0" y="59932"/>
                </a:lnTo>
                <a:lnTo>
                  <a:pt x="3060" y="78857"/>
                </a:lnTo>
                <a:lnTo>
                  <a:pt x="11578" y="95308"/>
                </a:lnTo>
                <a:lnTo>
                  <a:pt x="24560" y="108290"/>
                </a:lnTo>
                <a:lnTo>
                  <a:pt x="41009" y="116809"/>
                </a:lnTo>
                <a:lnTo>
                  <a:pt x="59931" y="119869"/>
                </a:lnTo>
                <a:lnTo>
                  <a:pt x="78857" y="116809"/>
                </a:lnTo>
                <a:lnTo>
                  <a:pt x="86107" y="113055"/>
                </a:lnTo>
                <a:lnTo>
                  <a:pt x="59931" y="113055"/>
                </a:lnTo>
                <a:lnTo>
                  <a:pt x="39276" y="108873"/>
                </a:lnTo>
                <a:lnTo>
                  <a:pt x="22391" y="97478"/>
                </a:lnTo>
                <a:lnTo>
                  <a:pt x="10995" y="80590"/>
                </a:lnTo>
                <a:lnTo>
                  <a:pt x="6814" y="59932"/>
                </a:lnTo>
                <a:lnTo>
                  <a:pt x="10995" y="39276"/>
                </a:lnTo>
                <a:lnTo>
                  <a:pt x="22391" y="22391"/>
                </a:lnTo>
                <a:lnTo>
                  <a:pt x="39276" y="10995"/>
                </a:lnTo>
                <a:lnTo>
                  <a:pt x="59931" y="6814"/>
                </a:lnTo>
                <a:lnTo>
                  <a:pt x="86107" y="6814"/>
                </a:lnTo>
                <a:lnTo>
                  <a:pt x="78857" y="3060"/>
                </a:lnTo>
                <a:lnTo>
                  <a:pt x="59931" y="0"/>
                </a:lnTo>
                <a:close/>
              </a:path>
              <a:path w="120000" h="120000" extrusionOk="0">
                <a:moveTo>
                  <a:pt x="86107" y="6814"/>
                </a:moveTo>
                <a:lnTo>
                  <a:pt x="59931" y="6814"/>
                </a:lnTo>
                <a:lnTo>
                  <a:pt x="80589" y="10995"/>
                </a:lnTo>
                <a:lnTo>
                  <a:pt x="97477" y="22391"/>
                </a:lnTo>
                <a:lnTo>
                  <a:pt x="108873" y="39276"/>
                </a:lnTo>
                <a:lnTo>
                  <a:pt x="113054" y="59932"/>
                </a:lnTo>
                <a:lnTo>
                  <a:pt x="108873" y="80590"/>
                </a:lnTo>
                <a:lnTo>
                  <a:pt x="97477" y="97478"/>
                </a:lnTo>
                <a:lnTo>
                  <a:pt x="80589" y="108873"/>
                </a:lnTo>
                <a:lnTo>
                  <a:pt x="59931" y="113055"/>
                </a:lnTo>
                <a:lnTo>
                  <a:pt x="86107" y="113055"/>
                </a:lnTo>
                <a:lnTo>
                  <a:pt x="95307" y="108290"/>
                </a:lnTo>
                <a:lnTo>
                  <a:pt x="108290" y="95308"/>
                </a:lnTo>
                <a:lnTo>
                  <a:pt x="116808" y="78857"/>
                </a:lnTo>
                <a:lnTo>
                  <a:pt x="119869" y="59932"/>
                </a:lnTo>
                <a:lnTo>
                  <a:pt x="116808" y="41009"/>
                </a:lnTo>
                <a:lnTo>
                  <a:pt x="108290" y="24560"/>
                </a:lnTo>
                <a:lnTo>
                  <a:pt x="95307" y="11578"/>
                </a:lnTo>
                <a:lnTo>
                  <a:pt x="86107" y="68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Shape 829"/>
          <p:cNvSpPr/>
          <p:nvPr/>
        </p:nvSpPr>
        <p:spPr>
          <a:xfrm>
            <a:off x="11053389" y="5664295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Shape 830"/>
          <p:cNvSpPr/>
          <p:nvPr/>
        </p:nvSpPr>
        <p:spPr>
          <a:xfrm>
            <a:off x="11103486" y="6010699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Shape 831"/>
          <p:cNvSpPr/>
          <p:nvPr/>
        </p:nvSpPr>
        <p:spPr>
          <a:xfrm>
            <a:off x="10219190" y="5664295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Shape 832"/>
          <p:cNvSpPr/>
          <p:nvPr/>
        </p:nvSpPr>
        <p:spPr>
          <a:xfrm>
            <a:off x="10269284" y="6010699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Shape 833"/>
          <p:cNvSpPr/>
          <p:nvPr/>
        </p:nvSpPr>
        <p:spPr>
          <a:xfrm>
            <a:off x="9457648" y="6376160"/>
            <a:ext cx="434700" cy="4346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Shape 834"/>
          <p:cNvSpPr/>
          <p:nvPr/>
        </p:nvSpPr>
        <p:spPr>
          <a:xfrm>
            <a:off x="9507745" y="6722562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Shape 835"/>
          <p:cNvSpPr/>
          <p:nvPr/>
        </p:nvSpPr>
        <p:spPr>
          <a:xfrm>
            <a:off x="7898825" y="5670477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Shape 836"/>
          <p:cNvSpPr/>
          <p:nvPr/>
        </p:nvSpPr>
        <p:spPr>
          <a:xfrm>
            <a:off x="7948941" y="6016882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Shape 837"/>
          <p:cNvSpPr/>
          <p:nvPr/>
        </p:nvSpPr>
        <p:spPr>
          <a:xfrm>
            <a:off x="7064644" y="5670477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Shape 838"/>
          <p:cNvSpPr/>
          <p:nvPr/>
        </p:nvSpPr>
        <p:spPr>
          <a:xfrm>
            <a:off x="7114741" y="6016882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Shape 839"/>
          <p:cNvSpPr/>
          <p:nvPr/>
        </p:nvSpPr>
        <p:spPr>
          <a:xfrm>
            <a:off x="6265212" y="5664903"/>
            <a:ext cx="434699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Shape 840"/>
          <p:cNvSpPr/>
          <p:nvPr/>
        </p:nvSpPr>
        <p:spPr>
          <a:xfrm>
            <a:off x="6315308" y="6011286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Shape 841"/>
          <p:cNvSpPr/>
          <p:nvPr/>
        </p:nvSpPr>
        <p:spPr>
          <a:xfrm>
            <a:off x="5483945" y="5664903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Shape 842"/>
          <p:cNvSpPr/>
          <p:nvPr/>
        </p:nvSpPr>
        <p:spPr>
          <a:xfrm>
            <a:off x="5534042" y="6011286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Shape 843"/>
          <p:cNvSpPr/>
          <p:nvPr/>
        </p:nvSpPr>
        <p:spPr>
          <a:xfrm>
            <a:off x="4649744" y="5664903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Shape 844"/>
          <p:cNvSpPr/>
          <p:nvPr/>
        </p:nvSpPr>
        <p:spPr>
          <a:xfrm>
            <a:off x="4699841" y="6011286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Shape 845"/>
          <p:cNvSpPr/>
          <p:nvPr/>
        </p:nvSpPr>
        <p:spPr>
          <a:xfrm>
            <a:off x="3023268" y="5670477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Shape 846"/>
          <p:cNvSpPr/>
          <p:nvPr/>
        </p:nvSpPr>
        <p:spPr>
          <a:xfrm>
            <a:off x="3073365" y="6016882"/>
            <a:ext cx="341399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Shape 847"/>
          <p:cNvSpPr/>
          <p:nvPr/>
        </p:nvSpPr>
        <p:spPr>
          <a:xfrm>
            <a:off x="2242002" y="5670477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Shape 848"/>
          <p:cNvSpPr/>
          <p:nvPr/>
        </p:nvSpPr>
        <p:spPr>
          <a:xfrm>
            <a:off x="2292099" y="6016882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Shape 849"/>
          <p:cNvSpPr/>
          <p:nvPr/>
        </p:nvSpPr>
        <p:spPr>
          <a:xfrm>
            <a:off x="11053389" y="6376160"/>
            <a:ext cx="434700" cy="4346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Shape 850"/>
          <p:cNvSpPr/>
          <p:nvPr/>
        </p:nvSpPr>
        <p:spPr>
          <a:xfrm>
            <a:off x="11103486" y="6722562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Shape 851"/>
          <p:cNvSpPr/>
          <p:nvPr/>
        </p:nvSpPr>
        <p:spPr>
          <a:xfrm>
            <a:off x="10219190" y="6376160"/>
            <a:ext cx="434700" cy="4346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Shape 852"/>
          <p:cNvSpPr/>
          <p:nvPr/>
        </p:nvSpPr>
        <p:spPr>
          <a:xfrm>
            <a:off x="10269284" y="6722562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Shape 853"/>
          <p:cNvSpPr/>
          <p:nvPr/>
        </p:nvSpPr>
        <p:spPr>
          <a:xfrm>
            <a:off x="8680112" y="6382342"/>
            <a:ext cx="434700" cy="4346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Shape 854"/>
          <p:cNvSpPr/>
          <p:nvPr/>
        </p:nvSpPr>
        <p:spPr>
          <a:xfrm>
            <a:off x="8730207" y="6728747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Shape 855"/>
          <p:cNvSpPr/>
          <p:nvPr/>
        </p:nvSpPr>
        <p:spPr>
          <a:xfrm>
            <a:off x="7898825" y="6382342"/>
            <a:ext cx="434700" cy="4346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Shape 856"/>
          <p:cNvSpPr/>
          <p:nvPr/>
        </p:nvSpPr>
        <p:spPr>
          <a:xfrm>
            <a:off x="7948941" y="6728747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Shape 857"/>
          <p:cNvSpPr/>
          <p:nvPr/>
        </p:nvSpPr>
        <p:spPr>
          <a:xfrm>
            <a:off x="7064644" y="6382342"/>
            <a:ext cx="434700" cy="4346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Shape 858"/>
          <p:cNvSpPr/>
          <p:nvPr/>
        </p:nvSpPr>
        <p:spPr>
          <a:xfrm>
            <a:off x="7114741" y="6728747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Shape 859"/>
          <p:cNvSpPr/>
          <p:nvPr/>
        </p:nvSpPr>
        <p:spPr>
          <a:xfrm>
            <a:off x="5483945" y="6376768"/>
            <a:ext cx="434700" cy="4346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Shape 860"/>
          <p:cNvSpPr/>
          <p:nvPr/>
        </p:nvSpPr>
        <p:spPr>
          <a:xfrm>
            <a:off x="5534042" y="6723152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Shape 861"/>
          <p:cNvSpPr/>
          <p:nvPr/>
        </p:nvSpPr>
        <p:spPr>
          <a:xfrm>
            <a:off x="4649744" y="6376768"/>
            <a:ext cx="434700" cy="4346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Shape 862"/>
          <p:cNvSpPr/>
          <p:nvPr/>
        </p:nvSpPr>
        <p:spPr>
          <a:xfrm>
            <a:off x="4699841" y="6723152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Shape 863"/>
          <p:cNvSpPr/>
          <p:nvPr/>
        </p:nvSpPr>
        <p:spPr>
          <a:xfrm>
            <a:off x="3023268" y="6382342"/>
            <a:ext cx="434700" cy="4346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Shape 864"/>
          <p:cNvSpPr/>
          <p:nvPr/>
        </p:nvSpPr>
        <p:spPr>
          <a:xfrm>
            <a:off x="3073365" y="6728747"/>
            <a:ext cx="341399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Shape 865"/>
          <p:cNvSpPr/>
          <p:nvPr/>
        </p:nvSpPr>
        <p:spPr>
          <a:xfrm>
            <a:off x="2242002" y="6382342"/>
            <a:ext cx="434700" cy="4346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Shape 866"/>
          <p:cNvSpPr/>
          <p:nvPr/>
        </p:nvSpPr>
        <p:spPr>
          <a:xfrm>
            <a:off x="2292099" y="6728747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Shape 867"/>
          <p:cNvSpPr/>
          <p:nvPr/>
        </p:nvSpPr>
        <p:spPr>
          <a:xfrm>
            <a:off x="3861504" y="6382342"/>
            <a:ext cx="434700" cy="4346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Shape 868"/>
          <p:cNvSpPr/>
          <p:nvPr/>
        </p:nvSpPr>
        <p:spPr>
          <a:xfrm>
            <a:off x="3911600" y="6728747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Shape 869"/>
          <p:cNvSpPr/>
          <p:nvPr/>
        </p:nvSpPr>
        <p:spPr>
          <a:xfrm>
            <a:off x="9457648" y="5670477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Shape 870"/>
          <p:cNvSpPr/>
          <p:nvPr/>
        </p:nvSpPr>
        <p:spPr>
          <a:xfrm>
            <a:off x="9507745" y="6016882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Shape 871"/>
          <p:cNvSpPr/>
          <p:nvPr/>
        </p:nvSpPr>
        <p:spPr>
          <a:xfrm>
            <a:off x="5107411" y="2302685"/>
            <a:ext cx="3605700" cy="81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7" y="0"/>
                </a:lnTo>
                <a:lnTo>
                  <a:pt x="119997" y="119911"/>
                </a:lnTo>
                <a:lnTo>
                  <a:pt x="0" y="119911"/>
                </a:lnTo>
                <a:lnTo>
                  <a:pt x="0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2" name="Shape 872"/>
          <p:cNvGrpSpPr/>
          <p:nvPr/>
        </p:nvGrpSpPr>
        <p:grpSpPr>
          <a:xfrm>
            <a:off x="6515517" y="1879662"/>
            <a:ext cx="814167" cy="814167"/>
            <a:chOff x="3990208" y="961766"/>
            <a:chExt cx="677400" cy="677400"/>
          </a:xfrm>
        </p:grpSpPr>
        <p:sp>
          <p:nvSpPr>
            <p:cNvPr id="873" name="Shape 873"/>
            <p:cNvSpPr/>
            <p:nvPr/>
          </p:nvSpPr>
          <p:spPr>
            <a:xfrm>
              <a:off x="3990208" y="961766"/>
              <a:ext cx="677400" cy="677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63" y="0"/>
                  </a:moveTo>
                  <a:lnTo>
                    <a:pt x="51827" y="547"/>
                  </a:lnTo>
                  <a:lnTo>
                    <a:pt x="44023" y="2141"/>
                  </a:lnTo>
                  <a:lnTo>
                    <a:pt x="36623" y="4712"/>
                  </a:lnTo>
                  <a:lnTo>
                    <a:pt x="29699" y="8186"/>
                  </a:lnTo>
                  <a:lnTo>
                    <a:pt x="23322" y="12494"/>
                  </a:lnTo>
                  <a:lnTo>
                    <a:pt x="17563" y="17563"/>
                  </a:lnTo>
                  <a:lnTo>
                    <a:pt x="12494" y="23322"/>
                  </a:lnTo>
                  <a:lnTo>
                    <a:pt x="8186" y="29699"/>
                  </a:lnTo>
                  <a:lnTo>
                    <a:pt x="4712" y="36623"/>
                  </a:lnTo>
                  <a:lnTo>
                    <a:pt x="2141" y="44023"/>
                  </a:lnTo>
                  <a:lnTo>
                    <a:pt x="547" y="51827"/>
                  </a:lnTo>
                  <a:lnTo>
                    <a:pt x="0" y="59963"/>
                  </a:lnTo>
                  <a:lnTo>
                    <a:pt x="547" y="68100"/>
                  </a:lnTo>
                  <a:lnTo>
                    <a:pt x="2141" y="75904"/>
                  </a:lnTo>
                  <a:lnTo>
                    <a:pt x="4712" y="83304"/>
                  </a:lnTo>
                  <a:lnTo>
                    <a:pt x="8186" y="90228"/>
                  </a:lnTo>
                  <a:lnTo>
                    <a:pt x="12494" y="96605"/>
                  </a:lnTo>
                  <a:lnTo>
                    <a:pt x="17563" y="102364"/>
                  </a:lnTo>
                  <a:lnTo>
                    <a:pt x="23322" y="107433"/>
                  </a:lnTo>
                  <a:lnTo>
                    <a:pt x="29699" y="111740"/>
                  </a:lnTo>
                  <a:lnTo>
                    <a:pt x="36623" y="115215"/>
                  </a:lnTo>
                  <a:lnTo>
                    <a:pt x="44023" y="117785"/>
                  </a:lnTo>
                  <a:lnTo>
                    <a:pt x="51827" y="119380"/>
                  </a:lnTo>
                  <a:lnTo>
                    <a:pt x="59963" y="119927"/>
                  </a:lnTo>
                  <a:lnTo>
                    <a:pt x="68100" y="119380"/>
                  </a:lnTo>
                  <a:lnTo>
                    <a:pt x="75904" y="117785"/>
                  </a:lnTo>
                  <a:lnTo>
                    <a:pt x="83304" y="115215"/>
                  </a:lnTo>
                  <a:lnTo>
                    <a:pt x="90228" y="111740"/>
                  </a:lnTo>
                  <a:lnTo>
                    <a:pt x="96605" y="107433"/>
                  </a:lnTo>
                  <a:lnTo>
                    <a:pt x="102364" y="102364"/>
                  </a:lnTo>
                  <a:lnTo>
                    <a:pt x="107433" y="96605"/>
                  </a:lnTo>
                  <a:lnTo>
                    <a:pt x="111740" y="90228"/>
                  </a:lnTo>
                  <a:lnTo>
                    <a:pt x="115215" y="83304"/>
                  </a:lnTo>
                  <a:lnTo>
                    <a:pt x="117785" y="75904"/>
                  </a:lnTo>
                  <a:lnTo>
                    <a:pt x="119380" y="68100"/>
                  </a:lnTo>
                  <a:lnTo>
                    <a:pt x="119927" y="59963"/>
                  </a:lnTo>
                  <a:lnTo>
                    <a:pt x="119380" y="51827"/>
                  </a:lnTo>
                  <a:lnTo>
                    <a:pt x="117785" y="44023"/>
                  </a:lnTo>
                  <a:lnTo>
                    <a:pt x="115215" y="36623"/>
                  </a:lnTo>
                  <a:lnTo>
                    <a:pt x="111740" y="29699"/>
                  </a:lnTo>
                  <a:lnTo>
                    <a:pt x="107433" y="23322"/>
                  </a:lnTo>
                  <a:lnTo>
                    <a:pt x="102364" y="17563"/>
                  </a:lnTo>
                  <a:lnTo>
                    <a:pt x="96605" y="12494"/>
                  </a:lnTo>
                  <a:lnTo>
                    <a:pt x="90228" y="8186"/>
                  </a:lnTo>
                  <a:lnTo>
                    <a:pt x="83304" y="4712"/>
                  </a:lnTo>
                  <a:lnTo>
                    <a:pt x="75904" y="2141"/>
                  </a:lnTo>
                  <a:lnTo>
                    <a:pt x="68100" y="547"/>
                  </a:lnTo>
                  <a:lnTo>
                    <a:pt x="59963" y="0"/>
                  </a:lnTo>
                  <a:close/>
                </a:path>
              </a:pathLst>
            </a:custGeom>
            <a:solidFill>
              <a:srgbClr val="003D51"/>
            </a:solid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00">
                <a:solidFill>
                  <a:srgbClr val="4C4B4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Shape 874"/>
            <p:cNvSpPr/>
            <p:nvPr/>
          </p:nvSpPr>
          <p:spPr>
            <a:xfrm>
              <a:off x="4028107" y="999662"/>
              <a:ext cx="601200" cy="601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9" y="0"/>
                  </a:moveTo>
                  <a:lnTo>
                    <a:pt x="50267" y="785"/>
                  </a:lnTo>
                  <a:lnTo>
                    <a:pt x="41035" y="3058"/>
                  </a:lnTo>
                  <a:lnTo>
                    <a:pt x="32426" y="6697"/>
                  </a:lnTo>
                  <a:lnTo>
                    <a:pt x="24565" y="11576"/>
                  </a:lnTo>
                  <a:lnTo>
                    <a:pt x="17573" y="17573"/>
                  </a:lnTo>
                  <a:lnTo>
                    <a:pt x="11576" y="24565"/>
                  </a:lnTo>
                  <a:lnTo>
                    <a:pt x="6697" y="32426"/>
                  </a:lnTo>
                  <a:lnTo>
                    <a:pt x="3058" y="41035"/>
                  </a:lnTo>
                  <a:lnTo>
                    <a:pt x="785" y="50267"/>
                  </a:lnTo>
                  <a:lnTo>
                    <a:pt x="0" y="59999"/>
                  </a:lnTo>
                  <a:lnTo>
                    <a:pt x="785" y="69732"/>
                  </a:lnTo>
                  <a:lnTo>
                    <a:pt x="3058" y="78964"/>
                  </a:lnTo>
                  <a:lnTo>
                    <a:pt x="6697" y="87572"/>
                  </a:lnTo>
                  <a:lnTo>
                    <a:pt x="11576" y="95434"/>
                  </a:lnTo>
                  <a:lnTo>
                    <a:pt x="17573" y="102425"/>
                  </a:lnTo>
                  <a:lnTo>
                    <a:pt x="24565" y="108423"/>
                  </a:lnTo>
                  <a:lnTo>
                    <a:pt x="32426" y="113302"/>
                  </a:lnTo>
                  <a:lnTo>
                    <a:pt x="41035" y="116941"/>
                  </a:lnTo>
                  <a:lnTo>
                    <a:pt x="50267" y="119214"/>
                  </a:lnTo>
                  <a:lnTo>
                    <a:pt x="59999" y="120000"/>
                  </a:lnTo>
                  <a:lnTo>
                    <a:pt x="69732" y="119214"/>
                  </a:lnTo>
                  <a:lnTo>
                    <a:pt x="78964" y="116941"/>
                  </a:lnTo>
                  <a:lnTo>
                    <a:pt x="87572" y="113302"/>
                  </a:lnTo>
                  <a:lnTo>
                    <a:pt x="95434" y="108423"/>
                  </a:lnTo>
                  <a:lnTo>
                    <a:pt x="102425" y="102425"/>
                  </a:lnTo>
                  <a:lnTo>
                    <a:pt x="108423" y="95434"/>
                  </a:lnTo>
                  <a:lnTo>
                    <a:pt x="113302" y="87572"/>
                  </a:lnTo>
                  <a:lnTo>
                    <a:pt x="116941" y="78964"/>
                  </a:lnTo>
                  <a:lnTo>
                    <a:pt x="119214" y="69732"/>
                  </a:lnTo>
                  <a:lnTo>
                    <a:pt x="120000" y="59999"/>
                  </a:lnTo>
                  <a:lnTo>
                    <a:pt x="119214" y="50267"/>
                  </a:lnTo>
                  <a:lnTo>
                    <a:pt x="116941" y="41035"/>
                  </a:lnTo>
                  <a:lnTo>
                    <a:pt x="113302" y="32426"/>
                  </a:lnTo>
                  <a:lnTo>
                    <a:pt x="108423" y="24565"/>
                  </a:lnTo>
                  <a:lnTo>
                    <a:pt x="102425" y="17573"/>
                  </a:lnTo>
                  <a:lnTo>
                    <a:pt x="95434" y="11576"/>
                  </a:lnTo>
                  <a:lnTo>
                    <a:pt x="87572" y="6697"/>
                  </a:lnTo>
                  <a:lnTo>
                    <a:pt x="78964" y="3058"/>
                  </a:lnTo>
                  <a:lnTo>
                    <a:pt x="69732" y="785"/>
                  </a:lnTo>
                  <a:lnTo>
                    <a:pt x="5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00">
                <a:solidFill>
                  <a:srgbClr val="4C4B4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Shape 875"/>
            <p:cNvSpPr/>
            <p:nvPr/>
          </p:nvSpPr>
          <p:spPr>
            <a:xfrm>
              <a:off x="4171146" y="1348778"/>
              <a:ext cx="92700" cy="9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85" y="0"/>
                  </a:moveTo>
                  <a:lnTo>
                    <a:pt x="36532" y="4706"/>
                  </a:lnTo>
                  <a:lnTo>
                    <a:pt x="17527" y="17533"/>
                  </a:lnTo>
                  <a:lnTo>
                    <a:pt x="4703" y="36539"/>
                  </a:lnTo>
                  <a:lnTo>
                    <a:pt x="0" y="59785"/>
                  </a:lnTo>
                  <a:lnTo>
                    <a:pt x="4703" y="83031"/>
                  </a:lnTo>
                  <a:lnTo>
                    <a:pt x="17527" y="102038"/>
                  </a:lnTo>
                  <a:lnTo>
                    <a:pt x="36532" y="114865"/>
                  </a:lnTo>
                  <a:lnTo>
                    <a:pt x="59785" y="119571"/>
                  </a:lnTo>
                  <a:lnTo>
                    <a:pt x="83030" y="114865"/>
                  </a:lnTo>
                  <a:lnTo>
                    <a:pt x="89621" y="110415"/>
                  </a:lnTo>
                  <a:lnTo>
                    <a:pt x="59785" y="110415"/>
                  </a:lnTo>
                  <a:lnTo>
                    <a:pt x="40093" y="106432"/>
                  </a:lnTo>
                  <a:lnTo>
                    <a:pt x="23997" y="95574"/>
                  </a:lnTo>
                  <a:lnTo>
                    <a:pt x="13139" y="79478"/>
                  </a:lnTo>
                  <a:lnTo>
                    <a:pt x="9155" y="59785"/>
                  </a:lnTo>
                  <a:lnTo>
                    <a:pt x="13139" y="40099"/>
                  </a:lnTo>
                  <a:lnTo>
                    <a:pt x="23997" y="24003"/>
                  </a:lnTo>
                  <a:lnTo>
                    <a:pt x="40093" y="13141"/>
                  </a:lnTo>
                  <a:lnTo>
                    <a:pt x="59785" y="9154"/>
                  </a:lnTo>
                  <a:lnTo>
                    <a:pt x="89621" y="9154"/>
                  </a:lnTo>
                  <a:lnTo>
                    <a:pt x="83030" y="4706"/>
                  </a:lnTo>
                  <a:lnTo>
                    <a:pt x="59785" y="0"/>
                  </a:lnTo>
                  <a:close/>
                </a:path>
                <a:path w="120000" h="120000" extrusionOk="0">
                  <a:moveTo>
                    <a:pt x="89621" y="9154"/>
                  </a:moveTo>
                  <a:lnTo>
                    <a:pt x="59785" y="9154"/>
                  </a:lnTo>
                  <a:lnTo>
                    <a:pt x="79473" y="13141"/>
                  </a:lnTo>
                  <a:lnTo>
                    <a:pt x="95568" y="24003"/>
                  </a:lnTo>
                  <a:lnTo>
                    <a:pt x="106431" y="40099"/>
                  </a:lnTo>
                  <a:lnTo>
                    <a:pt x="110416" y="59785"/>
                  </a:lnTo>
                  <a:lnTo>
                    <a:pt x="106431" y="79478"/>
                  </a:lnTo>
                  <a:lnTo>
                    <a:pt x="95568" y="95574"/>
                  </a:lnTo>
                  <a:lnTo>
                    <a:pt x="79473" y="106432"/>
                  </a:lnTo>
                  <a:lnTo>
                    <a:pt x="59785" y="110415"/>
                  </a:lnTo>
                  <a:lnTo>
                    <a:pt x="89621" y="110415"/>
                  </a:lnTo>
                  <a:lnTo>
                    <a:pt x="102031" y="102038"/>
                  </a:lnTo>
                  <a:lnTo>
                    <a:pt x="114852" y="83031"/>
                  </a:lnTo>
                  <a:lnTo>
                    <a:pt x="119557" y="59785"/>
                  </a:lnTo>
                  <a:lnTo>
                    <a:pt x="114852" y="36539"/>
                  </a:lnTo>
                  <a:lnTo>
                    <a:pt x="102031" y="17533"/>
                  </a:lnTo>
                  <a:lnTo>
                    <a:pt x="89621" y="9154"/>
                  </a:lnTo>
                  <a:close/>
                </a:path>
              </a:pathLst>
            </a:custGeom>
            <a:solidFill>
              <a:srgbClr val="003D51"/>
            </a:solid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00">
                <a:solidFill>
                  <a:srgbClr val="4C4B4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Shape 876"/>
            <p:cNvSpPr/>
            <p:nvPr/>
          </p:nvSpPr>
          <p:spPr>
            <a:xfrm>
              <a:off x="4187555" y="1365204"/>
              <a:ext cx="59700" cy="5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71" y="0"/>
                  </a:moveTo>
                  <a:lnTo>
                    <a:pt x="36589" y="4708"/>
                  </a:lnTo>
                  <a:lnTo>
                    <a:pt x="17554" y="17542"/>
                  </a:lnTo>
                  <a:lnTo>
                    <a:pt x="4712" y="36567"/>
                  </a:lnTo>
                  <a:lnTo>
                    <a:pt x="0" y="59846"/>
                  </a:lnTo>
                  <a:lnTo>
                    <a:pt x="4712" y="83114"/>
                  </a:lnTo>
                  <a:lnTo>
                    <a:pt x="17554" y="102141"/>
                  </a:lnTo>
                  <a:lnTo>
                    <a:pt x="36589" y="114981"/>
                  </a:lnTo>
                  <a:lnTo>
                    <a:pt x="59871" y="119694"/>
                  </a:lnTo>
                  <a:lnTo>
                    <a:pt x="83139" y="114981"/>
                  </a:lnTo>
                  <a:lnTo>
                    <a:pt x="90191" y="110221"/>
                  </a:lnTo>
                  <a:lnTo>
                    <a:pt x="59871" y="110221"/>
                  </a:lnTo>
                  <a:lnTo>
                    <a:pt x="40266" y="106256"/>
                  </a:lnTo>
                  <a:lnTo>
                    <a:pt x="24245" y="95450"/>
                  </a:lnTo>
                  <a:lnTo>
                    <a:pt x="13435" y="79437"/>
                  </a:lnTo>
                  <a:lnTo>
                    <a:pt x="9470" y="59846"/>
                  </a:lnTo>
                  <a:lnTo>
                    <a:pt x="13435" y="40256"/>
                  </a:lnTo>
                  <a:lnTo>
                    <a:pt x="24245" y="24241"/>
                  </a:lnTo>
                  <a:lnTo>
                    <a:pt x="40266" y="13435"/>
                  </a:lnTo>
                  <a:lnTo>
                    <a:pt x="59871" y="9471"/>
                  </a:lnTo>
                  <a:lnTo>
                    <a:pt x="90200" y="9471"/>
                  </a:lnTo>
                  <a:lnTo>
                    <a:pt x="83139" y="4708"/>
                  </a:lnTo>
                  <a:lnTo>
                    <a:pt x="59871" y="0"/>
                  </a:lnTo>
                  <a:close/>
                </a:path>
                <a:path w="120000" h="120000" extrusionOk="0">
                  <a:moveTo>
                    <a:pt x="90200" y="9471"/>
                  </a:moveTo>
                  <a:lnTo>
                    <a:pt x="59871" y="9471"/>
                  </a:lnTo>
                  <a:lnTo>
                    <a:pt x="79460" y="13435"/>
                  </a:lnTo>
                  <a:lnTo>
                    <a:pt x="95475" y="24241"/>
                  </a:lnTo>
                  <a:lnTo>
                    <a:pt x="106281" y="40256"/>
                  </a:lnTo>
                  <a:lnTo>
                    <a:pt x="110245" y="59846"/>
                  </a:lnTo>
                  <a:lnTo>
                    <a:pt x="106281" y="79437"/>
                  </a:lnTo>
                  <a:lnTo>
                    <a:pt x="95475" y="95450"/>
                  </a:lnTo>
                  <a:lnTo>
                    <a:pt x="79460" y="106256"/>
                  </a:lnTo>
                  <a:lnTo>
                    <a:pt x="59871" y="110221"/>
                  </a:lnTo>
                  <a:lnTo>
                    <a:pt x="90191" y="110221"/>
                  </a:lnTo>
                  <a:lnTo>
                    <a:pt x="102165" y="102141"/>
                  </a:lnTo>
                  <a:lnTo>
                    <a:pt x="115006" y="83114"/>
                  </a:lnTo>
                  <a:lnTo>
                    <a:pt x="119718" y="59846"/>
                  </a:lnTo>
                  <a:lnTo>
                    <a:pt x="115006" y="36567"/>
                  </a:lnTo>
                  <a:lnTo>
                    <a:pt x="102165" y="17542"/>
                  </a:lnTo>
                  <a:lnTo>
                    <a:pt x="90200" y="9471"/>
                  </a:lnTo>
                  <a:close/>
                </a:path>
              </a:pathLst>
            </a:custGeom>
            <a:solidFill>
              <a:srgbClr val="003D51"/>
            </a:solid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00">
                <a:solidFill>
                  <a:srgbClr val="4C4B4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Shape 877"/>
            <p:cNvSpPr/>
            <p:nvPr/>
          </p:nvSpPr>
          <p:spPr>
            <a:xfrm>
              <a:off x="4287260" y="1105050"/>
              <a:ext cx="92700" cy="9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97" y="0"/>
                  </a:moveTo>
                  <a:lnTo>
                    <a:pt x="59785" y="0"/>
                  </a:lnTo>
                  <a:lnTo>
                    <a:pt x="36540" y="4706"/>
                  </a:lnTo>
                  <a:lnTo>
                    <a:pt x="17533" y="17533"/>
                  </a:lnTo>
                  <a:lnTo>
                    <a:pt x="4706" y="36539"/>
                  </a:lnTo>
                  <a:lnTo>
                    <a:pt x="0" y="59785"/>
                  </a:lnTo>
                  <a:lnTo>
                    <a:pt x="4706" y="83031"/>
                  </a:lnTo>
                  <a:lnTo>
                    <a:pt x="17533" y="102038"/>
                  </a:lnTo>
                  <a:lnTo>
                    <a:pt x="36540" y="114865"/>
                  </a:lnTo>
                  <a:lnTo>
                    <a:pt x="59785" y="119571"/>
                  </a:lnTo>
                  <a:lnTo>
                    <a:pt x="60197" y="119571"/>
                  </a:lnTo>
                  <a:lnTo>
                    <a:pt x="83450" y="114865"/>
                  </a:lnTo>
                  <a:lnTo>
                    <a:pt x="90043" y="110415"/>
                  </a:lnTo>
                  <a:lnTo>
                    <a:pt x="59785" y="110415"/>
                  </a:lnTo>
                  <a:lnTo>
                    <a:pt x="40099" y="106429"/>
                  </a:lnTo>
                  <a:lnTo>
                    <a:pt x="24004" y="95567"/>
                  </a:lnTo>
                  <a:lnTo>
                    <a:pt x="13141" y="79472"/>
                  </a:lnTo>
                  <a:lnTo>
                    <a:pt x="9155" y="59785"/>
                  </a:lnTo>
                  <a:lnTo>
                    <a:pt x="13141" y="40099"/>
                  </a:lnTo>
                  <a:lnTo>
                    <a:pt x="24004" y="24003"/>
                  </a:lnTo>
                  <a:lnTo>
                    <a:pt x="40099" y="13141"/>
                  </a:lnTo>
                  <a:lnTo>
                    <a:pt x="59785" y="9154"/>
                  </a:lnTo>
                  <a:lnTo>
                    <a:pt x="90043" y="9154"/>
                  </a:lnTo>
                  <a:lnTo>
                    <a:pt x="83450" y="4706"/>
                  </a:lnTo>
                  <a:lnTo>
                    <a:pt x="60197" y="0"/>
                  </a:lnTo>
                  <a:close/>
                </a:path>
                <a:path w="120000" h="120000" extrusionOk="0">
                  <a:moveTo>
                    <a:pt x="90043" y="9154"/>
                  </a:moveTo>
                  <a:lnTo>
                    <a:pt x="60197" y="9154"/>
                  </a:lnTo>
                  <a:lnTo>
                    <a:pt x="79891" y="13141"/>
                  </a:lnTo>
                  <a:lnTo>
                    <a:pt x="95985" y="24003"/>
                  </a:lnTo>
                  <a:lnTo>
                    <a:pt x="106843" y="40099"/>
                  </a:lnTo>
                  <a:lnTo>
                    <a:pt x="110828" y="59785"/>
                  </a:lnTo>
                  <a:lnTo>
                    <a:pt x="106843" y="79472"/>
                  </a:lnTo>
                  <a:lnTo>
                    <a:pt x="95985" y="95567"/>
                  </a:lnTo>
                  <a:lnTo>
                    <a:pt x="79891" y="106429"/>
                  </a:lnTo>
                  <a:lnTo>
                    <a:pt x="60197" y="110415"/>
                  </a:lnTo>
                  <a:lnTo>
                    <a:pt x="90043" y="110415"/>
                  </a:lnTo>
                  <a:lnTo>
                    <a:pt x="102456" y="102038"/>
                  </a:lnTo>
                  <a:lnTo>
                    <a:pt x="115279" y="83031"/>
                  </a:lnTo>
                  <a:lnTo>
                    <a:pt x="119984" y="59785"/>
                  </a:lnTo>
                  <a:lnTo>
                    <a:pt x="115279" y="36539"/>
                  </a:lnTo>
                  <a:lnTo>
                    <a:pt x="102456" y="17533"/>
                  </a:lnTo>
                  <a:lnTo>
                    <a:pt x="90043" y="9154"/>
                  </a:lnTo>
                  <a:close/>
                </a:path>
              </a:pathLst>
            </a:custGeom>
            <a:solidFill>
              <a:srgbClr val="003D51"/>
            </a:solid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00">
                <a:solidFill>
                  <a:srgbClr val="4C4B4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Shape 878"/>
            <p:cNvSpPr/>
            <p:nvPr/>
          </p:nvSpPr>
          <p:spPr>
            <a:xfrm>
              <a:off x="4303669" y="1121465"/>
              <a:ext cx="60300" cy="5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73" y="0"/>
                  </a:moveTo>
                  <a:lnTo>
                    <a:pt x="59241" y="0"/>
                  </a:lnTo>
                  <a:lnTo>
                    <a:pt x="36203" y="4712"/>
                  </a:lnTo>
                  <a:lnTo>
                    <a:pt x="17369" y="17554"/>
                  </a:lnTo>
                  <a:lnTo>
                    <a:pt x="4662" y="36589"/>
                  </a:lnTo>
                  <a:lnTo>
                    <a:pt x="0" y="59872"/>
                  </a:lnTo>
                  <a:lnTo>
                    <a:pt x="4662" y="83140"/>
                  </a:lnTo>
                  <a:lnTo>
                    <a:pt x="17369" y="102167"/>
                  </a:lnTo>
                  <a:lnTo>
                    <a:pt x="36203" y="115008"/>
                  </a:lnTo>
                  <a:lnTo>
                    <a:pt x="59241" y="119720"/>
                  </a:lnTo>
                  <a:lnTo>
                    <a:pt x="59873" y="119720"/>
                  </a:lnTo>
                  <a:lnTo>
                    <a:pt x="82910" y="115008"/>
                  </a:lnTo>
                  <a:lnTo>
                    <a:pt x="89891" y="110247"/>
                  </a:lnTo>
                  <a:lnTo>
                    <a:pt x="59241" y="110247"/>
                  </a:lnTo>
                  <a:lnTo>
                    <a:pt x="39854" y="106282"/>
                  </a:lnTo>
                  <a:lnTo>
                    <a:pt x="24000" y="95476"/>
                  </a:lnTo>
                  <a:lnTo>
                    <a:pt x="13297" y="79461"/>
                  </a:lnTo>
                  <a:lnTo>
                    <a:pt x="9371" y="59872"/>
                  </a:lnTo>
                  <a:lnTo>
                    <a:pt x="13297" y="40278"/>
                  </a:lnTo>
                  <a:lnTo>
                    <a:pt x="24000" y="24253"/>
                  </a:lnTo>
                  <a:lnTo>
                    <a:pt x="39854" y="13439"/>
                  </a:lnTo>
                  <a:lnTo>
                    <a:pt x="59241" y="9471"/>
                  </a:lnTo>
                  <a:lnTo>
                    <a:pt x="89889" y="9471"/>
                  </a:lnTo>
                  <a:lnTo>
                    <a:pt x="82910" y="4712"/>
                  </a:lnTo>
                  <a:lnTo>
                    <a:pt x="59873" y="0"/>
                  </a:lnTo>
                  <a:close/>
                </a:path>
                <a:path w="120000" h="120000" extrusionOk="0">
                  <a:moveTo>
                    <a:pt x="89889" y="9471"/>
                  </a:moveTo>
                  <a:lnTo>
                    <a:pt x="59873" y="9471"/>
                  </a:lnTo>
                  <a:lnTo>
                    <a:pt x="79260" y="13439"/>
                  </a:lnTo>
                  <a:lnTo>
                    <a:pt x="95114" y="24253"/>
                  </a:lnTo>
                  <a:lnTo>
                    <a:pt x="105814" y="40278"/>
                  </a:lnTo>
                  <a:lnTo>
                    <a:pt x="109741" y="59872"/>
                  </a:lnTo>
                  <a:lnTo>
                    <a:pt x="105814" y="79461"/>
                  </a:lnTo>
                  <a:lnTo>
                    <a:pt x="95114" y="95476"/>
                  </a:lnTo>
                  <a:lnTo>
                    <a:pt x="79260" y="106282"/>
                  </a:lnTo>
                  <a:lnTo>
                    <a:pt x="59873" y="110247"/>
                  </a:lnTo>
                  <a:lnTo>
                    <a:pt x="89891" y="110247"/>
                  </a:lnTo>
                  <a:lnTo>
                    <a:pt x="101742" y="102167"/>
                  </a:lnTo>
                  <a:lnTo>
                    <a:pt x="114452" y="83140"/>
                  </a:lnTo>
                  <a:lnTo>
                    <a:pt x="119114" y="59872"/>
                  </a:lnTo>
                  <a:lnTo>
                    <a:pt x="114452" y="36589"/>
                  </a:lnTo>
                  <a:lnTo>
                    <a:pt x="101742" y="17554"/>
                  </a:lnTo>
                  <a:lnTo>
                    <a:pt x="89889" y="9471"/>
                  </a:lnTo>
                  <a:close/>
                </a:path>
              </a:pathLst>
            </a:custGeom>
            <a:solidFill>
              <a:srgbClr val="003D51"/>
            </a:solid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00">
                <a:solidFill>
                  <a:srgbClr val="4C4B4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Shape 879"/>
            <p:cNvSpPr/>
            <p:nvPr/>
          </p:nvSpPr>
          <p:spPr>
            <a:xfrm>
              <a:off x="4301019" y="1253711"/>
              <a:ext cx="65400" cy="65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93" y="0"/>
                  </a:moveTo>
                  <a:lnTo>
                    <a:pt x="59510" y="0"/>
                  </a:lnTo>
                  <a:lnTo>
                    <a:pt x="36361" y="4684"/>
                  </a:lnTo>
                  <a:lnTo>
                    <a:pt x="17442" y="17448"/>
                  </a:lnTo>
                  <a:lnTo>
                    <a:pt x="4680" y="36361"/>
                  </a:lnTo>
                  <a:lnTo>
                    <a:pt x="0" y="59488"/>
                  </a:lnTo>
                  <a:lnTo>
                    <a:pt x="4680" y="82626"/>
                  </a:lnTo>
                  <a:lnTo>
                    <a:pt x="17442" y="101546"/>
                  </a:lnTo>
                  <a:lnTo>
                    <a:pt x="36361" y="114314"/>
                  </a:lnTo>
                  <a:lnTo>
                    <a:pt x="59510" y="118998"/>
                  </a:lnTo>
                  <a:lnTo>
                    <a:pt x="60093" y="118998"/>
                  </a:lnTo>
                  <a:lnTo>
                    <a:pt x="83229" y="114314"/>
                  </a:lnTo>
                  <a:lnTo>
                    <a:pt x="95513" y="106021"/>
                  </a:lnTo>
                  <a:lnTo>
                    <a:pt x="59510" y="106021"/>
                  </a:lnTo>
                  <a:lnTo>
                    <a:pt x="41406" y="102357"/>
                  </a:lnTo>
                  <a:lnTo>
                    <a:pt x="26614" y="92374"/>
                  </a:lnTo>
                  <a:lnTo>
                    <a:pt x="16637" y="77580"/>
                  </a:lnTo>
                  <a:lnTo>
                    <a:pt x="12977" y="59488"/>
                  </a:lnTo>
                  <a:lnTo>
                    <a:pt x="16637" y="41397"/>
                  </a:lnTo>
                  <a:lnTo>
                    <a:pt x="26614" y="26611"/>
                  </a:lnTo>
                  <a:lnTo>
                    <a:pt x="41406" y="16637"/>
                  </a:lnTo>
                  <a:lnTo>
                    <a:pt x="59510" y="12977"/>
                  </a:lnTo>
                  <a:lnTo>
                    <a:pt x="95517" y="12977"/>
                  </a:lnTo>
                  <a:lnTo>
                    <a:pt x="83229" y="4684"/>
                  </a:lnTo>
                  <a:lnTo>
                    <a:pt x="60093" y="0"/>
                  </a:lnTo>
                  <a:close/>
                </a:path>
                <a:path w="120000" h="120000" extrusionOk="0">
                  <a:moveTo>
                    <a:pt x="95517" y="12977"/>
                  </a:moveTo>
                  <a:lnTo>
                    <a:pt x="60093" y="12977"/>
                  </a:lnTo>
                  <a:lnTo>
                    <a:pt x="78187" y="16637"/>
                  </a:lnTo>
                  <a:lnTo>
                    <a:pt x="92979" y="26611"/>
                  </a:lnTo>
                  <a:lnTo>
                    <a:pt x="102962" y="41397"/>
                  </a:lnTo>
                  <a:lnTo>
                    <a:pt x="106626" y="59488"/>
                  </a:lnTo>
                  <a:lnTo>
                    <a:pt x="102962" y="77580"/>
                  </a:lnTo>
                  <a:lnTo>
                    <a:pt x="92979" y="92374"/>
                  </a:lnTo>
                  <a:lnTo>
                    <a:pt x="78187" y="102357"/>
                  </a:lnTo>
                  <a:lnTo>
                    <a:pt x="60093" y="106021"/>
                  </a:lnTo>
                  <a:lnTo>
                    <a:pt x="95513" y="106021"/>
                  </a:lnTo>
                  <a:lnTo>
                    <a:pt x="102140" y="101546"/>
                  </a:lnTo>
                  <a:lnTo>
                    <a:pt x="114899" y="82626"/>
                  </a:lnTo>
                  <a:lnTo>
                    <a:pt x="119581" y="59488"/>
                  </a:lnTo>
                  <a:lnTo>
                    <a:pt x="114899" y="36361"/>
                  </a:lnTo>
                  <a:lnTo>
                    <a:pt x="102140" y="17448"/>
                  </a:lnTo>
                  <a:lnTo>
                    <a:pt x="95517" y="12977"/>
                  </a:lnTo>
                  <a:close/>
                </a:path>
              </a:pathLst>
            </a:custGeom>
            <a:solidFill>
              <a:srgbClr val="003D51"/>
            </a:solid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00">
                <a:solidFill>
                  <a:srgbClr val="4C4B4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Shape 880"/>
            <p:cNvSpPr/>
            <p:nvPr/>
          </p:nvSpPr>
          <p:spPr>
            <a:xfrm>
              <a:off x="4317428" y="1270125"/>
              <a:ext cx="32400" cy="3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271" y="0"/>
                  </a:moveTo>
                  <a:lnTo>
                    <a:pt x="26635" y="0"/>
                  </a:lnTo>
                  <a:lnTo>
                    <a:pt x="0" y="26586"/>
                  </a:lnTo>
                  <a:lnTo>
                    <a:pt x="0" y="92090"/>
                  </a:lnTo>
                  <a:lnTo>
                    <a:pt x="26635" y="118680"/>
                  </a:lnTo>
                  <a:lnTo>
                    <a:pt x="93271" y="118680"/>
                  </a:lnTo>
                  <a:lnTo>
                    <a:pt x="110762" y="101220"/>
                  </a:lnTo>
                  <a:lnTo>
                    <a:pt x="36236" y="101220"/>
                  </a:lnTo>
                  <a:lnTo>
                    <a:pt x="17504" y="82397"/>
                  </a:lnTo>
                  <a:lnTo>
                    <a:pt x="17504" y="36235"/>
                  </a:lnTo>
                  <a:lnTo>
                    <a:pt x="36236" y="17456"/>
                  </a:lnTo>
                  <a:lnTo>
                    <a:pt x="110762" y="17456"/>
                  </a:lnTo>
                  <a:lnTo>
                    <a:pt x="93271" y="0"/>
                  </a:lnTo>
                  <a:close/>
                </a:path>
                <a:path w="120000" h="120000" extrusionOk="0">
                  <a:moveTo>
                    <a:pt x="110762" y="17456"/>
                  </a:moveTo>
                  <a:lnTo>
                    <a:pt x="83670" y="17456"/>
                  </a:lnTo>
                  <a:lnTo>
                    <a:pt x="102446" y="36235"/>
                  </a:lnTo>
                  <a:lnTo>
                    <a:pt x="102446" y="82397"/>
                  </a:lnTo>
                  <a:lnTo>
                    <a:pt x="83670" y="101220"/>
                  </a:lnTo>
                  <a:lnTo>
                    <a:pt x="110762" y="101220"/>
                  </a:lnTo>
                  <a:lnTo>
                    <a:pt x="119907" y="92090"/>
                  </a:lnTo>
                  <a:lnTo>
                    <a:pt x="119907" y="26586"/>
                  </a:lnTo>
                  <a:lnTo>
                    <a:pt x="110762" y="17456"/>
                  </a:lnTo>
                  <a:close/>
                </a:path>
              </a:pathLst>
            </a:custGeom>
            <a:solidFill>
              <a:srgbClr val="003D51"/>
            </a:solid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00">
                <a:solidFill>
                  <a:srgbClr val="4C4B4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Shape 881"/>
            <p:cNvSpPr/>
            <p:nvPr/>
          </p:nvSpPr>
          <p:spPr>
            <a:xfrm>
              <a:off x="4403707" y="1348778"/>
              <a:ext cx="92700" cy="9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70" y="0"/>
                  </a:moveTo>
                  <a:lnTo>
                    <a:pt x="36525" y="4706"/>
                  </a:lnTo>
                  <a:lnTo>
                    <a:pt x="17524" y="17533"/>
                  </a:lnTo>
                  <a:lnTo>
                    <a:pt x="4703" y="36539"/>
                  </a:lnTo>
                  <a:lnTo>
                    <a:pt x="0" y="59785"/>
                  </a:lnTo>
                  <a:lnTo>
                    <a:pt x="4703" y="83031"/>
                  </a:lnTo>
                  <a:lnTo>
                    <a:pt x="17524" y="102038"/>
                  </a:lnTo>
                  <a:lnTo>
                    <a:pt x="36525" y="114865"/>
                  </a:lnTo>
                  <a:lnTo>
                    <a:pt x="59770" y="119571"/>
                  </a:lnTo>
                  <a:lnTo>
                    <a:pt x="83026" y="114865"/>
                  </a:lnTo>
                  <a:lnTo>
                    <a:pt x="89621" y="110415"/>
                  </a:lnTo>
                  <a:lnTo>
                    <a:pt x="59770" y="110415"/>
                  </a:lnTo>
                  <a:lnTo>
                    <a:pt x="40085" y="106432"/>
                  </a:lnTo>
                  <a:lnTo>
                    <a:pt x="23995" y="95574"/>
                  </a:lnTo>
                  <a:lnTo>
                    <a:pt x="13139" y="79478"/>
                  </a:lnTo>
                  <a:lnTo>
                    <a:pt x="9155" y="59785"/>
                  </a:lnTo>
                  <a:lnTo>
                    <a:pt x="13139" y="40099"/>
                  </a:lnTo>
                  <a:lnTo>
                    <a:pt x="23995" y="24003"/>
                  </a:lnTo>
                  <a:lnTo>
                    <a:pt x="40085" y="13141"/>
                  </a:lnTo>
                  <a:lnTo>
                    <a:pt x="59770" y="9154"/>
                  </a:lnTo>
                  <a:lnTo>
                    <a:pt x="89621" y="9154"/>
                  </a:lnTo>
                  <a:lnTo>
                    <a:pt x="83026" y="4706"/>
                  </a:lnTo>
                  <a:lnTo>
                    <a:pt x="59770" y="0"/>
                  </a:lnTo>
                  <a:close/>
                </a:path>
                <a:path w="120000" h="120000" extrusionOk="0">
                  <a:moveTo>
                    <a:pt x="89621" y="9154"/>
                  </a:moveTo>
                  <a:lnTo>
                    <a:pt x="59770" y="9154"/>
                  </a:lnTo>
                  <a:lnTo>
                    <a:pt x="79465" y="13141"/>
                  </a:lnTo>
                  <a:lnTo>
                    <a:pt x="95567" y="24003"/>
                  </a:lnTo>
                  <a:lnTo>
                    <a:pt x="106431" y="40099"/>
                  </a:lnTo>
                  <a:lnTo>
                    <a:pt x="110416" y="59785"/>
                  </a:lnTo>
                  <a:lnTo>
                    <a:pt x="106431" y="79478"/>
                  </a:lnTo>
                  <a:lnTo>
                    <a:pt x="95567" y="95574"/>
                  </a:lnTo>
                  <a:lnTo>
                    <a:pt x="79465" y="106432"/>
                  </a:lnTo>
                  <a:lnTo>
                    <a:pt x="59770" y="110415"/>
                  </a:lnTo>
                  <a:lnTo>
                    <a:pt x="89621" y="110415"/>
                  </a:lnTo>
                  <a:lnTo>
                    <a:pt x="102037" y="102038"/>
                  </a:lnTo>
                  <a:lnTo>
                    <a:pt x="114866" y="83031"/>
                  </a:lnTo>
                  <a:lnTo>
                    <a:pt x="119572" y="59785"/>
                  </a:lnTo>
                  <a:lnTo>
                    <a:pt x="114866" y="36539"/>
                  </a:lnTo>
                  <a:lnTo>
                    <a:pt x="102037" y="17533"/>
                  </a:lnTo>
                  <a:lnTo>
                    <a:pt x="89621" y="9154"/>
                  </a:lnTo>
                  <a:close/>
                </a:path>
              </a:pathLst>
            </a:custGeom>
            <a:solidFill>
              <a:srgbClr val="003D51"/>
            </a:solid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00">
                <a:solidFill>
                  <a:srgbClr val="4C4B4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Shape 882"/>
            <p:cNvSpPr/>
            <p:nvPr/>
          </p:nvSpPr>
          <p:spPr>
            <a:xfrm>
              <a:off x="4420114" y="1365204"/>
              <a:ext cx="59700" cy="5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45" y="0"/>
                  </a:moveTo>
                  <a:lnTo>
                    <a:pt x="36578" y="4708"/>
                  </a:lnTo>
                  <a:lnTo>
                    <a:pt x="17552" y="17542"/>
                  </a:lnTo>
                  <a:lnTo>
                    <a:pt x="4710" y="36567"/>
                  </a:lnTo>
                  <a:lnTo>
                    <a:pt x="0" y="59846"/>
                  </a:lnTo>
                  <a:lnTo>
                    <a:pt x="4710" y="83114"/>
                  </a:lnTo>
                  <a:lnTo>
                    <a:pt x="17552" y="102141"/>
                  </a:lnTo>
                  <a:lnTo>
                    <a:pt x="36578" y="114981"/>
                  </a:lnTo>
                  <a:lnTo>
                    <a:pt x="59845" y="119694"/>
                  </a:lnTo>
                  <a:lnTo>
                    <a:pt x="83143" y="114981"/>
                  </a:lnTo>
                  <a:lnTo>
                    <a:pt x="90202" y="110221"/>
                  </a:lnTo>
                  <a:lnTo>
                    <a:pt x="59845" y="110221"/>
                  </a:lnTo>
                  <a:lnTo>
                    <a:pt x="40270" y="106256"/>
                  </a:lnTo>
                  <a:lnTo>
                    <a:pt x="24263" y="95450"/>
                  </a:lnTo>
                  <a:lnTo>
                    <a:pt x="13461" y="79437"/>
                  </a:lnTo>
                  <a:lnTo>
                    <a:pt x="9497" y="59846"/>
                  </a:lnTo>
                  <a:lnTo>
                    <a:pt x="13461" y="40256"/>
                  </a:lnTo>
                  <a:lnTo>
                    <a:pt x="24263" y="24241"/>
                  </a:lnTo>
                  <a:lnTo>
                    <a:pt x="40270" y="13435"/>
                  </a:lnTo>
                  <a:lnTo>
                    <a:pt x="59845" y="9471"/>
                  </a:lnTo>
                  <a:lnTo>
                    <a:pt x="90210" y="9471"/>
                  </a:lnTo>
                  <a:lnTo>
                    <a:pt x="83143" y="4708"/>
                  </a:lnTo>
                  <a:lnTo>
                    <a:pt x="59845" y="0"/>
                  </a:lnTo>
                  <a:close/>
                </a:path>
                <a:path w="120000" h="120000" extrusionOk="0">
                  <a:moveTo>
                    <a:pt x="90210" y="9471"/>
                  </a:moveTo>
                  <a:lnTo>
                    <a:pt x="59845" y="9471"/>
                  </a:lnTo>
                  <a:lnTo>
                    <a:pt x="79440" y="13435"/>
                  </a:lnTo>
                  <a:lnTo>
                    <a:pt x="95463" y="24241"/>
                  </a:lnTo>
                  <a:lnTo>
                    <a:pt x="106277" y="40256"/>
                  </a:lnTo>
                  <a:lnTo>
                    <a:pt x="110245" y="59846"/>
                  </a:lnTo>
                  <a:lnTo>
                    <a:pt x="106277" y="79437"/>
                  </a:lnTo>
                  <a:lnTo>
                    <a:pt x="95463" y="95450"/>
                  </a:lnTo>
                  <a:lnTo>
                    <a:pt x="79440" y="106256"/>
                  </a:lnTo>
                  <a:lnTo>
                    <a:pt x="59845" y="110221"/>
                  </a:lnTo>
                  <a:lnTo>
                    <a:pt x="90202" y="110221"/>
                  </a:lnTo>
                  <a:lnTo>
                    <a:pt x="102183" y="102141"/>
                  </a:lnTo>
                  <a:lnTo>
                    <a:pt x="115030" y="83114"/>
                  </a:lnTo>
                  <a:lnTo>
                    <a:pt x="119744" y="59846"/>
                  </a:lnTo>
                  <a:lnTo>
                    <a:pt x="115030" y="36567"/>
                  </a:lnTo>
                  <a:lnTo>
                    <a:pt x="102183" y="17542"/>
                  </a:lnTo>
                  <a:lnTo>
                    <a:pt x="90210" y="9471"/>
                  </a:lnTo>
                  <a:close/>
                </a:path>
              </a:pathLst>
            </a:custGeom>
            <a:solidFill>
              <a:srgbClr val="003D51"/>
            </a:solid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00">
                <a:solidFill>
                  <a:srgbClr val="4C4B4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Shape 883"/>
            <p:cNvSpPr/>
            <p:nvPr/>
          </p:nvSpPr>
          <p:spPr>
            <a:xfrm>
              <a:off x="4154735" y="1088634"/>
              <a:ext cx="358200" cy="36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86" y="0"/>
                  </a:moveTo>
                  <a:lnTo>
                    <a:pt x="59880" y="0"/>
                  </a:lnTo>
                  <a:lnTo>
                    <a:pt x="53849" y="861"/>
                  </a:lnTo>
                  <a:lnTo>
                    <a:pt x="40680" y="12165"/>
                  </a:lnTo>
                  <a:lnTo>
                    <a:pt x="40569" y="12544"/>
                  </a:lnTo>
                  <a:lnTo>
                    <a:pt x="40514" y="12582"/>
                  </a:lnTo>
                  <a:lnTo>
                    <a:pt x="2591" y="89848"/>
                  </a:lnTo>
                  <a:lnTo>
                    <a:pt x="2544" y="90022"/>
                  </a:lnTo>
                  <a:lnTo>
                    <a:pt x="2489" y="90092"/>
                  </a:lnTo>
                  <a:lnTo>
                    <a:pt x="0" y="99639"/>
                  </a:lnTo>
                  <a:lnTo>
                    <a:pt x="1650" y="107557"/>
                  </a:lnTo>
                  <a:lnTo>
                    <a:pt x="6149" y="114031"/>
                  </a:lnTo>
                  <a:lnTo>
                    <a:pt x="12817" y="118400"/>
                  </a:lnTo>
                  <a:lnTo>
                    <a:pt x="20974" y="120003"/>
                  </a:lnTo>
                  <a:lnTo>
                    <a:pt x="28763" y="118538"/>
                  </a:lnTo>
                  <a:lnTo>
                    <a:pt x="31357" y="116934"/>
                  </a:lnTo>
                  <a:lnTo>
                    <a:pt x="20974" y="116934"/>
                  </a:lnTo>
                  <a:lnTo>
                    <a:pt x="14045" y="115573"/>
                  </a:lnTo>
                  <a:lnTo>
                    <a:pt x="8381" y="111863"/>
                  </a:lnTo>
                  <a:lnTo>
                    <a:pt x="4559" y="106365"/>
                  </a:lnTo>
                  <a:lnTo>
                    <a:pt x="3157" y="99639"/>
                  </a:lnTo>
                  <a:lnTo>
                    <a:pt x="3157" y="96859"/>
                  </a:lnTo>
                  <a:lnTo>
                    <a:pt x="3855" y="94099"/>
                  </a:lnTo>
                  <a:lnTo>
                    <a:pt x="5178" y="91646"/>
                  </a:lnTo>
                  <a:lnTo>
                    <a:pt x="5225" y="91480"/>
                  </a:lnTo>
                  <a:lnTo>
                    <a:pt x="5382" y="91286"/>
                  </a:lnTo>
                  <a:lnTo>
                    <a:pt x="43395" y="13842"/>
                  </a:lnTo>
                  <a:lnTo>
                    <a:pt x="43476" y="13524"/>
                  </a:lnTo>
                  <a:lnTo>
                    <a:pt x="43540" y="13474"/>
                  </a:lnTo>
                  <a:lnTo>
                    <a:pt x="54758" y="3800"/>
                  </a:lnTo>
                  <a:lnTo>
                    <a:pt x="59880" y="3069"/>
                  </a:lnTo>
                  <a:lnTo>
                    <a:pt x="70907" y="3069"/>
                  </a:lnTo>
                  <a:lnTo>
                    <a:pt x="66019" y="861"/>
                  </a:lnTo>
                  <a:lnTo>
                    <a:pt x="59986" y="0"/>
                  </a:lnTo>
                  <a:close/>
                </a:path>
                <a:path w="120000" h="120000" extrusionOk="0">
                  <a:moveTo>
                    <a:pt x="69320" y="51420"/>
                  </a:moveTo>
                  <a:lnTo>
                    <a:pt x="59986" y="51420"/>
                  </a:lnTo>
                  <a:lnTo>
                    <a:pt x="64488" y="52200"/>
                  </a:lnTo>
                  <a:lnTo>
                    <a:pt x="68350" y="54356"/>
                  </a:lnTo>
                  <a:lnTo>
                    <a:pt x="71263" y="57610"/>
                  </a:lnTo>
                  <a:lnTo>
                    <a:pt x="72919" y="61685"/>
                  </a:lnTo>
                  <a:lnTo>
                    <a:pt x="77948" y="100680"/>
                  </a:lnTo>
                  <a:lnTo>
                    <a:pt x="77970" y="101068"/>
                  </a:lnTo>
                  <a:lnTo>
                    <a:pt x="80020" y="108507"/>
                  </a:lnTo>
                  <a:lnTo>
                    <a:pt x="84606" y="114518"/>
                  </a:lnTo>
                  <a:lnTo>
                    <a:pt x="91105" y="118538"/>
                  </a:lnTo>
                  <a:lnTo>
                    <a:pt x="98893" y="120003"/>
                  </a:lnTo>
                  <a:lnTo>
                    <a:pt x="107050" y="118400"/>
                  </a:lnTo>
                  <a:lnTo>
                    <a:pt x="109288" y="116934"/>
                  </a:lnTo>
                  <a:lnTo>
                    <a:pt x="98893" y="116934"/>
                  </a:lnTo>
                  <a:lnTo>
                    <a:pt x="92278" y="115690"/>
                  </a:lnTo>
                  <a:lnTo>
                    <a:pt x="86757" y="112276"/>
                  </a:lnTo>
                  <a:lnTo>
                    <a:pt x="82862" y="107172"/>
                  </a:lnTo>
                  <a:lnTo>
                    <a:pt x="81103" y="100779"/>
                  </a:lnTo>
                  <a:lnTo>
                    <a:pt x="81097" y="100399"/>
                  </a:lnTo>
                  <a:lnTo>
                    <a:pt x="76272" y="62982"/>
                  </a:lnTo>
                  <a:lnTo>
                    <a:pt x="70381" y="52015"/>
                  </a:lnTo>
                  <a:lnTo>
                    <a:pt x="69320" y="51420"/>
                  </a:lnTo>
                  <a:close/>
                </a:path>
                <a:path w="120000" h="120000" extrusionOk="0">
                  <a:moveTo>
                    <a:pt x="59986" y="48350"/>
                  </a:moveTo>
                  <a:lnTo>
                    <a:pt x="59880" y="48350"/>
                  </a:lnTo>
                  <a:lnTo>
                    <a:pt x="54286" y="49324"/>
                  </a:lnTo>
                  <a:lnTo>
                    <a:pt x="43829" y="61173"/>
                  </a:lnTo>
                  <a:lnTo>
                    <a:pt x="43595" y="62982"/>
                  </a:lnTo>
                  <a:lnTo>
                    <a:pt x="38774" y="100399"/>
                  </a:lnTo>
                  <a:lnTo>
                    <a:pt x="33108" y="112276"/>
                  </a:lnTo>
                  <a:lnTo>
                    <a:pt x="20974" y="116934"/>
                  </a:lnTo>
                  <a:lnTo>
                    <a:pt x="31357" y="116934"/>
                  </a:lnTo>
                  <a:lnTo>
                    <a:pt x="35262" y="114518"/>
                  </a:lnTo>
                  <a:lnTo>
                    <a:pt x="39847" y="108507"/>
                  </a:lnTo>
                  <a:lnTo>
                    <a:pt x="41897" y="101068"/>
                  </a:lnTo>
                  <a:lnTo>
                    <a:pt x="41923" y="100680"/>
                  </a:lnTo>
                  <a:lnTo>
                    <a:pt x="46948" y="61685"/>
                  </a:lnTo>
                  <a:lnTo>
                    <a:pt x="48606" y="57610"/>
                  </a:lnTo>
                  <a:lnTo>
                    <a:pt x="51520" y="54356"/>
                  </a:lnTo>
                  <a:lnTo>
                    <a:pt x="55382" y="52200"/>
                  </a:lnTo>
                  <a:lnTo>
                    <a:pt x="59880" y="51420"/>
                  </a:lnTo>
                  <a:lnTo>
                    <a:pt x="69320" y="51420"/>
                  </a:lnTo>
                  <a:lnTo>
                    <a:pt x="65583" y="49324"/>
                  </a:lnTo>
                  <a:lnTo>
                    <a:pt x="59986" y="48350"/>
                  </a:lnTo>
                  <a:close/>
                </a:path>
                <a:path w="120000" h="120000" extrusionOk="0">
                  <a:moveTo>
                    <a:pt x="70907" y="3069"/>
                  </a:moveTo>
                  <a:lnTo>
                    <a:pt x="59986" y="3069"/>
                  </a:lnTo>
                  <a:lnTo>
                    <a:pt x="65110" y="3800"/>
                  </a:lnTo>
                  <a:lnTo>
                    <a:pt x="69717" y="5882"/>
                  </a:lnTo>
                  <a:lnTo>
                    <a:pt x="73538" y="9140"/>
                  </a:lnTo>
                  <a:lnTo>
                    <a:pt x="76301" y="13404"/>
                  </a:lnTo>
                  <a:lnTo>
                    <a:pt x="76331" y="13474"/>
                  </a:lnTo>
                  <a:lnTo>
                    <a:pt x="76395" y="13524"/>
                  </a:lnTo>
                  <a:lnTo>
                    <a:pt x="76459" y="13713"/>
                  </a:lnTo>
                  <a:lnTo>
                    <a:pt x="76472" y="13842"/>
                  </a:lnTo>
                  <a:lnTo>
                    <a:pt x="114484" y="91286"/>
                  </a:lnTo>
                  <a:lnTo>
                    <a:pt x="114642" y="91480"/>
                  </a:lnTo>
                  <a:lnTo>
                    <a:pt x="114693" y="91646"/>
                  </a:lnTo>
                  <a:lnTo>
                    <a:pt x="116012" y="94099"/>
                  </a:lnTo>
                  <a:lnTo>
                    <a:pt x="116710" y="96859"/>
                  </a:lnTo>
                  <a:lnTo>
                    <a:pt x="116710" y="99639"/>
                  </a:lnTo>
                  <a:lnTo>
                    <a:pt x="115308" y="106365"/>
                  </a:lnTo>
                  <a:lnTo>
                    <a:pt x="111486" y="111863"/>
                  </a:lnTo>
                  <a:lnTo>
                    <a:pt x="105822" y="115573"/>
                  </a:lnTo>
                  <a:lnTo>
                    <a:pt x="98893" y="116934"/>
                  </a:lnTo>
                  <a:lnTo>
                    <a:pt x="109288" y="116934"/>
                  </a:lnTo>
                  <a:lnTo>
                    <a:pt x="113719" y="114031"/>
                  </a:lnTo>
                  <a:lnTo>
                    <a:pt x="118220" y="107557"/>
                  </a:lnTo>
                  <a:lnTo>
                    <a:pt x="119872" y="99639"/>
                  </a:lnTo>
                  <a:lnTo>
                    <a:pt x="119719" y="97194"/>
                  </a:lnTo>
                  <a:lnTo>
                    <a:pt x="117378" y="90092"/>
                  </a:lnTo>
                  <a:lnTo>
                    <a:pt x="117323" y="90022"/>
                  </a:lnTo>
                  <a:lnTo>
                    <a:pt x="117280" y="89848"/>
                  </a:lnTo>
                  <a:lnTo>
                    <a:pt x="79352" y="12582"/>
                  </a:lnTo>
                  <a:lnTo>
                    <a:pt x="79302" y="12544"/>
                  </a:lnTo>
                  <a:lnTo>
                    <a:pt x="79238" y="12379"/>
                  </a:lnTo>
                  <a:lnTo>
                    <a:pt x="79238" y="12272"/>
                  </a:lnTo>
                  <a:lnTo>
                    <a:pt x="79191" y="12165"/>
                  </a:lnTo>
                  <a:lnTo>
                    <a:pt x="75940" y="7146"/>
                  </a:lnTo>
                  <a:lnTo>
                    <a:pt x="71443" y="3311"/>
                  </a:lnTo>
                  <a:lnTo>
                    <a:pt x="70907" y="3069"/>
                  </a:lnTo>
                  <a:close/>
                </a:path>
              </a:pathLst>
            </a:custGeom>
            <a:solidFill>
              <a:srgbClr val="003D51"/>
            </a:solid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00">
                <a:solidFill>
                  <a:srgbClr val="4C4B4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4" name="Shape 884"/>
          <p:cNvSpPr txBox="1"/>
          <p:nvPr/>
        </p:nvSpPr>
        <p:spPr>
          <a:xfrm>
            <a:off x="6283781" y="2759626"/>
            <a:ext cx="1301700" cy="24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40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</a:p>
        </p:txBody>
      </p:sp>
      <p:sp>
        <p:nvSpPr>
          <p:cNvPr id="885" name="Shape 885"/>
          <p:cNvSpPr/>
          <p:nvPr/>
        </p:nvSpPr>
        <p:spPr>
          <a:xfrm>
            <a:off x="6919745" y="3168267"/>
            <a:ext cx="0" cy="26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8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3D5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Shape 886"/>
          <p:cNvSpPr/>
          <p:nvPr/>
        </p:nvSpPr>
        <p:spPr>
          <a:xfrm>
            <a:off x="6588382" y="3397853"/>
            <a:ext cx="659100" cy="659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74" y="0"/>
                </a:moveTo>
                <a:lnTo>
                  <a:pt x="51111" y="650"/>
                </a:lnTo>
                <a:lnTo>
                  <a:pt x="42652" y="2539"/>
                </a:lnTo>
                <a:lnTo>
                  <a:pt x="34690" y="5574"/>
                </a:lnTo>
                <a:lnTo>
                  <a:pt x="27317" y="9662"/>
                </a:lnTo>
                <a:lnTo>
                  <a:pt x="20626" y="14710"/>
                </a:lnTo>
                <a:lnTo>
                  <a:pt x="14710" y="20626"/>
                </a:lnTo>
                <a:lnTo>
                  <a:pt x="9662" y="27317"/>
                </a:lnTo>
                <a:lnTo>
                  <a:pt x="5574" y="34690"/>
                </a:lnTo>
                <a:lnTo>
                  <a:pt x="2539" y="42652"/>
                </a:lnTo>
                <a:lnTo>
                  <a:pt x="650" y="51111"/>
                </a:lnTo>
                <a:lnTo>
                  <a:pt x="0" y="59974"/>
                </a:lnTo>
                <a:lnTo>
                  <a:pt x="650" y="68836"/>
                </a:lnTo>
                <a:lnTo>
                  <a:pt x="2539" y="77295"/>
                </a:lnTo>
                <a:lnTo>
                  <a:pt x="5574" y="85257"/>
                </a:lnTo>
                <a:lnTo>
                  <a:pt x="9662" y="92630"/>
                </a:lnTo>
                <a:lnTo>
                  <a:pt x="14710" y="99321"/>
                </a:lnTo>
                <a:lnTo>
                  <a:pt x="20626" y="105237"/>
                </a:lnTo>
                <a:lnTo>
                  <a:pt x="27317" y="110286"/>
                </a:lnTo>
                <a:lnTo>
                  <a:pt x="34690" y="114374"/>
                </a:lnTo>
                <a:lnTo>
                  <a:pt x="42652" y="117409"/>
                </a:lnTo>
                <a:lnTo>
                  <a:pt x="51111" y="119297"/>
                </a:lnTo>
                <a:lnTo>
                  <a:pt x="59974" y="119948"/>
                </a:lnTo>
                <a:lnTo>
                  <a:pt x="68836" y="119297"/>
                </a:lnTo>
                <a:lnTo>
                  <a:pt x="77295" y="117409"/>
                </a:lnTo>
                <a:lnTo>
                  <a:pt x="85257" y="114374"/>
                </a:lnTo>
                <a:lnTo>
                  <a:pt x="92630" y="110286"/>
                </a:lnTo>
                <a:lnTo>
                  <a:pt x="99321" y="105237"/>
                </a:lnTo>
                <a:lnTo>
                  <a:pt x="105237" y="99321"/>
                </a:lnTo>
                <a:lnTo>
                  <a:pt x="110286" y="92630"/>
                </a:lnTo>
                <a:lnTo>
                  <a:pt x="114374" y="85257"/>
                </a:lnTo>
                <a:lnTo>
                  <a:pt x="117409" y="77295"/>
                </a:lnTo>
                <a:lnTo>
                  <a:pt x="119297" y="68836"/>
                </a:lnTo>
                <a:lnTo>
                  <a:pt x="119948" y="59974"/>
                </a:lnTo>
                <a:lnTo>
                  <a:pt x="119297" y="51111"/>
                </a:lnTo>
                <a:lnTo>
                  <a:pt x="117409" y="42652"/>
                </a:lnTo>
                <a:lnTo>
                  <a:pt x="114374" y="34690"/>
                </a:lnTo>
                <a:lnTo>
                  <a:pt x="110286" y="27317"/>
                </a:lnTo>
                <a:lnTo>
                  <a:pt x="105237" y="20626"/>
                </a:lnTo>
                <a:lnTo>
                  <a:pt x="99321" y="14710"/>
                </a:lnTo>
                <a:lnTo>
                  <a:pt x="92630" y="9662"/>
                </a:lnTo>
                <a:lnTo>
                  <a:pt x="85257" y="5574"/>
                </a:lnTo>
                <a:lnTo>
                  <a:pt x="77295" y="2539"/>
                </a:lnTo>
                <a:lnTo>
                  <a:pt x="68836" y="650"/>
                </a:lnTo>
                <a:lnTo>
                  <a:pt x="59974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Shape 887"/>
          <p:cNvSpPr/>
          <p:nvPr/>
        </p:nvSpPr>
        <p:spPr>
          <a:xfrm>
            <a:off x="6625249" y="3434715"/>
            <a:ext cx="585600" cy="58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49" y="0"/>
                </a:moveTo>
                <a:lnTo>
                  <a:pt x="50225" y="784"/>
                </a:lnTo>
                <a:lnTo>
                  <a:pt x="41000" y="3056"/>
                </a:lnTo>
                <a:lnTo>
                  <a:pt x="32398" y="6691"/>
                </a:lnTo>
                <a:lnTo>
                  <a:pt x="24543" y="11567"/>
                </a:lnTo>
                <a:lnTo>
                  <a:pt x="17558" y="17559"/>
                </a:lnTo>
                <a:lnTo>
                  <a:pt x="11566" y="24544"/>
                </a:lnTo>
                <a:lnTo>
                  <a:pt x="6690" y="32399"/>
                </a:lnTo>
                <a:lnTo>
                  <a:pt x="3056" y="41001"/>
                </a:lnTo>
                <a:lnTo>
                  <a:pt x="784" y="50225"/>
                </a:lnTo>
                <a:lnTo>
                  <a:pt x="0" y="59949"/>
                </a:lnTo>
                <a:lnTo>
                  <a:pt x="784" y="69673"/>
                </a:lnTo>
                <a:lnTo>
                  <a:pt x="3056" y="78897"/>
                </a:lnTo>
                <a:lnTo>
                  <a:pt x="6690" y="87499"/>
                </a:lnTo>
                <a:lnTo>
                  <a:pt x="11566" y="95354"/>
                </a:lnTo>
                <a:lnTo>
                  <a:pt x="17558" y="102339"/>
                </a:lnTo>
                <a:lnTo>
                  <a:pt x="24543" y="108330"/>
                </a:lnTo>
                <a:lnTo>
                  <a:pt x="32398" y="113205"/>
                </a:lnTo>
                <a:lnTo>
                  <a:pt x="41000" y="116840"/>
                </a:lnTo>
                <a:lnTo>
                  <a:pt x="50225" y="119112"/>
                </a:lnTo>
                <a:lnTo>
                  <a:pt x="59949" y="119896"/>
                </a:lnTo>
                <a:lnTo>
                  <a:pt x="69673" y="119112"/>
                </a:lnTo>
                <a:lnTo>
                  <a:pt x="78897" y="116840"/>
                </a:lnTo>
                <a:lnTo>
                  <a:pt x="87499" y="113205"/>
                </a:lnTo>
                <a:lnTo>
                  <a:pt x="95354" y="108330"/>
                </a:lnTo>
                <a:lnTo>
                  <a:pt x="102339" y="102339"/>
                </a:lnTo>
                <a:lnTo>
                  <a:pt x="108330" y="95354"/>
                </a:lnTo>
                <a:lnTo>
                  <a:pt x="113205" y="87499"/>
                </a:lnTo>
                <a:lnTo>
                  <a:pt x="116840" y="78897"/>
                </a:lnTo>
                <a:lnTo>
                  <a:pt x="119112" y="69673"/>
                </a:lnTo>
                <a:lnTo>
                  <a:pt x="119896" y="59949"/>
                </a:lnTo>
                <a:lnTo>
                  <a:pt x="119112" y="50225"/>
                </a:lnTo>
                <a:lnTo>
                  <a:pt x="116840" y="41001"/>
                </a:lnTo>
                <a:lnTo>
                  <a:pt x="113205" y="32399"/>
                </a:lnTo>
                <a:lnTo>
                  <a:pt x="108330" y="24544"/>
                </a:lnTo>
                <a:lnTo>
                  <a:pt x="102339" y="17559"/>
                </a:lnTo>
                <a:lnTo>
                  <a:pt x="95354" y="11567"/>
                </a:lnTo>
                <a:lnTo>
                  <a:pt x="87499" y="6691"/>
                </a:lnTo>
                <a:lnTo>
                  <a:pt x="78897" y="3056"/>
                </a:lnTo>
                <a:lnTo>
                  <a:pt x="69673" y="784"/>
                </a:lnTo>
                <a:lnTo>
                  <a:pt x="59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Shape 888"/>
          <p:cNvSpPr/>
          <p:nvPr/>
        </p:nvSpPr>
        <p:spPr>
          <a:xfrm>
            <a:off x="6749741" y="3536068"/>
            <a:ext cx="344700" cy="38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295" y="0"/>
                </a:moveTo>
                <a:lnTo>
                  <a:pt x="59685" y="0"/>
                </a:lnTo>
                <a:lnTo>
                  <a:pt x="394" y="26435"/>
                </a:lnTo>
                <a:lnTo>
                  <a:pt x="0" y="27003"/>
                </a:lnTo>
                <a:lnTo>
                  <a:pt x="0" y="93055"/>
                </a:lnTo>
                <a:lnTo>
                  <a:pt x="394" y="93627"/>
                </a:lnTo>
                <a:lnTo>
                  <a:pt x="1017" y="93899"/>
                </a:lnTo>
                <a:lnTo>
                  <a:pt x="59425" y="119943"/>
                </a:lnTo>
                <a:lnTo>
                  <a:pt x="59708" y="119999"/>
                </a:lnTo>
                <a:lnTo>
                  <a:pt x="60268" y="119999"/>
                </a:lnTo>
                <a:lnTo>
                  <a:pt x="60551" y="119943"/>
                </a:lnTo>
                <a:lnTo>
                  <a:pt x="68212" y="116527"/>
                </a:lnTo>
                <a:lnTo>
                  <a:pt x="59990" y="116527"/>
                </a:lnTo>
                <a:lnTo>
                  <a:pt x="3678" y="91423"/>
                </a:lnTo>
                <a:lnTo>
                  <a:pt x="3678" y="28635"/>
                </a:lnTo>
                <a:lnTo>
                  <a:pt x="59990" y="3531"/>
                </a:lnTo>
                <a:lnTo>
                  <a:pt x="68216" y="3531"/>
                </a:lnTo>
                <a:lnTo>
                  <a:pt x="60295" y="0"/>
                </a:lnTo>
                <a:close/>
              </a:path>
              <a:path w="120000" h="120000" extrusionOk="0">
                <a:moveTo>
                  <a:pt x="68216" y="3531"/>
                </a:moveTo>
                <a:lnTo>
                  <a:pt x="59990" y="3531"/>
                </a:lnTo>
                <a:lnTo>
                  <a:pt x="116298" y="28635"/>
                </a:lnTo>
                <a:lnTo>
                  <a:pt x="116298" y="91423"/>
                </a:lnTo>
                <a:lnTo>
                  <a:pt x="59990" y="116527"/>
                </a:lnTo>
                <a:lnTo>
                  <a:pt x="68212" y="116527"/>
                </a:lnTo>
                <a:lnTo>
                  <a:pt x="118959" y="93899"/>
                </a:lnTo>
                <a:lnTo>
                  <a:pt x="119582" y="93627"/>
                </a:lnTo>
                <a:lnTo>
                  <a:pt x="119977" y="93055"/>
                </a:lnTo>
                <a:lnTo>
                  <a:pt x="119977" y="27003"/>
                </a:lnTo>
                <a:lnTo>
                  <a:pt x="119582" y="26435"/>
                </a:lnTo>
                <a:lnTo>
                  <a:pt x="68216" y="3531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Shape 889"/>
          <p:cNvSpPr/>
          <p:nvPr/>
        </p:nvSpPr>
        <p:spPr>
          <a:xfrm>
            <a:off x="6749000" y="3619108"/>
            <a:ext cx="347100" cy="9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998" y="0"/>
                </a:moveTo>
                <a:lnTo>
                  <a:pt x="900" y="1329"/>
                </a:lnTo>
                <a:lnTo>
                  <a:pt x="0" y="7896"/>
                </a:lnTo>
                <a:lnTo>
                  <a:pt x="365" y="11886"/>
                </a:lnTo>
                <a:lnTo>
                  <a:pt x="59348" y="119092"/>
                </a:lnTo>
                <a:lnTo>
                  <a:pt x="59629" y="119319"/>
                </a:lnTo>
                <a:lnTo>
                  <a:pt x="60191" y="119319"/>
                </a:lnTo>
                <a:lnTo>
                  <a:pt x="60472" y="119092"/>
                </a:lnTo>
                <a:lnTo>
                  <a:pt x="68092" y="105244"/>
                </a:lnTo>
                <a:lnTo>
                  <a:pt x="59910" y="105244"/>
                </a:lnTo>
                <a:lnTo>
                  <a:pt x="1998" y="0"/>
                </a:lnTo>
                <a:close/>
              </a:path>
              <a:path w="120000" h="120000" extrusionOk="0">
                <a:moveTo>
                  <a:pt x="117823" y="0"/>
                </a:moveTo>
                <a:lnTo>
                  <a:pt x="59910" y="105244"/>
                </a:lnTo>
                <a:lnTo>
                  <a:pt x="68092" y="105244"/>
                </a:lnTo>
                <a:lnTo>
                  <a:pt x="119455" y="11886"/>
                </a:lnTo>
                <a:lnTo>
                  <a:pt x="119821" y="7896"/>
                </a:lnTo>
                <a:lnTo>
                  <a:pt x="118920" y="1329"/>
                </a:lnTo>
                <a:lnTo>
                  <a:pt x="117823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Shape 890"/>
          <p:cNvSpPr/>
          <p:nvPr/>
        </p:nvSpPr>
        <p:spPr>
          <a:xfrm>
            <a:off x="6922222" y="3703434"/>
            <a:ext cx="0" cy="219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816"/>
                </a:lnTo>
              </a:path>
            </a:pathLst>
          </a:custGeom>
          <a:noFill/>
          <a:ln w="10400" cap="flat" cmpd="sng">
            <a:solidFill>
              <a:srgbClr val="003D5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Shape 891"/>
          <p:cNvSpPr txBox="1"/>
          <p:nvPr/>
        </p:nvSpPr>
        <p:spPr>
          <a:xfrm>
            <a:off x="5534031" y="3661192"/>
            <a:ext cx="814200" cy="22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40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300" b="1">
                <a:solidFill>
                  <a:srgbClr val="003D51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</a:p>
        </p:txBody>
      </p:sp>
      <p:sp>
        <p:nvSpPr>
          <p:cNvPr id="892" name="Shape 892"/>
          <p:cNvSpPr/>
          <p:nvPr/>
        </p:nvSpPr>
        <p:spPr>
          <a:xfrm>
            <a:off x="6273492" y="6403682"/>
            <a:ext cx="429600" cy="429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31" y="0"/>
                </a:moveTo>
                <a:lnTo>
                  <a:pt x="41009" y="3060"/>
                </a:lnTo>
                <a:lnTo>
                  <a:pt x="24560" y="11578"/>
                </a:lnTo>
                <a:lnTo>
                  <a:pt x="11578" y="24560"/>
                </a:lnTo>
                <a:lnTo>
                  <a:pt x="3060" y="41009"/>
                </a:lnTo>
                <a:lnTo>
                  <a:pt x="0" y="59932"/>
                </a:lnTo>
                <a:lnTo>
                  <a:pt x="3060" y="78857"/>
                </a:lnTo>
                <a:lnTo>
                  <a:pt x="11578" y="95308"/>
                </a:lnTo>
                <a:lnTo>
                  <a:pt x="24560" y="108290"/>
                </a:lnTo>
                <a:lnTo>
                  <a:pt x="41009" y="116809"/>
                </a:lnTo>
                <a:lnTo>
                  <a:pt x="59931" y="119869"/>
                </a:lnTo>
                <a:lnTo>
                  <a:pt x="78857" y="116809"/>
                </a:lnTo>
                <a:lnTo>
                  <a:pt x="86107" y="113055"/>
                </a:lnTo>
                <a:lnTo>
                  <a:pt x="59931" y="113055"/>
                </a:lnTo>
                <a:lnTo>
                  <a:pt x="39276" y="108873"/>
                </a:lnTo>
                <a:lnTo>
                  <a:pt x="22391" y="97478"/>
                </a:lnTo>
                <a:lnTo>
                  <a:pt x="10995" y="80590"/>
                </a:lnTo>
                <a:lnTo>
                  <a:pt x="6814" y="59932"/>
                </a:lnTo>
                <a:lnTo>
                  <a:pt x="10995" y="39276"/>
                </a:lnTo>
                <a:lnTo>
                  <a:pt x="22391" y="22391"/>
                </a:lnTo>
                <a:lnTo>
                  <a:pt x="39276" y="10995"/>
                </a:lnTo>
                <a:lnTo>
                  <a:pt x="59931" y="6814"/>
                </a:lnTo>
                <a:lnTo>
                  <a:pt x="86107" y="6814"/>
                </a:lnTo>
                <a:lnTo>
                  <a:pt x="78857" y="3060"/>
                </a:lnTo>
                <a:lnTo>
                  <a:pt x="59931" y="0"/>
                </a:lnTo>
                <a:close/>
              </a:path>
              <a:path w="120000" h="120000" extrusionOk="0">
                <a:moveTo>
                  <a:pt x="86107" y="6814"/>
                </a:moveTo>
                <a:lnTo>
                  <a:pt x="59931" y="6814"/>
                </a:lnTo>
                <a:lnTo>
                  <a:pt x="80589" y="10995"/>
                </a:lnTo>
                <a:lnTo>
                  <a:pt x="97477" y="22391"/>
                </a:lnTo>
                <a:lnTo>
                  <a:pt x="108873" y="39276"/>
                </a:lnTo>
                <a:lnTo>
                  <a:pt x="113054" y="59932"/>
                </a:lnTo>
                <a:lnTo>
                  <a:pt x="108873" y="80590"/>
                </a:lnTo>
                <a:lnTo>
                  <a:pt x="97477" y="97478"/>
                </a:lnTo>
                <a:lnTo>
                  <a:pt x="80589" y="108873"/>
                </a:lnTo>
                <a:lnTo>
                  <a:pt x="59931" y="113055"/>
                </a:lnTo>
                <a:lnTo>
                  <a:pt x="86107" y="113055"/>
                </a:lnTo>
                <a:lnTo>
                  <a:pt x="95307" y="108290"/>
                </a:lnTo>
                <a:lnTo>
                  <a:pt x="108290" y="95308"/>
                </a:lnTo>
                <a:lnTo>
                  <a:pt x="116808" y="78857"/>
                </a:lnTo>
                <a:lnTo>
                  <a:pt x="119869" y="59932"/>
                </a:lnTo>
                <a:lnTo>
                  <a:pt x="116808" y="41009"/>
                </a:lnTo>
                <a:lnTo>
                  <a:pt x="108290" y="24560"/>
                </a:lnTo>
                <a:lnTo>
                  <a:pt x="95307" y="11578"/>
                </a:lnTo>
                <a:lnTo>
                  <a:pt x="86107" y="68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Shape 893"/>
          <p:cNvSpPr/>
          <p:nvPr/>
        </p:nvSpPr>
        <p:spPr>
          <a:xfrm>
            <a:off x="6561465" y="4752674"/>
            <a:ext cx="5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0"/>
                </a:lnTo>
              </a:path>
            </a:pathLst>
          </a:custGeom>
          <a:noFill/>
          <a:ln w="9525" cap="flat" cmpd="sng">
            <a:solidFill>
              <a:srgbClr val="003D5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Shape 894"/>
          <p:cNvSpPr/>
          <p:nvPr/>
        </p:nvSpPr>
        <p:spPr>
          <a:xfrm>
            <a:off x="6687357" y="4530208"/>
            <a:ext cx="56100" cy="44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24"/>
                </a:moveTo>
                <a:lnTo>
                  <a:pt x="0" y="119924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24"/>
                </a:lnTo>
                <a:close/>
              </a:path>
            </a:pathLst>
          </a:custGeom>
          <a:solidFill>
            <a:srgbClr val="802528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Shape 895"/>
          <p:cNvSpPr/>
          <p:nvPr/>
        </p:nvSpPr>
        <p:spPr>
          <a:xfrm>
            <a:off x="6743087" y="4530208"/>
            <a:ext cx="56100" cy="44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24"/>
                </a:moveTo>
                <a:lnTo>
                  <a:pt x="0" y="119924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24"/>
                </a:lnTo>
                <a:close/>
              </a:path>
            </a:pathLst>
          </a:custGeom>
          <a:solidFill>
            <a:srgbClr val="ED77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Shape 896"/>
          <p:cNvSpPr/>
          <p:nvPr/>
        </p:nvSpPr>
        <p:spPr>
          <a:xfrm>
            <a:off x="6798816" y="4530208"/>
            <a:ext cx="56100" cy="44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24"/>
                </a:moveTo>
                <a:lnTo>
                  <a:pt x="0" y="119924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24"/>
                </a:lnTo>
                <a:close/>
              </a:path>
            </a:pathLst>
          </a:custGeom>
          <a:solidFill>
            <a:srgbClr val="F1923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Shape 897"/>
          <p:cNvSpPr/>
          <p:nvPr/>
        </p:nvSpPr>
        <p:spPr>
          <a:xfrm>
            <a:off x="6854545" y="4530208"/>
            <a:ext cx="56100" cy="44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24"/>
                </a:moveTo>
                <a:lnTo>
                  <a:pt x="0" y="119924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24"/>
                </a:lnTo>
                <a:close/>
              </a:path>
            </a:pathLst>
          </a:custGeom>
          <a:solidFill>
            <a:srgbClr val="EEAB1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Shape 898"/>
          <p:cNvSpPr/>
          <p:nvPr/>
        </p:nvSpPr>
        <p:spPr>
          <a:xfrm>
            <a:off x="6910274" y="4530208"/>
            <a:ext cx="56100" cy="44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24"/>
                </a:moveTo>
                <a:lnTo>
                  <a:pt x="0" y="119924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24"/>
                </a:lnTo>
                <a:close/>
              </a:path>
            </a:pathLst>
          </a:custGeom>
          <a:solidFill>
            <a:srgbClr val="A5DCE8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Shape 899"/>
          <p:cNvSpPr/>
          <p:nvPr/>
        </p:nvSpPr>
        <p:spPr>
          <a:xfrm>
            <a:off x="6966003" y="4530208"/>
            <a:ext cx="56100" cy="44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24"/>
                </a:moveTo>
                <a:lnTo>
                  <a:pt x="0" y="119924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24"/>
                </a:lnTo>
                <a:close/>
              </a:path>
            </a:pathLst>
          </a:custGeom>
          <a:solidFill>
            <a:srgbClr val="78CDEC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Shape 900"/>
          <p:cNvSpPr/>
          <p:nvPr/>
        </p:nvSpPr>
        <p:spPr>
          <a:xfrm>
            <a:off x="7021732" y="4530208"/>
            <a:ext cx="56100" cy="44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24"/>
                </a:moveTo>
                <a:lnTo>
                  <a:pt x="0" y="119924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24"/>
                </a:lnTo>
                <a:close/>
              </a:path>
            </a:pathLst>
          </a:custGeom>
          <a:solidFill>
            <a:srgbClr val="57C0E8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Shape 901"/>
          <p:cNvSpPr/>
          <p:nvPr/>
        </p:nvSpPr>
        <p:spPr>
          <a:xfrm>
            <a:off x="7077462" y="4530208"/>
            <a:ext cx="56100" cy="44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24"/>
                </a:moveTo>
                <a:lnTo>
                  <a:pt x="0" y="119924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24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Shape 902"/>
          <p:cNvSpPr txBox="1"/>
          <p:nvPr/>
        </p:nvSpPr>
        <p:spPr>
          <a:xfrm>
            <a:off x="4296342" y="4669563"/>
            <a:ext cx="2052000" cy="22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40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300" b="1">
                <a:solidFill>
                  <a:srgbClr val="003D51"/>
                </a:solidFill>
              </a:rPr>
              <a:t>CRUSH ALGORITHM</a:t>
            </a:r>
          </a:p>
        </p:txBody>
      </p:sp>
      <p:cxnSp>
        <p:nvCxnSpPr>
          <p:cNvPr id="903" name="Shape 903"/>
          <p:cNvCxnSpPr/>
          <p:nvPr/>
        </p:nvCxnSpPr>
        <p:spPr>
          <a:xfrm>
            <a:off x="6913843" y="5009995"/>
            <a:ext cx="0" cy="334800"/>
          </a:xfrm>
          <a:prstGeom prst="straightConnector1">
            <a:avLst/>
          </a:prstGeom>
          <a:noFill/>
          <a:ln w="9525" cap="flat" cmpd="sng">
            <a:solidFill>
              <a:srgbClr val="003D5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904" name="Shape 904"/>
          <p:cNvSpPr txBox="1"/>
          <p:nvPr/>
        </p:nvSpPr>
        <p:spPr>
          <a:xfrm>
            <a:off x="7948940" y="4095953"/>
            <a:ext cx="1301700" cy="220800"/>
          </a:xfrm>
          <a:prstGeom prst="rect">
            <a:avLst/>
          </a:prstGeom>
          <a:noFill/>
          <a:ln>
            <a:noFill/>
          </a:ln>
        </p:spPr>
        <p:txBody>
          <a:bodyPr lIns="0" tIns="22275" rIns="0" bIns="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300" b="1">
                <a:solidFill>
                  <a:srgbClr val="003D51"/>
                </a:solidFill>
              </a:rPr>
              <a:t> </a:t>
            </a:r>
            <a:r>
              <a:rPr lang="en-US" sz="1300" b="1">
                <a:solidFill>
                  <a:srgbClr val="003D51"/>
                </a:solidFill>
                <a:latin typeface="Arial"/>
                <a:ea typeface="Arial"/>
                <a:cs typeface="Arial"/>
                <a:sym typeface="Arial"/>
              </a:rPr>
              <a:t>LIB</a:t>
            </a:r>
            <a:r>
              <a:rPr lang="en-US" sz="1300" b="1">
                <a:solidFill>
                  <a:srgbClr val="003D51"/>
                </a:solidFill>
              </a:rPr>
              <a:t>RADOS</a:t>
            </a:r>
          </a:p>
        </p:txBody>
      </p:sp>
      <p:sp>
        <p:nvSpPr>
          <p:cNvPr id="905" name="Shape 905"/>
          <p:cNvSpPr/>
          <p:nvPr/>
        </p:nvSpPr>
        <p:spPr>
          <a:xfrm>
            <a:off x="7478673" y="3399323"/>
            <a:ext cx="177600" cy="16422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145950" tIns="145950" rIns="145950" bIns="1459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06" name="Shape 906"/>
          <p:cNvCxnSpPr>
            <a:stCxn id="905" idx="2"/>
          </p:cNvCxnSpPr>
          <p:nvPr/>
        </p:nvCxnSpPr>
        <p:spPr>
          <a:xfrm>
            <a:off x="7656273" y="4220423"/>
            <a:ext cx="198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907" name="Shape 907"/>
          <p:cNvSpPr txBox="1"/>
          <p:nvPr/>
        </p:nvSpPr>
        <p:spPr>
          <a:xfrm>
            <a:off x="748875" y="272850"/>
            <a:ext cx="12795300" cy="962100"/>
          </a:xfrm>
          <a:prstGeom prst="rect">
            <a:avLst/>
          </a:prstGeom>
          <a:noFill/>
          <a:ln>
            <a:noFill/>
          </a:ln>
        </p:spPr>
        <p:txBody>
          <a:bodyPr lIns="89900" tIns="44950" rIns="89900" bIns="449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996" b="1" dirty="0">
                <a:solidFill>
                  <a:srgbClr val="003E52"/>
                </a:solidFill>
                <a:latin typeface="Overpass"/>
                <a:ea typeface="Overpass"/>
                <a:cs typeface="Overpass"/>
                <a:sym typeface="Overpass"/>
              </a:rPr>
              <a:t>How data is stored in Ceph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 txBox="1"/>
          <p:nvPr/>
        </p:nvSpPr>
        <p:spPr>
          <a:xfrm>
            <a:off x="2858378" y="3014671"/>
            <a:ext cx="8939100" cy="103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31567" marR="0" lvl="0" indent="-319892" algn="ctr" rtl="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5700" dirty="0">
                <a:solidFill>
                  <a:srgbClr val="A20000"/>
                </a:solidFill>
                <a:latin typeface="Overpass"/>
                <a:ea typeface="Overpass"/>
                <a:cs typeface="Overpass"/>
                <a:sym typeface="Overpass"/>
              </a:rPr>
              <a:t>Ceph Access Methods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Shape 917"/>
          <p:cNvSpPr/>
          <p:nvPr/>
        </p:nvSpPr>
        <p:spPr>
          <a:xfrm>
            <a:off x="10637855" y="3499161"/>
            <a:ext cx="3842700" cy="121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19940"/>
                </a:lnTo>
                <a:lnTo>
                  <a:pt x="0" y="119940"/>
                </a:lnTo>
                <a:lnTo>
                  <a:pt x="0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Shape 918"/>
          <p:cNvSpPr/>
          <p:nvPr/>
        </p:nvSpPr>
        <p:spPr>
          <a:xfrm>
            <a:off x="11982946" y="1742729"/>
            <a:ext cx="1268100" cy="126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8" y="0"/>
                </a:moveTo>
                <a:lnTo>
                  <a:pt x="52992" y="403"/>
                </a:lnTo>
                <a:lnTo>
                  <a:pt x="46233" y="1584"/>
                </a:lnTo>
                <a:lnTo>
                  <a:pt x="39757" y="3497"/>
                </a:lnTo>
                <a:lnTo>
                  <a:pt x="33607" y="6097"/>
                </a:lnTo>
                <a:lnTo>
                  <a:pt x="27829" y="9339"/>
                </a:lnTo>
                <a:lnTo>
                  <a:pt x="22469" y="13179"/>
                </a:lnTo>
                <a:lnTo>
                  <a:pt x="17570" y="17570"/>
                </a:lnTo>
                <a:lnTo>
                  <a:pt x="13178" y="22469"/>
                </a:lnTo>
                <a:lnTo>
                  <a:pt x="9339" y="27830"/>
                </a:lnTo>
                <a:lnTo>
                  <a:pt x="6097" y="33608"/>
                </a:lnTo>
                <a:lnTo>
                  <a:pt x="3497" y="39758"/>
                </a:lnTo>
                <a:lnTo>
                  <a:pt x="1584" y="46235"/>
                </a:lnTo>
                <a:lnTo>
                  <a:pt x="403" y="52994"/>
                </a:lnTo>
                <a:lnTo>
                  <a:pt x="0" y="59990"/>
                </a:lnTo>
                <a:lnTo>
                  <a:pt x="403" y="66986"/>
                </a:lnTo>
                <a:lnTo>
                  <a:pt x="1584" y="73745"/>
                </a:lnTo>
                <a:lnTo>
                  <a:pt x="3497" y="80222"/>
                </a:lnTo>
                <a:lnTo>
                  <a:pt x="6097" y="86372"/>
                </a:lnTo>
                <a:lnTo>
                  <a:pt x="9339" y="92150"/>
                </a:lnTo>
                <a:lnTo>
                  <a:pt x="13178" y="97511"/>
                </a:lnTo>
                <a:lnTo>
                  <a:pt x="17570" y="102409"/>
                </a:lnTo>
                <a:lnTo>
                  <a:pt x="22469" y="106801"/>
                </a:lnTo>
                <a:lnTo>
                  <a:pt x="27829" y="110640"/>
                </a:lnTo>
                <a:lnTo>
                  <a:pt x="33607" y="113883"/>
                </a:lnTo>
                <a:lnTo>
                  <a:pt x="39757" y="116483"/>
                </a:lnTo>
                <a:lnTo>
                  <a:pt x="46233" y="118396"/>
                </a:lnTo>
                <a:lnTo>
                  <a:pt x="52992" y="119577"/>
                </a:lnTo>
                <a:lnTo>
                  <a:pt x="59988" y="119980"/>
                </a:lnTo>
                <a:lnTo>
                  <a:pt x="66984" y="119577"/>
                </a:lnTo>
                <a:lnTo>
                  <a:pt x="73743" y="118396"/>
                </a:lnTo>
                <a:lnTo>
                  <a:pt x="80220" y="116483"/>
                </a:lnTo>
                <a:lnTo>
                  <a:pt x="86370" y="113883"/>
                </a:lnTo>
                <a:lnTo>
                  <a:pt x="92148" y="110640"/>
                </a:lnTo>
                <a:lnTo>
                  <a:pt x="97509" y="106801"/>
                </a:lnTo>
                <a:lnTo>
                  <a:pt x="102408" y="102409"/>
                </a:lnTo>
                <a:lnTo>
                  <a:pt x="106799" y="97511"/>
                </a:lnTo>
                <a:lnTo>
                  <a:pt x="110639" y="92150"/>
                </a:lnTo>
                <a:lnTo>
                  <a:pt x="113881" y="86372"/>
                </a:lnTo>
                <a:lnTo>
                  <a:pt x="116481" y="80222"/>
                </a:lnTo>
                <a:lnTo>
                  <a:pt x="118394" y="73745"/>
                </a:lnTo>
                <a:lnTo>
                  <a:pt x="119575" y="66986"/>
                </a:lnTo>
                <a:lnTo>
                  <a:pt x="119979" y="59990"/>
                </a:lnTo>
                <a:lnTo>
                  <a:pt x="119575" y="52994"/>
                </a:lnTo>
                <a:lnTo>
                  <a:pt x="118394" y="46235"/>
                </a:lnTo>
                <a:lnTo>
                  <a:pt x="116481" y="39758"/>
                </a:lnTo>
                <a:lnTo>
                  <a:pt x="113881" y="33608"/>
                </a:lnTo>
                <a:lnTo>
                  <a:pt x="110639" y="27830"/>
                </a:lnTo>
                <a:lnTo>
                  <a:pt x="106799" y="22469"/>
                </a:lnTo>
                <a:lnTo>
                  <a:pt x="102408" y="17570"/>
                </a:lnTo>
                <a:lnTo>
                  <a:pt x="97509" y="13179"/>
                </a:lnTo>
                <a:lnTo>
                  <a:pt x="92148" y="9339"/>
                </a:lnTo>
                <a:lnTo>
                  <a:pt x="86370" y="6097"/>
                </a:lnTo>
                <a:lnTo>
                  <a:pt x="80220" y="3497"/>
                </a:lnTo>
                <a:lnTo>
                  <a:pt x="73743" y="1584"/>
                </a:lnTo>
                <a:lnTo>
                  <a:pt x="66984" y="403"/>
                </a:lnTo>
                <a:lnTo>
                  <a:pt x="59988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Shape 919"/>
          <p:cNvSpPr/>
          <p:nvPr/>
        </p:nvSpPr>
        <p:spPr>
          <a:xfrm>
            <a:off x="12053824" y="1813604"/>
            <a:ext cx="1126500" cy="112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7" y="0"/>
                </a:moveTo>
                <a:lnTo>
                  <a:pt x="51847" y="547"/>
                </a:lnTo>
                <a:lnTo>
                  <a:pt x="44040" y="2142"/>
                </a:lnTo>
                <a:lnTo>
                  <a:pt x="36637" y="4714"/>
                </a:lnTo>
                <a:lnTo>
                  <a:pt x="29710" y="8190"/>
                </a:lnTo>
                <a:lnTo>
                  <a:pt x="23331" y="12499"/>
                </a:lnTo>
                <a:lnTo>
                  <a:pt x="17570" y="17570"/>
                </a:lnTo>
                <a:lnTo>
                  <a:pt x="12499" y="23331"/>
                </a:lnTo>
                <a:lnTo>
                  <a:pt x="8190" y="29711"/>
                </a:lnTo>
                <a:lnTo>
                  <a:pt x="4714" y="36638"/>
                </a:lnTo>
                <a:lnTo>
                  <a:pt x="2142" y="44041"/>
                </a:lnTo>
                <a:lnTo>
                  <a:pt x="547" y="51848"/>
                </a:lnTo>
                <a:lnTo>
                  <a:pt x="0" y="59989"/>
                </a:lnTo>
                <a:lnTo>
                  <a:pt x="547" y="68129"/>
                </a:lnTo>
                <a:lnTo>
                  <a:pt x="2142" y="75936"/>
                </a:lnTo>
                <a:lnTo>
                  <a:pt x="4714" y="83339"/>
                </a:lnTo>
                <a:lnTo>
                  <a:pt x="8190" y="90266"/>
                </a:lnTo>
                <a:lnTo>
                  <a:pt x="12499" y="96646"/>
                </a:lnTo>
                <a:lnTo>
                  <a:pt x="17570" y="102407"/>
                </a:lnTo>
                <a:lnTo>
                  <a:pt x="23331" y="107478"/>
                </a:lnTo>
                <a:lnTo>
                  <a:pt x="29710" y="111788"/>
                </a:lnTo>
                <a:lnTo>
                  <a:pt x="36637" y="115264"/>
                </a:lnTo>
                <a:lnTo>
                  <a:pt x="44040" y="117835"/>
                </a:lnTo>
                <a:lnTo>
                  <a:pt x="51847" y="119430"/>
                </a:lnTo>
                <a:lnTo>
                  <a:pt x="59987" y="119978"/>
                </a:lnTo>
                <a:lnTo>
                  <a:pt x="68127" y="119430"/>
                </a:lnTo>
                <a:lnTo>
                  <a:pt x="75934" y="117835"/>
                </a:lnTo>
                <a:lnTo>
                  <a:pt x="83337" y="115264"/>
                </a:lnTo>
                <a:lnTo>
                  <a:pt x="90264" y="111788"/>
                </a:lnTo>
                <a:lnTo>
                  <a:pt x="96644" y="107478"/>
                </a:lnTo>
                <a:lnTo>
                  <a:pt x="102405" y="102407"/>
                </a:lnTo>
                <a:lnTo>
                  <a:pt x="107476" y="96646"/>
                </a:lnTo>
                <a:lnTo>
                  <a:pt x="111786" y="90266"/>
                </a:lnTo>
                <a:lnTo>
                  <a:pt x="115262" y="83339"/>
                </a:lnTo>
                <a:lnTo>
                  <a:pt x="117833" y="75936"/>
                </a:lnTo>
                <a:lnTo>
                  <a:pt x="119428" y="68129"/>
                </a:lnTo>
                <a:lnTo>
                  <a:pt x="119976" y="59989"/>
                </a:lnTo>
                <a:lnTo>
                  <a:pt x="119428" y="51848"/>
                </a:lnTo>
                <a:lnTo>
                  <a:pt x="117833" y="44041"/>
                </a:lnTo>
                <a:lnTo>
                  <a:pt x="115262" y="36638"/>
                </a:lnTo>
                <a:lnTo>
                  <a:pt x="111786" y="29711"/>
                </a:lnTo>
                <a:lnTo>
                  <a:pt x="107476" y="23331"/>
                </a:lnTo>
                <a:lnTo>
                  <a:pt x="102405" y="17570"/>
                </a:lnTo>
                <a:lnTo>
                  <a:pt x="96644" y="12499"/>
                </a:lnTo>
                <a:lnTo>
                  <a:pt x="90264" y="8190"/>
                </a:lnTo>
                <a:lnTo>
                  <a:pt x="83337" y="4714"/>
                </a:lnTo>
                <a:lnTo>
                  <a:pt x="75934" y="2142"/>
                </a:lnTo>
                <a:lnTo>
                  <a:pt x="68127" y="547"/>
                </a:lnTo>
                <a:lnTo>
                  <a:pt x="59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Shape 920"/>
          <p:cNvSpPr/>
          <p:nvPr/>
        </p:nvSpPr>
        <p:spPr>
          <a:xfrm>
            <a:off x="2876587" y="4787192"/>
            <a:ext cx="11611499" cy="943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6" y="119878"/>
                </a:moveTo>
                <a:lnTo>
                  <a:pt x="0" y="119878"/>
                </a:lnTo>
                <a:lnTo>
                  <a:pt x="0" y="0"/>
                </a:lnTo>
                <a:lnTo>
                  <a:pt x="119996" y="0"/>
                </a:lnTo>
                <a:lnTo>
                  <a:pt x="119996" y="119878"/>
                </a:lnTo>
                <a:close/>
              </a:path>
            </a:pathLst>
          </a:custGeom>
          <a:solidFill>
            <a:srgbClr val="EC7A08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Shape 921"/>
          <p:cNvSpPr/>
          <p:nvPr/>
        </p:nvSpPr>
        <p:spPr>
          <a:xfrm>
            <a:off x="2876833" y="5805753"/>
            <a:ext cx="11611500" cy="1207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6" y="119939"/>
                </a:moveTo>
                <a:lnTo>
                  <a:pt x="0" y="119939"/>
                </a:lnTo>
                <a:lnTo>
                  <a:pt x="0" y="0"/>
                </a:lnTo>
                <a:lnTo>
                  <a:pt x="119996" y="0"/>
                </a:lnTo>
                <a:lnTo>
                  <a:pt x="119996" y="119939"/>
                </a:lnTo>
                <a:close/>
              </a:path>
            </a:pathLst>
          </a:custGeom>
          <a:solidFill>
            <a:srgbClr val="004153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Shape 922"/>
          <p:cNvSpPr txBox="1"/>
          <p:nvPr/>
        </p:nvSpPr>
        <p:spPr>
          <a:xfrm>
            <a:off x="5709320" y="5030740"/>
            <a:ext cx="5946000" cy="1728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1270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LIBRADOS</a:t>
            </a:r>
          </a:p>
          <a:p>
            <a:pPr marL="0" marR="12700" lvl="0" indent="0" algn="ctr" rtl="0">
              <a:spcBef>
                <a:spcPts val="300"/>
              </a:spcBef>
              <a:spcAft>
                <a:spcPts val="0"/>
              </a:spcAft>
              <a:buSzPct val="25000"/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library allowing apps to directly access RADOS (C, C++, Java, Python, Ruby)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C4B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C4B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800"/>
              </a:spcBef>
              <a:spcAft>
                <a:spcPts val="0"/>
              </a:spcAft>
              <a:buSzPct val="25000"/>
              <a:buNone/>
            </a:pPr>
            <a:r>
              <a:rPr lang="en-US"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RADOS</a:t>
            </a:r>
          </a:p>
          <a:p>
            <a:pPr marL="25400" marR="12700" lvl="0" indent="-254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software-based reliable, autonomous, distributed object store comprised of  self-healing, self-managing, intelligent storage nodes and lightweight monitors</a:t>
            </a:r>
          </a:p>
        </p:txBody>
      </p:sp>
      <p:sp>
        <p:nvSpPr>
          <p:cNvPr id="923" name="Shape 923"/>
          <p:cNvSpPr/>
          <p:nvPr/>
        </p:nvSpPr>
        <p:spPr>
          <a:xfrm>
            <a:off x="2876839" y="5805763"/>
            <a:ext cx="116115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6" y="0"/>
                </a:lnTo>
              </a:path>
            </a:pathLst>
          </a:custGeom>
          <a:noFill/>
          <a:ln w="9525" cap="flat" cmpd="sng">
            <a:solidFill>
              <a:srgbClr val="0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Shape 924"/>
          <p:cNvSpPr/>
          <p:nvPr/>
        </p:nvSpPr>
        <p:spPr>
          <a:xfrm>
            <a:off x="2876826" y="3519466"/>
            <a:ext cx="3720000" cy="121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8" y="0"/>
                </a:lnTo>
                <a:lnTo>
                  <a:pt x="119998" y="119940"/>
                </a:lnTo>
                <a:lnTo>
                  <a:pt x="0" y="119940"/>
                </a:lnTo>
                <a:lnTo>
                  <a:pt x="0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Shape 925"/>
          <p:cNvSpPr/>
          <p:nvPr/>
        </p:nvSpPr>
        <p:spPr>
          <a:xfrm>
            <a:off x="6685305" y="3524522"/>
            <a:ext cx="3872100" cy="121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19940"/>
                </a:lnTo>
                <a:lnTo>
                  <a:pt x="0" y="119940"/>
                </a:lnTo>
                <a:lnTo>
                  <a:pt x="0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Shape 926"/>
          <p:cNvSpPr/>
          <p:nvPr/>
        </p:nvSpPr>
        <p:spPr>
          <a:xfrm>
            <a:off x="8630138" y="2978039"/>
            <a:ext cx="419400" cy="594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8" y="119950"/>
                </a:moveTo>
                <a:lnTo>
                  <a:pt x="0" y="119950"/>
                </a:lnTo>
                <a:lnTo>
                  <a:pt x="0" y="0"/>
                </a:lnTo>
                <a:lnTo>
                  <a:pt x="119808" y="0"/>
                </a:lnTo>
                <a:lnTo>
                  <a:pt x="119808" y="11995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Shape 927"/>
          <p:cNvSpPr/>
          <p:nvPr/>
        </p:nvSpPr>
        <p:spPr>
          <a:xfrm>
            <a:off x="8196118" y="1833319"/>
            <a:ext cx="1268100" cy="126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8" y="0"/>
                </a:moveTo>
                <a:lnTo>
                  <a:pt x="52992" y="403"/>
                </a:lnTo>
                <a:lnTo>
                  <a:pt x="46233" y="1584"/>
                </a:lnTo>
                <a:lnTo>
                  <a:pt x="39757" y="3497"/>
                </a:lnTo>
                <a:lnTo>
                  <a:pt x="33607" y="6097"/>
                </a:lnTo>
                <a:lnTo>
                  <a:pt x="27829" y="9339"/>
                </a:lnTo>
                <a:lnTo>
                  <a:pt x="22469" y="13179"/>
                </a:lnTo>
                <a:lnTo>
                  <a:pt x="17570" y="17570"/>
                </a:lnTo>
                <a:lnTo>
                  <a:pt x="13178" y="22469"/>
                </a:lnTo>
                <a:lnTo>
                  <a:pt x="9339" y="27830"/>
                </a:lnTo>
                <a:lnTo>
                  <a:pt x="6097" y="33608"/>
                </a:lnTo>
                <a:lnTo>
                  <a:pt x="3497" y="39758"/>
                </a:lnTo>
                <a:lnTo>
                  <a:pt x="1584" y="46235"/>
                </a:lnTo>
                <a:lnTo>
                  <a:pt x="403" y="52994"/>
                </a:lnTo>
                <a:lnTo>
                  <a:pt x="0" y="59990"/>
                </a:lnTo>
                <a:lnTo>
                  <a:pt x="403" y="66986"/>
                </a:lnTo>
                <a:lnTo>
                  <a:pt x="1584" y="73745"/>
                </a:lnTo>
                <a:lnTo>
                  <a:pt x="3497" y="80222"/>
                </a:lnTo>
                <a:lnTo>
                  <a:pt x="6097" y="86372"/>
                </a:lnTo>
                <a:lnTo>
                  <a:pt x="9339" y="92150"/>
                </a:lnTo>
                <a:lnTo>
                  <a:pt x="13178" y="97511"/>
                </a:lnTo>
                <a:lnTo>
                  <a:pt x="17570" y="102409"/>
                </a:lnTo>
                <a:lnTo>
                  <a:pt x="22469" y="106801"/>
                </a:lnTo>
                <a:lnTo>
                  <a:pt x="27829" y="110640"/>
                </a:lnTo>
                <a:lnTo>
                  <a:pt x="33607" y="113883"/>
                </a:lnTo>
                <a:lnTo>
                  <a:pt x="39757" y="116483"/>
                </a:lnTo>
                <a:lnTo>
                  <a:pt x="46233" y="118396"/>
                </a:lnTo>
                <a:lnTo>
                  <a:pt x="52992" y="119577"/>
                </a:lnTo>
                <a:lnTo>
                  <a:pt x="59988" y="119980"/>
                </a:lnTo>
                <a:lnTo>
                  <a:pt x="66984" y="119577"/>
                </a:lnTo>
                <a:lnTo>
                  <a:pt x="73743" y="118396"/>
                </a:lnTo>
                <a:lnTo>
                  <a:pt x="80220" y="116483"/>
                </a:lnTo>
                <a:lnTo>
                  <a:pt x="86370" y="113883"/>
                </a:lnTo>
                <a:lnTo>
                  <a:pt x="92148" y="110640"/>
                </a:lnTo>
                <a:lnTo>
                  <a:pt x="97509" y="106801"/>
                </a:lnTo>
                <a:lnTo>
                  <a:pt x="102408" y="102409"/>
                </a:lnTo>
                <a:lnTo>
                  <a:pt x="106799" y="97511"/>
                </a:lnTo>
                <a:lnTo>
                  <a:pt x="110639" y="92150"/>
                </a:lnTo>
                <a:lnTo>
                  <a:pt x="113881" y="86372"/>
                </a:lnTo>
                <a:lnTo>
                  <a:pt x="116481" y="80222"/>
                </a:lnTo>
                <a:lnTo>
                  <a:pt x="118394" y="73745"/>
                </a:lnTo>
                <a:lnTo>
                  <a:pt x="119575" y="66986"/>
                </a:lnTo>
                <a:lnTo>
                  <a:pt x="119979" y="59990"/>
                </a:lnTo>
                <a:lnTo>
                  <a:pt x="119575" y="52994"/>
                </a:lnTo>
                <a:lnTo>
                  <a:pt x="118394" y="46235"/>
                </a:lnTo>
                <a:lnTo>
                  <a:pt x="116481" y="39758"/>
                </a:lnTo>
                <a:lnTo>
                  <a:pt x="113881" y="33608"/>
                </a:lnTo>
                <a:lnTo>
                  <a:pt x="110639" y="27830"/>
                </a:lnTo>
                <a:lnTo>
                  <a:pt x="106799" y="22469"/>
                </a:lnTo>
                <a:lnTo>
                  <a:pt x="102408" y="17570"/>
                </a:lnTo>
                <a:lnTo>
                  <a:pt x="97509" y="13179"/>
                </a:lnTo>
                <a:lnTo>
                  <a:pt x="92148" y="9339"/>
                </a:lnTo>
                <a:lnTo>
                  <a:pt x="86370" y="6097"/>
                </a:lnTo>
                <a:lnTo>
                  <a:pt x="80220" y="3497"/>
                </a:lnTo>
                <a:lnTo>
                  <a:pt x="73743" y="1584"/>
                </a:lnTo>
                <a:lnTo>
                  <a:pt x="66984" y="403"/>
                </a:lnTo>
                <a:lnTo>
                  <a:pt x="59988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Shape 928"/>
          <p:cNvSpPr/>
          <p:nvPr/>
        </p:nvSpPr>
        <p:spPr>
          <a:xfrm>
            <a:off x="8267076" y="1904274"/>
            <a:ext cx="1126500" cy="112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7" y="0"/>
                </a:moveTo>
                <a:lnTo>
                  <a:pt x="51847" y="547"/>
                </a:lnTo>
                <a:lnTo>
                  <a:pt x="44040" y="2142"/>
                </a:lnTo>
                <a:lnTo>
                  <a:pt x="36637" y="4714"/>
                </a:lnTo>
                <a:lnTo>
                  <a:pt x="29710" y="8190"/>
                </a:lnTo>
                <a:lnTo>
                  <a:pt x="23331" y="12499"/>
                </a:lnTo>
                <a:lnTo>
                  <a:pt x="17570" y="17570"/>
                </a:lnTo>
                <a:lnTo>
                  <a:pt x="12499" y="23331"/>
                </a:lnTo>
                <a:lnTo>
                  <a:pt x="8190" y="29711"/>
                </a:lnTo>
                <a:lnTo>
                  <a:pt x="4714" y="36638"/>
                </a:lnTo>
                <a:lnTo>
                  <a:pt x="2142" y="44041"/>
                </a:lnTo>
                <a:lnTo>
                  <a:pt x="547" y="51848"/>
                </a:lnTo>
                <a:lnTo>
                  <a:pt x="0" y="59989"/>
                </a:lnTo>
                <a:lnTo>
                  <a:pt x="547" y="68129"/>
                </a:lnTo>
                <a:lnTo>
                  <a:pt x="2142" y="75936"/>
                </a:lnTo>
                <a:lnTo>
                  <a:pt x="4714" y="83339"/>
                </a:lnTo>
                <a:lnTo>
                  <a:pt x="8190" y="90266"/>
                </a:lnTo>
                <a:lnTo>
                  <a:pt x="12499" y="96646"/>
                </a:lnTo>
                <a:lnTo>
                  <a:pt x="17570" y="102407"/>
                </a:lnTo>
                <a:lnTo>
                  <a:pt x="23331" y="107478"/>
                </a:lnTo>
                <a:lnTo>
                  <a:pt x="29710" y="111788"/>
                </a:lnTo>
                <a:lnTo>
                  <a:pt x="36637" y="115264"/>
                </a:lnTo>
                <a:lnTo>
                  <a:pt x="44040" y="117835"/>
                </a:lnTo>
                <a:lnTo>
                  <a:pt x="51847" y="119430"/>
                </a:lnTo>
                <a:lnTo>
                  <a:pt x="59987" y="119978"/>
                </a:lnTo>
                <a:lnTo>
                  <a:pt x="68127" y="119430"/>
                </a:lnTo>
                <a:lnTo>
                  <a:pt x="75934" y="117835"/>
                </a:lnTo>
                <a:lnTo>
                  <a:pt x="83337" y="115264"/>
                </a:lnTo>
                <a:lnTo>
                  <a:pt x="90264" y="111788"/>
                </a:lnTo>
                <a:lnTo>
                  <a:pt x="96644" y="107478"/>
                </a:lnTo>
                <a:lnTo>
                  <a:pt x="102405" y="102407"/>
                </a:lnTo>
                <a:lnTo>
                  <a:pt x="107476" y="96646"/>
                </a:lnTo>
                <a:lnTo>
                  <a:pt x="111786" y="90266"/>
                </a:lnTo>
                <a:lnTo>
                  <a:pt x="115262" y="83339"/>
                </a:lnTo>
                <a:lnTo>
                  <a:pt x="117833" y="75936"/>
                </a:lnTo>
                <a:lnTo>
                  <a:pt x="119428" y="68129"/>
                </a:lnTo>
                <a:lnTo>
                  <a:pt x="119976" y="59989"/>
                </a:lnTo>
                <a:lnTo>
                  <a:pt x="119428" y="51848"/>
                </a:lnTo>
                <a:lnTo>
                  <a:pt x="117833" y="44041"/>
                </a:lnTo>
                <a:lnTo>
                  <a:pt x="115262" y="36638"/>
                </a:lnTo>
                <a:lnTo>
                  <a:pt x="111786" y="29711"/>
                </a:lnTo>
                <a:lnTo>
                  <a:pt x="107476" y="23331"/>
                </a:lnTo>
                <a:lnTo>
                  <a:pt x="102405" y="17570"/>
                </a:lnTo>
                <a:lnTo>
                  <a:pt x="96644" y="12499"/>
                </a:lnTo>
                <a:lnTo>
                  <a:pt x="90264" y="8190"/>
                </a:lnTo>
                <a:lnTo>
                  <a:pt x="83337" y="4714"/>
                </a:lnTo>
                <a:lnTo>
                  <a:pt x="75934" y="2142"/>
                </a:lnTo>
                <a:lnTo>
                  <a:pt x="68127" y="547"/>
                </a:lnTo>
                <a:lnTo>
                  <a:pt x="59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Shape 929"/>
          <p:cNvSpPr txBox="1"/>
          <p:nvPr/>
        </p:nvSpPr>
        <p:spPr>
          <a:xfrm>
            <a:off x="7353479" y="3785653"/>
            <a:ext cx="3004800" cy="78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8100" marR="0" lvl="0" indent="-127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RBD</a:t>
            </a:r>
          </a:p>
          <a:p>
            <a:pPr marL="25400" marR="127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reliable, fully distributed block device  with cloud platform integration</a:t>
            </a:r>
          </a:p>
        </p:txBody>
      </p:sp>
      <p:sp>
        <p:nvSpPr>
          <p:cNvPr id="930" name="Shape 930"/>
          <p:cNvSpPr/>
          <p:nvPr/>
        </p:nvSpPr>
        <p:spPr>
          <a:xfrm>
            <a:off x="4504728" y="2978039"/>
            <a:ext cx="419400" cy="594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8" y="119950"/>
                </a:moveTo>
                <a:lnTo>
                  <a:pt x="0" y="119950"/>
                </a:lnTo>
                <a:lnTo>
                  <a:pt x="0" y="0"/>
                </a:lnTo>
                <a:lnTo>
                  <a:pt x="119808" y="0"/>
                </a:lnTo>
                <a:lnTo>
                  <a:pt x="119808" y="11995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Shape 931"/>
          <p:cNvSpPr/>
          <p:nvPr/>
        </p:nvSpPr>
        <p:spPr>
          <a:xfrm>
            <a:off x="4080154" y="1767272"/>
            <a:ext cx="1268100" cy="126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8" y="0"/>
                </a:moveTo>
                <a:lnTo>
                  <a:pt x="52992" y="403"/>
                </a:lnTo>
                <a:lnTo>
                  <a:pt x="46233" y="1584"/>
                </a:lnTo>
                <a:lnTo>
                  <a:pt x="39757" y="3497"/>
                </a:lnTo>
                <a:lnTo>
                  <a:pt x="33607" y="6097"/>
                </a:lnTo>
                <a:lnTo>
                  <a:pt x="27829" y="9339"/>
                </a:lnTo>
                <a:lnTo>
                  <a:pt x="22469" y="13179"/>
                </a:lnTo>
                <a:lnTo>
                  <a:pt x="17570" y="17570"/>
                </a:lnTo>
                <a:lnTo>
                  <a:pt x="13178" y="22469"/>
                </a:lnTo>
                <a:lnTo>
                  <a:pt x="9339" y="27830"/>
                </a:lnTo>
                <a:lnTo>
                  <a:pt x="6097" y="33608"/>
                </a:lnTo>
                <a:lnTo>
                  <a:pt x="3497" y="39758"/>
                </a:lnTo>
                <a:lnTo>
                  <a:pt x="1584" y="46235"/>
                </a:lnTo>
                <a:lnTo>
                  <a:pt x="403" y="52994"/>
                </a:lnTo>
                <a:lnTo>
                  <a:pt x="0" y="59990"/>
                </a:lnTo>
                <a:lnTo>
                  <a:pt x="403" y="66986"/>
                </a:lnTo>
                <a:lnTo>
                  <a:pt x="1584" y="73745"/>
                </a:lnTo>
                <a:lnTo>
                  <a:pt x="3497" y="80222"/>
                </a:lnTo>
                <a:lnTo>
                  <a:pt x="6097" y="86372"/>
                </a:lnTo>
                <a:lnTo>
                  <a:pt x="9339" y="92150"/>
                </a:lnTo>
                <a:lnTo>
                  <a:pt x="13178" y="97511"/>
                </a:lnTo>
                <a:lnTo>
                  <a:pt x="17570" y="102409"/>
                </a:lnTo>
                <a:lnTo>
                  <a:pt x="22469" y="106801"/>
                </a:lnTo>
                <a:lnTo>
                  <a:pt x="27829" y="110640"/>
                </a:lnTo>
                <a:lnTo>
                  <a:pt x="33607" y="113883"/>
                </a:lnTo>
                <a:lnTo>
                  <a:pt x="39757" y="116483"/>
                </a:lnTo>
                <a:lnTo>
                  <a:pt x="46233" y="118396"/>
                </a:lnTo>
                <a:lnTo>
                  <a:pt x="52992" y="119577"/>
                </a:lnTo>
                <a:lnTo>
                  <a:pt x="59988" y="119980"/>
                </a:lnTo>
                <a:lnTo>
                  <a:pt x="66984" y="119577"/>
                </a:lnTo>
                <a:lnTo>
                  <a:pt x="73743" y="118396"/>
                </a:lnTo>
                <a:lnTo>
                  <a:pt x="80220" y="116483"/>
                </a:lnTo>
                <a:lnTo>
                  <a:pt x="86370" y="113883"/>
                </a:lnTo>
                <a:lnTo>
                  <a:pt x="92148" y="110640"/>
                </a:lnTo>
                <a:lnTo>
                  <a:pt x="97509" y="106801"/>
                </a:lnTo>
                <a:lnTo>
                  <a:pt x="102408" y="102409"/>
                </a:lnTo>
                <a:lnTo>
                  <a:pt x="106799" y="97511"/>
                </a:lnTo>
                <a:lnTo>
                  <a:pt x="110639" y="92150"/>
                </a:lnTo>
                <a:lnTo>
                  <a:pt x="113881" y="86372"/>
                </a:lnTo>
                <a:lnTo>
                  <a:pt x="116481" y="80222"/>
                </a:lnTo>
                <a:lnTo>
                  <a:pt x="118394" y="73745"/>
                </a:lnTo>
                <a:lnTo>
                  <a:pt x="119575" y="66986"/>
                </a:lnTo>
                <a:lnTo>
                  <a:pt x="119979" y="59990"/>
                </a:lnTo>
                <a:lnTo>
                  <a:pt x="119575" y="52994"/>
                </a:lnTo>
                <a:lnTo>
                  <a:pt x="118394" y="46235"/>
                </a:lnTo>
                <a:lnTo>
                  <a:pt x="116481" y="39758"/>
                </a:lnTo>
                <a:lnTo>
                  <a:pt x="113881" y="33608"/>
                </a:lnTo>
                <a:lnTo>
                  <a:pt x="110639" y="27830"/>
                </a:lnTo>
                <a:lnTo>
                  <a:pt x="106799" y="22469"/>
                </a:lnTo>
                <a:lnTo>
                  <a:pt x="102408" y="17570"/>
                </a:lnTo>
                <a:lnTo>
                  <a:pt x="97509" y="13179"/>
                </a:lnTo>
                <a:lnTo>
                  <a:pt x="92148" y="9339"/>
                </a:lnTo>
                <a:lnTo>
                  <a:pt x="86370" y="6097"/>
                </a:lnTo>
                <a:lnTo>
                  <a:pt x="80220" y="3497"/>
                </a:lnTo>
                <a:lnTo>
                  <a:pt x="73743" y="1584"/>
                </a:lnTo>
                <a:lnTo>
                  <a:pt x="66984" y="403"/>
                </a:lnTo>
                <a:lnTo>
                  <a:pt x="59988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Shape 932"/>
          <p:cNvSpPr/>
          <p:nvPr/>
        </p:nvSpPr>
        <p:spPr>
          <a:xfrm>
            <a:off x="4619293" y="3613923"/>
            <a:ext cx="77100" cy="8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2" y="0"/>
                </a:moveTo>
                <a:lnTo>
                  <a:pt x="4488" y="0"/>
                </a:lnTo>
                <a:lnTo>
                  <a:pt x="2466" y="1023"/>
                </a:lnTo>
                <a:lnTo>
                  <a:pt x="1268" y="2661"/>
                </a:lnTo>
                <a:lnTo>
                  <a:pt x="99" y="4417"/>
                </a:lnTo>
                <a:lnTo>
                  <a:pt x="0" y="6614"/>
                </a:lnTo>
                <a:lnTo>
                  <a:pt x="54067" y="117248"/>
                </a:lnTo>
                <a:lnTo>
                  <a:pt x="56342" y="118624"/>
                </a:lnTo>
                <a:lnTo>
                  <a:pt x="61394" y="118624"/>
                </a:lnTo>
                <a:lnTo>
                  <a:pt x="63635" y="117335"/>
                </a:lnTo>
                <a:lnTo>
                  <a:pt x="119057" y="6614"/>
                </a:lnTo>
                <a:lnTo>
                  <a:pt x="118898" y="4417"/>
                </a:lnTo>
                <a:lnTo>
                  <a:pt x="116563" y="1023"/>
                </a:lnTo>
                <a:lnTo>
                  <a:pt x="11454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Shape 933"/>
          <p:cNvSpPr/>
          <p:nvPr/>
        </p:nvSpPr>
        <p:spPr>
          <a:xfrm>
            <a:off x="4657502" y="3180205"/>
            <a:ext cx="0" cy="472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836"/>
                </a:lnTo>
              </a:path>
            </a:pathLst>
          </a:custGeom>
          <a:noFill/>
          <a:ln w="10550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Shape 934"/>
          <p:cNvSpPr/>
          <p:nvPr/>
        </p:nvSpPr>
        <p:spPr>
          <a:xfrm>
            <a:off x="4712404" y="3139304"/>
            <a:ext cx="77100" cy="8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715" y="0"/>
                </a:moveTo>
                <a:lnTo>
                  <a:pt x="57662" y="0"/>
                </a:lnTo>
                <a:lnTo>
                  <a:pt x="55419" y="1285"/>
                </a:lnTo>
                <a:lnTo>
                  <a:pt x="0" y="112007"/>
                </a:lnTo>
                <a:lnTo>
                  <a:pt x="156" y="114203"/>
                </a:lnTo>
                <a:lnTo>
                  <a:pt x="2493" y="117598"/>
                </a:lnTo>
                <a:lnTo>
                  <a:pt x="4515" y="118624"/>
                </a:lnTo>
                <a:lnTo>
                  <a:pt x="114566" y="118624"/>
                </a:lnTo>
                <a:lnTo>
                  <a:pt x="116588" y="117598"/>
                </a:lnTo>
                <a:lnTo>
                  <a:pt x="117789" y="115960"/>
                </a:lnTo>
                <a:lnTo>
                  <a:pt x="118955" y="114203"/>
                </a:lnTo>
                <a:lnTo>
                  <a:pt x="119057" y="112007"/>
                </a:lnTo>
                <a:lnTo>
                  <a:pt x="64987" y="1373"/>
                </a:lnTo>
                <a:lnTo>
                  <a:pt x="62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Shape 935"/>
          <p:cNvSpPr/>
          <p:nvPr/>
        </p:nvSpPr>
        <p:spPr>
          <a:xfrm>
            <a:off x="4750633" y="3183473"/>
            <a:ext cx="0" cy="472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835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Shape 936"/>
          <p:cNvSpPr/>
          <p:nvPr/>
        </p:nvSpPr>
        <p:spPr>
          <a:xfrm>
            <a:off x="4151032" y="1838147"/>
            <a:ext cx="1126500" cy="112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7" y="0"/>
                </a:moveTo>
                <a:lnTo>
                  <a:pt x="51847" y="547"/>
                </a:lnTo>
                <a:lnTo>
                  <a:pt x="44040" y="2142"/>
                </a:lnTo>
                <a:lnTo>
                  <a:pt x="36637" y="4714"/>
                </a:lnTo>
                <a:lnTo>
                  <a:pt x="29710" y="8190"/>
                </a:lnTo>
                <a:lnTo>
                  <a:pt x="23331" y="12499"/>
                </a:lnTo>
                <a:lnTo>
                  <a:pt x="17570" y="17570"/>
                </a:lnTo>
                <a:lnTo>
                  <a:pt x="12499" y="23331"/>
                </a:lnTo>
                <a:lnTo>
                  <a:pt x="8190" y="29711"/>
                </a:lnTo>
                <a:lnTo>
                  <a:pt x="4714" y="36638"/>
                </a:lnTo>
                <a:lnTo>
                  <a:pt x="2142" y="44041"/>
                </a:lnTo>
                <a:lnTo>
                  <a:pt x="547" y="51848"/>
                </a:lnTo>
                <a:lnTo>
                  <a:pt x="0" y="59989"/>
                </a:lnTo>
                <a:lnTo>
                  <a:pt x="547" y="68129"/>
                </a:lnTo>
                <a:lnTo>
                  <a:pt x="2142" y="75936"/>
                </a:lnTo>
                <a:lnTo>
                  <a:pt x="4714" y="83339"/>
                </a:lnTo>
                <a:lnTo>
                  <a:pt x="8190" y="90266"/>
                </a:lnTo>
                <a:lnTo>
                  <a:pt x="12499" y="96646"/>
                </a:lnTo>
                <a:lnTo>
                  <a:pt x="17570" y="102407"/>
                </a:lnTo>
                <a:lnTo>
                  <a:pt x="23331" y="107478"/>
                </a:lnTo>
                <a:lnTo>
                  <a:pt x="29710" y="111788"/>
                </a:lnTo>
                <a:lnTo>
                  <a:pt x="36637" y="115264"/>
                </a:lnTo>
                <a:lnTo>
                  <a:pt x="44040" y="117835"/>
                </a:lnTo>
                <a:lnTo>
                  <a:pt x="51847" y="119430"/>
                </a:lnTo>
                <a:lnTo>
                  <a:pt x="59987" y="119978"/>
                </a:lnTo>
                <a:lnTo>
                  <a:pt x="68127" y="119430"/>
                </a:lnTo>
                <a:lnTo>
                  <a:pt x="75934" y="117835"/>
                </a:lnTo>
                <a:lnTo>
                  <a:pt x="83337" y="115264"/>
                </a:lnTo>
                <a:lnTo>
                  <a:pt x="90264" y="111788"/>
                </a:lnTo>
                <a:lnTo>
                  <a:pt x="96644" y="107478"/>
                </a:lnTo>
                <a:lnTo>
                  <a:pt x="102405" y="102407"/>
                </a:lnTo>
                <a:lnTo>
                  <a:pt x="107476" y="96646"/>
                </a:lnTo>
                <a:lnTo>
                  <a:pt x="111786" y="90266"/>
                </a:lnTo>
                <a:lnTo>
                  <a:pt x="115262" y="83339"/>
                </a:lnTo>
                <a:lnTo>
                  <a:pt x="117833" y="75936"/>
                </a:lnTo>
                <a:lnTo>
                  <a:pt x="119428" y="68129"/>
                </a:lnTo>
                <a:lnTo>
                  <a:pt x="119976" y="59989"/>
                </a:lnTo>
                <a:lnTo>
                  <a:pt x="119428" y="51848"/>
                </a:lnTo>
                <a:lnTo>
                  <a:pt x="117833" y="44041"/>
                </a:lnTo>
                <a:lnTo>
                  <a:pt x="115262" y="36638"/>
                </a:lnTo>
                <a:lnTo>
                  <a:pt x="111786" y="29711"/>
                </a:lnTo>
                <a:lnTo>
                  <a:pt x="107476" y="23331"/>
                </a:lnTo>
                <a:lnTo>
                  <a:pt x="102405" y="17570"/>
                </a:lnTo>
                <a:lnTo>
                  <a:pt x="96644" y="12499"/>
                </a:lnTo>
                <a:lnTo>
                  <a:pt x="90264" y="8190"/>
                </a:lnTo>
                <a:lnTo>
                  <a:pt x="83337" y="4714"/>
                </a:lnTo>
                <a:lnTo>
                  <a:pt x="75934" y="2142"/>
                </a:lnTo>
                <a:lnTo>
                  <a:pt x="68127" y="547"/>
                </a:lnTo>
                <a:lnTo>
                  <a:pt x="59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Shape 937"/>
          <p:cNvSpPr txBox="1"/>
          <p:nvPr/>
        </p:nvSpPr>
        <p:spPr>
          <a:xfrm>
            <a:off x="3138785" y="3823066"/>
            <a:ext cx="3196200" cy="79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RGW</a:t>
            </a:r>
          </a:p>
          <a:p>
            <a:pPr marL="25400" marR="12700" lvl="0" indent="-25400" algn="ctr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web services gateway for object  storage, compatible with S3 and Swift</a:t>
            </a:r>
          </a:p>
        </p:txBody>
      </p:sp>
      <p:sp>
        <p:nvSpPr>
          <p:cNvPr id="938" name="Shape 938"/>
          <p:cNvSpPr/>
          <p:nvPr/>
        </p:nvSpPr>
        <p:spPr>
          <a:xfrm>
            <a:off x="8718859" y="2565161"/>
            <a:ext cx="110700" cy="7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16" y="0"/>
                </a:moveTo>
                <a:lnTo>
                  <a:pt x="2574" y="897"/>
                </a:lnTo>
                <a:lnTo>
                  <a:pt x="0" y="6965"/>
                </a:lnTo>
                <a:lnTo>
                  <a:pt x="592" y="11000"/>
                </a:lnTo>
                <a:lnTo>
                  <a:pt x="112820" y="119666"/>
                </a:lnTo>
                <a:lnTo>
                  <a:pt x="113635" y="120000"/>
                </a:lnTo>
                <a:lnTo>
                  <a:pt x="115859" y="120000"/>
                </a:lnTo>
                <a:lnTo>
                  <a:pt x="117246" y="118931"/>
                </a:lnTo>
                <a:lnTo>
                  <a:pt x="119360" y="113931"/>
                </a:lnTo>
                <a:lnTo>
                  <a:pt x="118765" y="109897"/>
                </a:lnTo>
                <a:lnTo>
                  <a:pt x="5216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Shape 939"/>
          <p:cNvSpPr/>
          <p:nvPr/>
        </p:nvSpPr>
        <p:spPr>
          <a:xfrm>
            <a:off x="8742911" y="2468972"/>
            <a:ext cx="88200" cy="6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785" y="0"/>
                </a:moveTo>
                <a:lnTo>
                  <a:pt x="3418" y="878"/>
                </a:lnTo>
                <a:lnTo>
                  <a:pt x="0" y="7918"/>
                </a:lnTo>
                <a:lnTo>
                  <a:pt x="577" y="12800"/>
                </a:lnTo>
                <a:lnTo>
                  <a:pt x="3032" y="15278"/>
                </a:lnTo>
                <a:lnTo>
                  <a:pt x="110453" y="119398"/>
                </a:lnTo>
                <a:lnTo>
                  <a:pt x="111530" y="119877"/>
                </a:lnTo>
                <a:lnTo>
                  <a:pt x="114315" y="119877"/>
                </a:lnTo>
                <a:lnTo>
                  <a:pt x="115970" y="118718"/>
                </a:lnTo>
                <a:lnTo>
                  <a:pt x="118757" y="112998"/>
                </a:lnTo>
                <a:lnTo>
                  <a:pt x="118151" y="108119"/>
                </a:lnTo>
                <a:lnTo>
                  <a:pt x="115723" y="105637"/>
                </a:lnTo>
                <a:lnTo>
                  <a:pt x="9212" y="2478"/>
                </a:lnTo>
                <a:lnTo>
                  <a:pt x="6785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Shape 940"/>
          <p:cNvSpPr/>
          <p:nvPr/>
        </p:nvSpPr>
        <p:spPr>
          <a:xfrm>
            <a:off x="8766961" y="2372784"/>
            <a:ext cx="64800" cy="4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522" y="0"/>
                </a:moveTo>
                <a:lnTo>
                  <a:pt x="4910" y="799"/>
                </a:lnTo>
                <a:lnTo>
                  <a:pt x="0" y="9346"/>
                </a:lnTo>
                <a:lnTo>
                  <a:pt x="599" y="15500"/>
                </a:lnTo>
                <a:lnTo>
                  <a:pt x="3785" y="18799"/>
                </a:lnTo>
                <a:lnTo>
                  <a:pt x="106798" y="117653"/>
                </a:lnTo>
                <a:lnTo>
                  <a:pt x="108112" y="119051"/>
                </a:lnTo>
                <a:lnTo>
                  <a:pt x="109724" y="119700"/>
                </a:lnTo>
                <a:lnTo>
                  <a:pt x="113474" y="119700"/>
                </a:lnTo>
                <a:lnTo>
                  <a:pt x="115647" y="118401"/>
                </a:lnTo>
                <a:lnTo>
                  <a:pt x="119548" y="111602"/>
                </a:lnTo>
                <a:lnTo>
                  <a:pt x="118987" y="105452"/>
                </a:lnTo>
                <a:lnTo>
                  <a:pt x="115759" y="102152"/>
                </a:lnTo>
                <a:lnTo>
                  <a:pt x="12747" y="3299"/>
                </a:lnTo>
                <a:lnTo>
                  <a:pt x="9522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Shape 941"/>
          <p:cNvSpPr/>
          <p:nvPr/>
        </p:nvSpPr>
        <p:spPr>
          <a:xfrm>
            <a:off x="8791011" y="2276575"/>
            <a:ext cx="42600" cy="3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4969" y="0"/>
                </a:moveTo>
                <a:lnTo>
                  <a:pt x="7941" y="729"/>
                </a:lnTo>
                <a:lnTo>
                  <a:pt x="0" y="11795"/>
                </a:lnTo>
                <a:lnTo>
                  <a:pt x="566" y="19994"/>
                </a:lnTo>
                <a:lnTo>
                  <a:pt x="100742" y="118461"/>
                </a:lnTo>
                <a:lnTo>
                  <a:pt x="103311" y="119464"/>
                </a:lnTo>
                <a:lnTo>
                  <a:pt x="109025" y="119464"/>
                </a:lnTo>
                <a:lnTo>
                  <a:pt x="112224" y="117931"/>
                </a:lnTo>
                <a:lnTo>
                  <a:pt x="118398" y="109328"/>
                </a:lnTo>
                <a:lnTo>
                  <a:pt x="117826" y="101065"/>
                </a:lnTo>
                <a:lnTo>
                  <a:pt x="14969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Shape 942"/>
          <p:cNvSpPr/>
          <p:nvPr/>
        </p:nvSpPr>
        <p:spPr>
          <a:xfrm>
            <a:off x="8831526" y="2555127"/>
            <a:ext cx="126900" cy="6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107" y="0"/>
                </a:moveTo>
                <a:lnTo>
                  <a:pt x="1861" y="1339"/>
                </a:lnTo>
                <a:lnTo>
                  <a:pt x="0" y="8045"/>
                </a:lnTo>
                <a:lnTo>
                  <a:pt x="709" y="12139"/>
                </a:lnTo>
                <a:lnTo>
                  <a:pt x="114604" y="119155"/>
                </a:lnTo>
                <a:lnTo>
                  <a:pt x="115756" y="119402"/>
                </a:lnTo>
                <a:lnTo>
                  <a:pt x="117100" y="119402"/>
                </a:lnTo>
                <a:lnTo>
                  <a:pt x="118405" y="118024"/>
                </a:lnTo>
                <a:lnTo>
                  <a:pt x="119998" y="112307"/>
                </a:lnTo>
                <a:lnTo>
                  <a:pt x="119269" y="108213"/>
                </a:lnTo>
                <a:lnTo>
                  <a:pt x="4107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Shape 943"/>
          <p:cNvSpPr/>
          <p:nvPr/>
        </p:nvSpPr>
        <p:spPr>
          <a:xfrm>
            <a:off x="8831531" y="2480398"/>
            <a:ext cx="105300" cy="6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145" y="0"/>
                </a:moveTo>
                <a:lnTo>
                  <a:pt x="2422" y="1342"/>
                </a:lnTo>
                <a:lnTo>
                  <a:pt x="0" y="8907"/>
                </a:lnTo>
                <a:lnTo>
                  <a:pt x="761" y="13667"/>
                </a:lnTo>
                <a:lnTo>
                  <a:pt x="2907" y="15823"/>
                </a:lnTo>
                <a:lnTo>
                  <a:pt x="112729" y="118251"/>
                </a:lnTo>
                <a:lnTo>
                  <a:pt x="114230" y="118577"/>
                </a:lnTo>
                <a:lnTo>
                  <a:pt x="115798" y="118577"/>
                </a:lnTo>
                <a:lnTo>
                  <a:pt x="117299" y="117114"/>
                </a:lnTo>
                <a:lnTo>
                  <a:pt x="119329" y="110768"/>
                </a:lnTo>
                <a:lnTo>
                  <a:pt x="118568" y="106008"/>
                </a:lnTo>
                <a:lnTo>
                  <a:pt x="116422" y="103853"/>
                </a:lnTo>
                <a:lnTo>
                  <a:pt x="7268" y="2114"/>
                </a:lnTo>
                <a:lnTo>
                  <a:pt x="5145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Shape 944"/>
          <p:cNvSpPr/>
          <p:nvPr/>
        </p:nvSpPr>
        <p:spPr>
          <a:xfrm>
            <a:off x="8831536" y="2405671"/>
            <a:ext cx="83400" cy="49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759" y="0"/>
                </a:moveTo>
                <a:lnTo>
                  <a:pt x="3277" y="1369"/>
                </a:lnTo>
                <a:lnTo>
                  <a:pt x="0" y="10286"/>
                </a:lnTo>
                <a:lnTo>
                  <a:pt x="818" y="16063"/>
                </a:lnTo>
                <a:lnTo>
                  <a:pt x="3482" y="18855"/>
                </a:lnTo>
                <a:lnTo>
                  <a:pt x="110311" y="118434"/>
                </a:lnTo>
                <a:lnTo>
                  <a:pt x="111247" y="119413"/>
                </a:lnTo>
                <a:lnTo>
                  <a:pt x="113295" y="119853"/>
                </a:lnTo>
                <a:lnTo>
                  <a:pt x="115199" y="119853"/>
                </a:lnTo>
                <a:lnTo>
                  <a:pt x="117043" y="118237"/>
                </a:lnTo>
                <a:lnTo>
                  <a:pt x="119734" y="110890"/>
                </a:lnTo>
                <a:lnTo>
                  <a:pt x="118916" y="105062"/>
                </a:lnTo>
                <a:lnTo>
                  <a:pt x="116282" y="102320"/>
                </a:lnTo>
                <a:lnTo>
                  <a:pt x="9423" y="2742"/>
                </a:lnTo>
                <a:lnTo>
                  <a:pt x="6759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Shape 945"/>
          <p:cNvSpPr/>
          <p:nvPr/>
        </p:nvSpPr>
        <p:spPr>
          <a:xfrm>
            <a:off x="8831542" y="2330945"/>
            <a:ext cx="61800" cy="4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42" y="0"/>
                </a:moveTo>
                <a:lnTo>
                  <a:pt x="4721" y="1436"/>
                </a:lnTo>
                <a:lnTo>
                  <a:pt x="0" y="11995"/>
                </a:lnTo>
                <a:lnTo>
                  <a:pt x="941" y="19195"/>
                </a:lnTo>
                <a:lnTo>
                  <a:pt x="4405" y="22795"/>
                </a:lnTo>
                <a:lnTo>
                  <a:pt x="105776" y="116938"/>
                </a:lnTo>
                <a:lnTo>
                  <a:pt x="106898" y="118077"/>
                </a:lnTo>
                <a:lnTo>
                  <a:pt x="108354" y="118738"/>
                </a:lnTo>
                <a:lnTo>
                  <a:pt x="112288" y="118738"/>
                </a:lnTo>
                <a:lnTo>
                  <a:pt x="114689" y="116938"/>
                </a:lnTo>
                <a:lnTo>
                  <a:pt x="118466" y="108297"/>
                </a:lnTo>
                <a:lnTo>
                  <a:pt x="117561" y="101097"/>
                </a:lnTo>
                <a:lnTo>
                  <a:pt x="114101" y="97497"/>
                </a:lnTo>
                <a:lnTo>
                  <a:pt x="12903" y="3595"/>
                </a:lnTo>
                <a:lnTo>
                  <a:pt x="9442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Shape 946"/>
          <p:cNvSpPr/>
          <p:nvPr/>
        </p:nvSpPr>
        <p:spPr>
          <a:xfrm>
            <a:off x="8831567" y="2256216"/>
            <a:ext cx="39600" cy="3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5195" y="0"/>
                </a:moveTo>
                <a:lnTo>
                  <a:pt x="7752" y="1469"/>
                </a:lnTo>
                <a:lnTo>
                  <a:pt x="0" y="14782"/>
                </a:lnTo>
                <a:lnTo>
                  <a:pt x="1104" y="24152"/>
                </a:lnTo>
                <a:lnTo>
                  <a:pt x="100428" y="116049"/>
                </a:lnTo>
                <a:lnTo>
                  <a:pt x="102890" y="116976"/>
                </a:lnTo>
                <a:lnTo>
                  <a:pt x="108981" y="116976"/>
                </a:lnTo>
                <a:lnTo>
                  <a:pt x="112610" y="114885"/>
                </a:lnTo>
                <a:lnTo>
                  <a:pt x="118827" y="104205"/>
                </a:lnTo>
                <a:lnTo>
                  <a:pt x="117722" y="94835"/>
                </a:lnTo>
                <a:lnTo>
                  <a:pt x="15195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Shape 947"/>
          <p:cNvSpPr/>
          <p:nvPr/>
        </p:nvSpPr>
        <p:spPr>
          <a:xfrm>
            <a:off x="8679855" y="2026589"/>
            <a:ext cx="58800" cy="18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704" y="0"/>
                </a:moveTo>
                <a:lnTo>
                  <a:pt x="6627" y="42722"/>
                </a:lnTo>
                <a:lnTo>
                  <a:pt x="0" y="60013"/>
                </a:lnTo>
                <a:lnTo>
                  <a:pt x="6695" y="77403"/>
                </a:lnTo>
                <a:lnTo>
                  <a:pt x="98420" y="119102"/>
                </a:lnTo>
                <a:lnTo>
                  <a:pt x="102581" y="119705"/>
                </a:lnTo>
                <a:lnTo>
                  <a:pt x="108745" y="119705"/>
                </a:lnTo>
                <a:lnTo>
                  <a:pt x="112554" y="119102"/>
                </a:lnTo>
                <a:lnTo>
                  <a:pt x="118553" y="116179"/>
                </a:lnTo>
                <a:lnTo>
                  <a:pt x="117064" y="113752"/>
                </a:lnTo>
                <a:lnTo>
                  <a:pt x="111518" y="112572"/>
                </a:lnTo>
                <a:lnTo>
                  <a:pt x="74735" y="102366"/>
                </a:lnTo>
                <a:lnTo>
                  <a:pt x="47235" y="89807"/>
                </a:lnTo>
                <a:lnTo>
                  <a:pt x="30005" y="75490"/>
                </a:lnTo>
                <a:lnTo>
                  <a:pt x="24039" y="60013"/>
                </a:lnTo>
                <a:lnTo>
                  <a:pt x="29943" y="44631"/>
                </a:lnTo>
                <a:lnTo>
                  <a:pt x="46997" y="30382"/>
                </a:lnTo>
                <a:lnTo>
                  <a:pt x="74214" y="17861"/>
                </a:lnTo>
                <a:lnTo>
                  <a:pt x="110609" y="7668"/>
                </a:lnTo>
                <a:lnTo>
                  <a:pt x="116112" y="6475"/>
                </a:lnTo>
                <a:lnTo>
                  <a:pt x="117559" y="4062"/>
                </a:lnTo>
                <a:lnTo>
                  <a:pt x="110195" y="482"/>
                </a:lnTo>
                <a:lnTo>
                  <a:pt x="102704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Shape 948"/>
          <p:cNvSpPr/>
          <p:nvPr/>
        </p:nvSpPr>
        <p:spPr>
          <a:xfrm>
            <a:off x="8718801" y="2059806"/>
            <a:ext cx="40800" cy="115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6359" y="0"/>
                </a:moveTo>
                <a:lnTo>
                  <a:pt x="0" y="59810"/>
                </a:lnTo>
                <a:lnTo>
                  <a:pt x="6103" y="76927"/>
                </a:lnTo>
                <a:lnTo>
                  <a:pt x="95636" y="118990"/>
                </a:lnTo>
                <a:lnTo>
                  <a:pt x="104579" y="118990"/>
                </a:lnTo>
                <a:lnTo>
                  <a:pt x="110097" y="118022"/>
                </a:lnTo>
                <a:lnTo>
                  <a:pt x="118799" y="113432"/>
                </a:lnTo>
                <a:lnTo>
                  <a:pt x="116636" y="109642"/>
                </a:lnTo>
                <a:lnTo>
                  <a:pt x="108599" y="107769"/>
                </a:lnTo>
                <a:lnTo>
                  <a:pt x="77584" y="98458"/>
                </a:lnTo>
                <a:lnTo>
                  <a:pt x="54401" y="86994"/>
                </a:lnTo>
                <a:lnTo>
                  <a:pt x="39883" y="73930"/>
                </a:lnTo>
                <a:lnTo>
                  <a:pt x="34856" y="59810"/>
                </a:lnTo>
                <a:lnTo>
                  <a:pt x="39826" y="45774"/>
                </a:lnTo>
                <a:lnTo>
                  <a:pt x="54193" y="32767"/>
                </a:lnTo>
                <a:lnTo>
                  <a:pt x="77130" y="21341"/>
                </a:lnTo>
                <a:lnTo>
                  <a:pt x="107815" y="12041"/>
                </a:lnTo>
                <a:lnTo>
                  <a:pt x="115799" y="10168"/>
                </a:lnTo>
                <a:lnTo>
                  <a:pt x="117897" y="6378"/>
                </a:lnTo>
                <a:lnTo>
                  <a:pt x="107215" y="757"/>
                </a:lnTo>
                <a:lnTo>
                  <a:pt x="96359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Shape 949"/>
          <p:cNvSpPr/>
          <p:nvPr/>
        </p:nvSpPr>
        <p:spPr>
          <a:xfrm>
            <a:off x="8757745" y="2093028"/>
            <a:ext cx="22500" cy="4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636" y="0"/>
                </a:moveTo>
                <a:lnTo>
                  <a:pt x="24326" y="17047"/>
                </a:lnTo>
                <a:lnTo>
                  <a:pt x="0" y="37898"/>
                </a:lnTo>
                <a:lnTo>
                  <a:pt x="0" y="82801"/>
                </a:lnTo>
                <a:lnTo>
                  <a:pt x="24652" y="103751"/>
                </a:lnTo>
                <a:lnTo>
                  <a:pt x="71235" y="117952"/>
                </a:lnTo>
                <a:lnTo>
                  <a:pt x="77342" y="118700"/>
                </a:lnTo>
                <a:lnTo>
                  <a:pt x="93594" y="118700"/>
                </a:lnTo>
                <a:lnTo>
                  <a:pt x="103636" y="116452"/>
                </a:lnTo>
                <a:lnTo>
                  <a:pt x="119450" y="105550"/>
                </a:lnTo>
                <a:lnTo>
                  <a:pt x="115413" y="96503"/>
                </a:lnTo>
                <a:lnTo>
                  <a:pt x="77342" y="84951"/>
                </a:lnTo>
                <a:lnTo>
                  <a:pt x="63375" y="73049"/>
                </a:lnTo>
                <a:lnTo>
                  <a:pt x="63375" y="47599"/>
                </a:lnTo>
                <a:lnTo>
                  <a:pt x="77231" y="35749"/>
                </a:lnTo>
                <a:lnTo>
                  <a:pt x="114974" y="24099"/>
                </a:lnTo>
                <a:lnTo>
                  <a:pt x="118909" y="15098"/>
                </a:lnTo>
                <a:lnTo>
                  <a:pt x="99375" y="1748"/>
                </a:lnTo>
                <a:lnTo>
                  <a:pt x="79636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Shape 950"/>
          <p:cNvSpPr/>
          <p:nvPr/>
        </p:nvSpPr>
        <p:spPr>
          <a:xfrm>
            <a:off x="8920759" y="2026611"/>
            <a:ext cx="58800" cy="18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5848" y="0"/>
                </a:moveTo>
                <a:lnTo>
                  <a:pt x="8357" y="468"/>
                </a:lnTo>
                <a:lnTo>
                  <a:pt x="990" y="4048"/>
                </a:lnTo>
                <a:lnTo>
                  <a:pt x="2440" y="6462"/>
                </a:lnTo>
                <a:lnTo>
                  <a:pt x="7943" y="7655"/>
                </a:lnTo>
                <a:lnTo>
                  <a:pt x="44338" y="17848"/>
                </a:lnTo>
                <a:lnTo>
                  <a:pt x="71555" y="30368"/>
                </a:lnTo>
                <a:lnTo>
                  <a:pt x="88609" y="44618"/>
                </a:lnTo>
                <a:lnTo>
                  <a:pt x="94510" y="60000"/>
                </a:lnTo>
                <a:lnTo>
                  <a:pt x="88547" y="75477"/>
                </a:lnTo>
                <a:lnTo>
                  <a:pt x="71317" y="89794"/>
                </a:lnTo>
                <a:lnTo>
                  <a:pt x="43814" y="102354"/>
                </a:lnTo>
                <a:lnTo>
                  <a:pt x="7031" y="112559"/>
                </a:lnTo>
                <a:lnTo>
                  <a:pt x="1528" y="113739"/>
                </a:lnTo>
                <a:lnTo>
                  <a:pt x="0" y="116165"/>
                </a:lnTo>
                <a:lnTo>
                  <a:pt x="5998" y="119088"/>
                </a:lnTo>
                <a:lnTo>
                  <a:pt x="9804" y="119691"/>
                </a:lnTo>
                <a:lnTo>
                  <a:pt x="15972" y="119691"/>
                </a:lnTo>
                <a:lnTo>
                  <a:pt x="111850" y="77390"/>
                </a:lnTo>
                <a:lnTo>
                  <a:pt x="118553" y="60000"/>
                </a:lnTo>
                <a:lnTo>
                  <a:pt x="111925" y="42709"/>
                </a:lnTo>
                <a:lnTo>
                  <a:pt x="92776" y="26699"/>
                </a:lnTo>
                <a:lnTo>
                  <a:pt x="62217" y="12638"/>
                </a:lnTo>
                <a:lnTo>
                  <a:pt x="21351" y="1192"/>
                </a:lnTo>
                <a:lnTo>
                  <a:pt x="15848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Shape 951"/>
          <p:cNvSpPr/>
          <p:nvPr/>
        </p:nvSpPr>
        <p:spPr>
          <a:xfrm>
            <a:off x="8899759" y="2059827"/>
            <a:ext cx="40800" cy="11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2436" y="0"/>
                </a:moveTo>
                <a:lnTo>
                  <a:pt x="11579" y="742"/>
                </a:lnTo>
                <a:lnTo>
                  <a:pt x="836" y="6413"/>
                </a:lnTo>
                <a:lnTo>
                  <a:pt x="2999" y="10236"/>
                </a:lnTo>
                <a:lnTo>
                  <a:pt x="10979" y="12126"/>
                </a:lnTo>
                <a:lnTo>
                  <a:pt x="41664" y="21508"/>
                </a:lnTo>
                <a:lnTo>
                  <a:pt x="64601" y="33036"/>
                </a:lnTo>
                <a:lnTo>
                  <a:pt x="78968" y="46157"/>
                </a:lnTo>
                <a:lnTo>
                  <a:pt x="83938" y="60317"/>
                </a:lnTo>
                <a:lnTo>
                  <a:pt x="78911" y="74563"/>
                </a:lnTo>
                <a:lnTo>
                  <a:pt x="64393" y="87743"/>
                </a:lnTo>
                <a:lnTo>
                  <a:pt x="41211" y="99307"/>
                </a:lnTo>
                <a:lnTo>
                  <a:pt x="10200" y="108701"/>
                </a:lnTo>
                <a:lnTo>
                  <a:pt x="2159" y="110591"/>
                </a:lnTo>
                <a:lnTo>
                  <a:pt x="0" y="114414"/>
                </a:lnTo>
                <a:lnTo>
                  <a:pt x="8636" y="119045"/>
                </a:lnTo>
                <a:lnTo>
                  <a:pt x="14215" y="120021"/>
                </a:lnTo>
                <a:lnTo>
                  <a:pt x="23159" y="120021"/>
                </a:lnTo>
                <a:lnTo>
                  <a:pt x="118799" y="60317"/>
                </a:lnTo>
                <a:lnTo>
                  <a:pt x="112766" y="43142"/>
                </a:lnTo>
                <a:lnTo>
                  <a:pt x="95352" y="27233"/>
                </a:lnTo>
                <a:lnTo>
                  <a:pt x="67563" y="13258"/>
                </a:lnTo>
                <a:lnTo>
                  <a:pt x="30415" y="1889"/>
                </a:lnTo>
                <a:lnTo>
                  <a:pt x="22436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Shape 952"/>
          <p:cNvSpPr/>
          <p:nvPr/>
        </p:nvSpPr>
        <p:spPr>
          <a:xfrm>
            <a:off x="8878759" y="2093028"/>
            <a:ext cx="22500" cy="4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9702" y="0"/>
                </a:moveTo>
                <a:lnTo>
                  <a:pt x="20065" y="1748"/>
                </a:lnTo>
                <a:lnTo>
                  <a:pt x="541" y="15098"/>
                </a:lnTo>
                <a:lnTo>
                  <a:pt x="4466" y="24099"/>
                </a:lnTo>
                <a:lnTo>
                  <a:pt x="42210" y="35749"/>
                </a:lnTo>
                <a:lnTo>
                  <a:pt x="56065" y="47599"/>
                </a:lnTo>
                <a:lnTo>
                  <a:pt x="56065" y="73049"/>
                </a:lnTo>
                <a:lnTo>
                  <a:pt x="42107" y="84951"/>
                </a:lnTo>
                <a:lnTo>
                  <a:pt x="3925" y="96499"/>
                </a:lnTo>
                <a:lnTo>
                  <a:pt x="0" y="105550"/>
                </a:lnTo>
                <a:lnTo>
                  <a:pt x="15702" y="116452"/>
                </a:lnTo>
                <a:lnTo>
                  <a:pt x="25846" y="118700"/>
                </a:lnTo>
                <a:lnTo>
                  <a:pt x="42107" y="118700"/>
                </a:lnTo>
                <a:lnTo>
                  <a:pt x="48103" y="117952"/>
                </a:lnTo>
                <a:lnTo>
                  <a:pt x="94797" y="103751"/>
                </a:lnTo>
                <a:lnTo>
                  <a:pt x="119450" y="82801"/>
                </a:lnTo>
                <a:lnTo>
                  <a:pt x="119450" y="37898"/>
                </a:lnTo>
                <a:lnTo>
                  <a:pt x="95123" y="17047"/>
                </a:lnTo>
                <a:lnTo>
                  <a:pt x="39702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Shape 953"/>
          <p:cNvSpPr/>
          <p:nvPr/>
        </p:nvSpPr>
        <p:spPr>
          <a:xfrm>
            <a:off x="8689922" y="2092655"/>
            <a:ext cx="282900" cy="617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156" y="91944"/>
                </a:moveTo>
                <a:lnTo>
                  <a:pt x="56498" y="91944"/>
                </a:lnTo>
                <a:lnTo>
                  <a:pt x="56498" y="119219"/>
                </a:lnTo>
                <a:lnTo>
                  <a:pt x="57986" y="119901"/>
                </a:lnTo>
                <a:lnTo>
                  <a:pt x="61668" y="119901"/>
                </a:lnTo>
                <a:lnTo>
                  <a:pt x="63156" y="119219"/>
                </a:lnTo>
                <a:lnTo>
                  <a:pt x="63156" y="106002"/>
                </a:lnTo>
                <a:lnTo>
                  <a:pt x="63500" y="105982"/>
                </a:lnTo>
                <a:lnTo>
                  <a:pt x="70041" y="104299"/>
                </a:lnTo>
                <a:lnTo>
                  <a:pt x="63156" y="104299"/>
                </a:lnTo>
                <a:lnTo>
                  <a:pt x="63156" y="91944"/>
                </a:lnTo>
                <a:close/>
              </a:path>
              <a:path w="120000" h="120000" extrusionOk="0">
                <a:moveTo>
                  <a:pt x="65642" y="0"/>
                </a:moveTo>
                <a:lnTo>
                  <a:pt x="54012" y="0"/>
                </a:lnTo>
                <a:lnTo>
                  <a:pt x="49281" y="2167"/>
                </a:lnTo>
                <a:lnTo>
                  <a:pt x="49281" y="6660"/>
                </a:lnTo>
                <a:lnTo>
                  <a:pt x="51543" y="8240"/>
                </a:lnTo>
                <a:lnTo>
                  <a:pt x="54829" y="9060"/>
                </a:lnTo>
                <a:lnTo>
                  <a:pt x="0" y="110711"/>
                </a:lnTo>
                <a:lnTo>
                  <a:pt x="1091" y="111539"/>
                </a:lnTo>
                <a:lnTo>
                  <a:pt x="2881" y="111743"/>
                </a:lnTo>
                <a:lnTo>
                  <a:pt x="3414" y="111787"/>
                </a:lnTo>
                <a:lnTo>
                  <a:pt x="5178" y="111787"/>
                </a:lnTo>
                <a:lnTo>
                  <a:pt x="6536" y="111322"/>
                </a:lnTo>
                <a:lnTo>
                  <a:pt x="11276" y="102530"/>
                </a:lnTo>
                <a:lnTo>
                  <a:pt x="19644" y="100571"/>
                </a:lnTo>
                <a:lnTo>
                  <a:pt x="12334" y="100571"/>
                </a:lnTo>
                <a:lnTo>
                  <a:pt x="20051" y="86258"/>
                </a:lnTo>
                <a:lnTo>
                  <a:pt x="28219" y="84279"/>
                </a:lnTo>
                <a:lnTo>
                  <a:pt x="21117" y="84279"/>
                </a:lnTo>
                <a:lnTo>
                  <a:pt x="28825" y="69986"/>
                </a:lnTo>
                <a:lnTo>
                  <a:pt x="36721" y="67972"/>
                </a:lnTo>
                <a:lnTo>
                  <a:pt x="29917" y="67972"/>
                </a:lnTo>
                <a:lnTo>
                  <a:pt x="37608" y="53722"/>
                </a:lnTo>
                <a:lnTo>
                  <a:pt x="45124" y="51625"/>
                </a:lnTo>
                <a:lnTo>
                  <a:pt x="38735" y="51625"/>
                </a:lnTo>
                <a:lnTo>
                  <a:pt x="46364" y="37473"/>
                </a:lnTo>
                <a:lnTo>
                  <a:pt x="53233" y="35160"/>
                </a:lnTo>
                <a:lnTo>
                  <a:pt x="47612" y="35160"/>
                </a:lnTo>
                <a:lnTo>
                  <a:pt x="56498" y="18695"/>
                </a:lnTo>
                <a:lnTo>
                  <a:pt x="63156" y="18695"/>
                </a:lnTo>
                <a:lnTo>
                  <a:pt x="70018" y="18687"/>
                </a:lnTo>
                <a:lnTo>
                  <a:pt x="64825" y="9060"/>
                </a:lnTo>
                <a:lnTo>
                  <a:pt x="68111" y="8240"/>
                </a:lnTo>
                <a:lnTo>
                  <a:pt x="70373" y="6660"/>
                </a:lnTo>
                <a:lnTo>
                  <a:pt x="70373" y="6612"/>
                </a:lnTo>
                <a:lnTo>
                  <a:pt x="58907" y="6612"/>
                </a:lnTo>
                <a:lnTo>
                  <a:pt x="58098" y="6443"/>
                </a:lnTo>
                <a:lnTo>
                  <a:pt x="57435" y="6198"/>
                </a:lnTo>
                <a:lnTo>
                  <a:pt x="57246" y="6151"/>
                </a:lnTo>
                <a:lnTo>
                  <a:pt x="57083" y="6076"/>
                </a:lnTo>
                <a:lnTo>
                  <a:pt x="56931" y="5986"/>
                </a:lnTo>
                <a:lnTo>
                  <a:pt x="56335" y="5674"/>
                </a:lnTo>
                <a:lnTo>
                  <a:pt x="55939" y="5276"/>
                </a:lnTo>
                <a:lnTo>
                  <a:pt x="55939" y="3849"/>
                </a:lnTo>
                <a:lnTo>
                  <a:pt x="57685" y="3050"/>
                </a:lnTo>
                <a:lnTo>
                  <a:pt x="70373" y="3050"/>
                </a:lnTo>
                <a:lnTo>
                  <a:pt x="70373" y="2167"/>
                </a:lnTo>
                <a:lnTo>
                  <a:pt x="65642" y="0"/>
                </a:lnTo>
                <a:close/>
              </a:path>
              <a:path w="120000" h="120000" extrusionOk="0">
                <a:moveTo>
                  <a:pt x="111410" y="95424"/>
                </a:moveTo>
                <a:lnTo>
                  <a:pt x="104541" y="95424"/>
                </a:lnTo>
                <a:lnTo>
                  <a:pt x="113117" y="111322"/>
                </a:lnTo>
                <a:lnTo>
                  <a:pt x="114477" y="111787"/>
                </a:lnTo>
                <a:lnTo>
                  <a:pt x="116782" y="111743"/>
                </a:lnTo>
                <a:lnTo>
                  <a:pt x="118563" y="111539"/>
                </a:lnTo>
                <a:lnTo>
                  <a:pt x="119655" y="110711"/>
                </a:lnTo>
                <a:lnTo>
                  <a:pt x="111410" y="95424"/>
                </a:lnTo>
                <a:close/>
              </a:path>
              <a:path w="120000" h="120000" extrusionOk="0">
                <a:moveTo>
                  <a:pt x="101081" y="76275"/>
                </a:moveTo>
                <a:lnTo>
                  <a:pt x="94219" y="76275"/>
                </a:lnTo>
                <a:lnTo>
                  <a:pt x="103707" y="93868"/>
                </a:lnTo>
                <a:lnTo>
                  <a:pt x="63156" y="104299"/>
                </a:lnTo>
                <a:lnTo>
                  <a:pt x="70041" y="104299"/>
                </a:lnTo>
                <a:lnTo>
                  <a:pt x="104541" y="95424"/>
                </a:lnTo>
                <a:lnTo>
                  <a:pt x="111410" y="95424"/>
                </a:lnTo>
                <a:lnTo>
                  <a:pt x="101081" y="76275"/>
                </a:lnTo>
                <a:close/>
              </a:path>
              <a:path w="120000" h="120000" extrusionOk="0">
                <a:moveTo>
                  <a:pt x="63156" y="77430"/>
                </a:moveTo>
                <a:lnTo>
                  <a:pt x="56498" y="77430"/>
                </a:lnTo>
                <a:lnTo>
                  <a:pt x="56498" y="90226"/>
                </a:lnTo>
                <a:lnTo>
                  <a:pt x="12334" y="100571"/>
                </a:lnTo>
                <a:lnTo>
                  <a:pt x="19644" y="100571"/>
                </a:lnTo>
                <a:lnTo>
                  <a:pt x="56498" y="91944"/>
                </a:lnTo>
                <a:lnTo>
                  <a:pt x="63156" y="91944"/>
                </a:lnTo>
                <a:lnTo>
                  <a:pt x="63156" y="84831"/>
                </a:lnTo>
                <a:lnTo>
                  <a:pt x="69666" y="83038"/>
                </a:lnTo>
                <a:lnTo>
                  <a:pt x="63156" y="83038"/>
                </a:lnTo>
                <a:lnTo>
                  <a:pt x="63156" y="77430"/>
                </a:lnTo>
                <a:close/>
              </a:path>
              <a:path w="120000" h="120000" extrusionOk="0">
                <a:moveTo>
                  <a:pt x="65228" y="62928"/>
                </a:moveTo>
                <a:lnTo>
                  <a:pt x="56498" y="62928"/>
                </a:lnTo>
                <a:lnTo>
                  <a:pt x="56498" y="75708"/>
                </a:lnTo>
                <a:lnTo>
                  <a:pt x="21117" y="84279"/>
                </a:lnTo>
                <a:lnTo>
                  <a:pt x="28219" y="84279"/>
                </a:lnTo>
                <a:lnTo>
                  <a:pt x="56498" y="77430"/>
                </a:lnTo>
                <a:lnTo>
                  <a:pt x="63156" y="77430"/>
                </a:lnTo>
                <a:lnTo>
                  <a:pt x="63156" y="63566"/>
                </a:lnTo>
                <a:lnTo>
                  <a:pt x="65228" y="62928"/>
                </a:lnTo>
                <a:close/>
              </a:path>
              <a:path w="120000" h="120000" extrusionOk="0">
                <a:moveTo>
                  <a:pt x="90775" y="57170"/>
                </a:moveTo>
                <a:lnTo>
                  <a:pt x="83913" y="57170"/>
                </a:lnTo>
                <a:lnTo>
                  <a:pt x="93376" y="74715"/>
                </a:lnTo>
                <a:lnTo>
                  <a:pt x="63156" y="83038"/>
                </a:lnTo>
                <a:lnTo>
                  <a:pt x="69666" y="83038"/>
                </a:lnTo>
                <a:lnTo>
                  <a:pt x="94219" y="76275"/>
                </a:lnTo>
                <a:lnTo>
                  <a:pt x="101081" y="76275"/>
                </a:lnTo>
                <a:lnTo>
                  <a:pt x="90775" y="57170"/>
                </a:lnTo>
                <a:close/>
              </a:path>
              <a:path w="120000" h="120000" extrusionOk="0">
                <a:moveTo>
                  <a:pt x="63156" y="48453"/>
                </a:moveTo>
                <a:lnTo>
                  <a:pt x="56498" y="48453"/>
                </a:lnTo>
                <a:lnTo>
                  <a:pt x="56498" y="61190"/>
                </a:lnTo>
                <a:lnTo>
                  <a:pt x="29917" y="67972"/>
                </a:lnTo>
                <a:lnTo>
                  <a:pt x="36721" y="67972"/>
                </a:lnTo>
                <a:lnTo>
                  <a:pt x="56498" y="62928"/>
                </a:lnTo>
                <a:lnTo>
                  <a:pt x="65228" y="62928"/>
                </a:lnTo>
                <a:lnTo>
                  <a:pt x="69167" y="61714"/>
                </a:lnTo>
                <a:lnTo>
                  <a:pt x="63156" y="61714"/>
                </a:lnTo>
                <a:lnTo>
                  <a:pt x="63156" y="48453"/>
                </a:lnTo>
                <a:close/>
              </a:path>
              <a:path w="120000" h="120000" extrusionOk="0">
                <a:moveTo>
                  <a:pt x="80523" y="38163"/>
                </a:moveTo>
                <a:lnTo>
                  <a:pt x="73660" y="38163"/>
                </a:lnTo>
                <a:lnTo>
                  <a:pt x="83053" y="55582"/>
                </a:lnTo>
                <a:lnTo>
                  <a:pt x="63156" y="61714"/>
                </a:lnTo>
                <a:lnTo>
                  <a:pt x="69167" y="61714"/>
                </a:lnTo>
                <a:lnTo>
                  <a:pt x="83913" y="57170"/>
                </a:lnTo>
                <a:lnTo>
                  <a:pt x="90775" y="57170"/>
                </a:lnTo>
                <a:lnTo>
                  <a:pt x="80523" y="38163"/>
                </a:lnTo>
                <a:close/>
              </a:path>
              <a:path w="120000" h="120000" extrusionOk="0">
                <a:moveTo>
                  <a:pt x="63156" y="34061"/>
                </a:moveTo>
                <a:lnTo>
                  <a:pt x="56498" y="34061"/>
                </a:lnTo>
                <a:lnTo>
                  <a:pt x="56498" y="46675"/>
                </a:lnTo>
                <a:lnTo>
                  <a:pt x="38735" y="51625"/>
                </a:lnTo>
                <a:lnTo>
                  <a:pt x="45124" y="51625"/>
                </a:lnTo>
                <a:lnTo>
                  <a:pt x="56498" y="48453"/>
                </a:lnTo>
                <a:lnTo>
                  <a:pt x="63156" y="48453"/>
                </a:lnTo>
                <a:lnTo>
                  <a:pt x="63156" y="42218"/>
                </a:lnTo>
                <a:lnTo>
                  <a:pt x="68383" y="40200"/>
                </a:lnTo>
                <a:lnTo>
                  <a:pt x="63156" y="40200"/>
                </a:lnTo>
                <a:lnTo>
                  <a:pt x="63156" y="34061"/>
                </a:lnTo>
                <a:close/>
              </a:path>
              <a:path w="120000" h="120000" extrusionOk="0">
                <a:moveTo>
                  <a:pt x="70018" y="18687"/>
                </a:moveTo>
                <a:lnTo>
                  <a:pt x="63156" y="18687"/>
                </a:lnTo>
                <a:lnTo>
                  <a:pt x="72756" y="36492"/>
                </a:lnTo>
                <a:lnTo>
                  <a:pt x="63156" y="40200"/>
                </a:lnTo>
                <a:lnTo>
                  <a:pt x="68383" y="40200"/>
                </a:lnTo>
                <a:lnTo>
                  <a:pt x="73660" y="38163"/>
                </a:lnTo>
                <a:lnTo>
                  <a:pt x="80523" y="38163"/>
                </a:lnTo>
                <a:lnTo>
                  <a:pt x="70018" y="18687"/>
                </a:lnTo>
                <a:close/>
              </a:path>
              <a:path w="120000" h="120000" extrusionOk="0">
                <a:moveTo>
                  <a:pt x="63156" y="18695"/>
                </a:moveTo>
                <a:lnTo>
                  <a:pt x="56498" y="18695"/>
                </a:lnTo>
                <a:lnTo>
                  <a:pt x="56498" y="32169"/>
                </a:lnTo>
                <a:lnTo>
                  <a:pt x="47612" y="35160"/>
                </a:lnTo>
                <a:lnTo>
                  <a:pt x="53233" y="35160"/>
                </a:lnTo>
                <a:lnTo>
                  <a:pt x="56498" y="34061"/>
                </a:lnTo>
                <a:lnTo>
                  <a:pt x="63156" y="34061"/>
                </a:lnTo>
                <a:lnTo>
                  <a:pt x="63156" y="18695"/>
                </a:lnTo>
                <a:close/>
              </a:path>
              <a:path w="120000" h="120000" extrusionOk="0">
                <a:moveTo>
                  <a:pt x="70373" y="3050"/>
                </a:moveTo>
                <a:lnTo>
                  <a:pt x="61969" y="3050"/>
                </a:lnTo>
                <a:lnTo>
                  <a:pt x="63715" y="3849"/>
                </a:lnTo>
                <a:lnTo>
                  <a:pt x="63715" y="5276"/>
                </a:lnTo>
                <a:lnTo>
                  <a:pt x="63319" y="5674"/>
                </a:lnTo>
                <a:lnTo>
                  <a:pt x="62571" y="6076"/>
                </a:lnTo>
                <a:lnTo>
                  <a:pt x="62408" y="6151"/>
                </a:lnTo>
                <a:lnTo>
                  <a:pt x="62219" y="6198"/>
                </a:lnTo>
                <a:lnTo>
                  <a:pt x="61556" y="6443"/>
                </a:lnTo>
                <a:lnTo>
                  <a:pt x="60748" y="6612"/>
                </a:lnTo>
                <a:lnTo>
                  <a:pt x="70373" y="6612"/>
                </a:lnTo>
                <a:lnTo>
                  <a:pt x="70373" y="305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Shape 954"/>
          <p:cNvSpPr txBox="1"/>
          <p:nvPr/>
        </p:nvSpPr>
        <p:spPr>
          <a:xfrm>
            <a:off x="4581179" y="2759268"/>
            <a:ext cx="261600" cy="146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40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1">
                <a:solidFill>
                  <a:srgbClr val="003D51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</a:p>
        </p:txBody>
      </p:sp>
      <p:sp>
        <p:nvSpPr>
          <p:cNvPr id="955" name="Shape 955"/>
          <p:cNvSpPr txBox="1"/>
          <p:nvPr/>
        </p:nvSpPr>
        <p:spPr>
          <a:xfrm>
            <a:off x="8559279" y="2759268"/>
            <a:ext cx="543600" cy="146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40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1">
                <a:solidFill>
                  <a:srgbClr val="003D51"/>
                </a:solidFill>
                <a:latin typeface="Arial"/>
                <a:ea typeface="Arial"/>
                <a:cs typeface="Arial"/>
                <a:sym typeface="Arial"/>
              </a:rPr>
              <a:t>HOST/VM</a:t>
            </a:r>
          </a:p>
        </p:txBody>
      </p:sp>
      <p:sp>
        <p:nvSpPr>
          <p:cNvPr id="956" name="Shape 956"/>
          <p:cNvSpPr/>
          <p:nvPr/>
        </p:nvSpPr>
        <p:spPr>
          <a:xfrm>
            <a:off x="8755771" y="3624068"/>
            <a:ext cx="77100" cy="8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0"/>
                </a:moveTo>
                <a:lnTo>
                  <a:pt x="4488" y="0"/>
                </a:lnTo>
                <a:lnTo>
                  <a:pt x="2466" y="1023"/>
                </a:lnTo>
                <a:lnTo>
                  <a:pt x="1268" y="2661"/>
                </a:lnTo>
                <a:lnTo>
                  <a:pt x="99" y="4417"/>
                </a:lnTo>
                <a:lnTo>
                  <a:pt x="0" y="6614"/>
                </a:lnTo>
                <a:lnTo>
                  <a:pt x="54068" y="117248"/>
                </a:lnTo>
                <a:lnTo>
                  <a:pt x="56343" y="118624"/>
                </a:lnTo>
                <a:lnTo>
                  <a:pt x="61396" y="118624"/>
                </a:lnTo>
                <a:lnTo>
                  <a:pt x="63636" y="117335"/>
                </a:lnTo>
                <a:lnTo>
                  <a:pt x="118112" y="8397"/>
                </a:lnTo>
                <a:lnTo>
                  <a:pt x="119060" y="6614"/>
                </a:lnTo>
                <a:lnTo>
                  <a:pt x="118900" y="4417"/>
                </a:lnTo>
                <a:lnTo>
                  <a:pt x="116566" y="1023"/>
                </a:lnTo>
                <a:lnTo>
                  <a:pt x="1145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Shape 957"/>
          <p:cNvSpPr/>
          <p:nvPr/>
        </p:nvSpPr>
        <p:spPr>
          <a:xfrm>
            <a:off x="8793967" y="3190353"/>
            <a:ext cx="0" cy="472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836"/>
                </a:lnTo>
              </a:path>
            </a:pathLst>
          </a:custGeom>
          <a:noFill/>
          <a:ln w="10550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Shape 958"/>
          <p:cNvSpPr/>
          <p:nvPr/>
        </p:nvSpPr>
        <p:spPr>
          <a:xfrm>
            <a:off x="8848881" y="3149449"/>
            <a:ext cx="77100" cy="8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716" y="0"/>
                </a:moveTo>
                <a:lnTo>
                  <a:pt x="57663" y="0"/>
                </a:lnTo>
                <a:lnTo>
                  <a:pt x="55420" y="1285"/>
                </a:lnTo>
                <a:lnTo>
                  <a:pt x="0" y="112007"/>
                </a:lnTo>
                <a:lnTo>
                  <a:pt x="156" y="114203"/>
                </a:lnTo>
                <a:lnTo>
                  <a:pt x="2494" y="117598"/>
                </a:lnTo>
                <a:lnTo>
                  <a:pt x="4515" y="118624"/>
                </a:lnTo>
                <a:lnTo>
                  <a:pt x="114569" y="118624"/>
                </a:lnTo>
                <a:lnTo>
                  <a:pt x="116590" y="117598"/>
                </a:lnTo>
                <a:lnTo>
                  <a:pt x="117789" y="115960"/>
                </a:lnTo>
                <a:lnTo>
                  <a:pt x="118958" y="114203"/>
                </a:lnTo>
                <a:lnTo>
                  <a:pt x="119060" y="112007"/>
                </a:lnTo>
                <a:lnTo>
                  <a:pt x="64989" y="1373"/>
                </a:lnTo>
                <a:lnTo>
                  <a:pt x="6271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Shape 959"/>
          <p:cNvSpPr/>
          <p:nvPr/>
        </p:nvSpPr>
        <p:spPr>
          <a:xfrm>
            <a:off x="8887119" y="3193618"/>
            <a:ext cx="0" cy="472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835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Shape 960"/>
          <p:cNvSpPr txBox="1"/>
          <p:nvPr/>
        </p:nvSpPr>
        <p:spPr>
          <a:xfrm>
            <a:off x="11114686" y="3843758"/>
            <a:ext cx="3004799" cy="78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8100" marR="0" lvl="0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900" b="1">
                <a:solidFill>
                  <a:srgbClr val="FFFFFF"/>
                </a:solidFill>
              </a:rPr>
              <a:t>CephFS</a:t>
            </a:r>
          </a:p>
          <a:p>
            <a:pPr marL="38100" marR="0" lvl="0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300">
                <a:solidFill>
                  <a:srgbClr val="FFFFFF"/>
                </a:solidFill>
              </a:rPr>
              <a:t>A distributed file system with POSIX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300">
                <a:solidFill>
                  <a:srgbClr val="FFFFFF"/>
                </a:solidFill>
              </a:rPr>
              <a:t>          semantics &amp; scale-out metadata</a:t>
            </a:r>
          </a:p>
        </p:txBody>
      </p:sp>
      <p:pic>
        <p:nvPicPr>
          <p:cNvPr id="961" name="Shape 9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8229" y="2113734"/>
            <a:ext cx="800303" cy="526059"/>
          </a:xfrm>
          <a:prstGeom prst="rect">
            <a:avLst/>
          </a:prstGeom>
          <a:noFill/>
          <a:ln>
            <a:noFill/>
          </a:ln>
        </p:spPr>
      </p:pic>
      <p:sp>
        <p:nvSpPr>
          <p:cNvPr id="962" name="Shape 962"/>
          <p:cNvSpPr/>
          <p:nvPr/>
        </p:nvSpPr>
        <p:spPr>
          <a:xfrm>
            <a:off x="12407268" y="2944377"/>
            <a:ext cx="419400" cy="594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8" y="119950"/>
                </a:moveTo>
                <a:lnTo>
                  <a:pt x="0" y="119950"/>
                </a:lnTo>
                <a:lnTo>
                  <a:pt x="0" y="0"/>
                </a:lnTo>
                <a:lnTo>
                  <a:pt x="119808" y="0"/>
                </a:lnTo>
                <a:lnTo>
                  <a:pt x="119808" y="11995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Shape 963"/>
          <p:cNvSpPr/>
          <p:nvPr/>
        </p:nvSpPr>
        <p:spPr>
          <a:xfrm>
            <a:off x="12619786" y="3027811"/>
            <a:ext cx="77100" cy="8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716" y="0"/>
                </a:moveTo>
                <a:lnTo>
                  <a:pt x="57663" y="0"/>
                </a:lnTo>
                <a:lnTo>
                  <a:pt x="55420" y="1285"/>
                </a:lnTo>
                <a:lnTo>
                  <a:pt x="0" y="112007"/>
                </a:lnTo>
                <a:lnTo>
                  <a:pt x="156" y="114203"/>
                </a:lnTo>
                <a:lnTo>
                  <a:pt x="2494" y="117598"/>
                </a:lnTo>
                <a:lnTo>
                  <a:pt x="4515" y="118624"/>
                </a:lnTo>
                <a:lnTo>
                  <a:pt x="114569" y="118624"/>
                </a:lnTo>
                <a:lnTo>
                  <a:pt x="116590" y="117598"/>
                </a:lnTo>
                <a:lnTo>
                  <a:pt x="117789" y="115960"/>
                </a:lnTo>
                <a:lnTo>
                  <a:pt x="118958" y="114203"/>
                </a:lnTo>
                <a:lnTo>
                  <a:pt x="119060" y="112007"/>
                </a:lnTo>
                <a:lnTo>
                  <a:pt x="64989" y="1373"/>
                </a:lnTo>
                <a:lnTo>
                  <a:pt x="6271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Shape 964"/>
          <p:cNvSpPr/>
          <p:nvPr/>
        </p:nvSpPr>
        <p:spPr>
          <a:xfrm>
            <a:off x="12658023" y="3071981"/>
            <a:ext cx="0" cy="472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835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Shape 965"/>
          <p:cNvSpPr/>
          <p:nvPr/>
        </p:nvSpPr>
        <p:spPr>
          <a:xfrm>
            <a:off x="12559224" y="3071987"/>
            <a:ext cx="0" cy="472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836"/>
                </a:lnTo>
              </a:path>
            </a:pathLst>
          </a:custGeom>
          <a:noFill/>
          <a:ln w="10550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Shape 966"/>
          <p:cNvSpPr/>
          <p:nvPr/>
        </p:nvSpPr>
        <p:spPr>
          <a:xfrm>
            <a:off x="12526675" y="3502430"/>
            <a:ext cx="77100" cy="8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0"/>
                </a:moveTo>
                <a:lnTo>
                  <a:pt x="4488" y="0"/>
                </a:lnTo>
                <a:lnTo>
                  <a:pt x="2466" y="1023"/>
                </a:lnTo>
                <a:lnTo>
                  <a:pt x="1268" y="2661"/>
                </a:lnTo>
                <a:lnTo>
                  <a:pt x="99" y="4417"/>
                </a:lnTo>
                <a:lnTo>
                  <a:pt x="0" y="6614"/>
                </a:lnTo>
                <a:lnTo>
                  <a:pt x="54068" y="117248"/>
                </a:lnTo>
                <a:lnTo>
                  <a:pt x="56343" y="118624"/>
                </a:lnTo>
                <a:lnTo>
                  <a:pt x="61396" y="118624"/>
                </a:lnTo>
                <a:lnTo>
                  <a:pt x="63636" y="117335"/>
                </a:lnTo>
                <a:lnTo>
                  <a:pt x="118112" y="8397"/>
                </a:lnTo>
                <a:lnTo>
                  <a:pt x="119060" y="6614"/>
                </a:lnTo>
                <a:lnTo>
                  <a:pt x="118900" y="4417"/>
                </a:lnTo>
                <a:lnTo>
                  <a:pt x="116566" y="1023"/>
                </a:lnTo>
                <a:lnTo>
                  <a:pt x="1145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Shape 967"/>
          <p:cNvSpPr/>
          <p:nvPr/>
        </p:nvSpPr>
        <p:spPr>
          <a:xfrm>
            <a:off x="4417531" y="2530403"/>
            <a:ext cx="163200" cy="16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54" y="0"/>
                </a:moveTo>
                <a:lnTo>
                  <a:pt x="36637" y="4717"/>
                </a:lnTo>
                <a:lnTo>
                  <a:pt x="17578" y="17578"/>
                </a:lnTo>
                <a:lnTo>
                  <a:pt x="4717" y="36637"/>
                </a:lnTo>
                <a:lnTo>
                  <a:pt x="0" y="59954"/>
                </a:lnTo>
                <a:lnTo>
                  <a:pt x="4717" y="83262"/>
                </a:lnTo>
                <a:lnTo>
                  <a:pt x="17578" y="102318"/>
                </a:lnTo>
                <a:lnTo>
                  <a:pt x="36637" y="115176"/>
                </a:lnTo>
                <a:lnTo>
                  <a:pt x="59954" y="119895"/>
                </a:lnTo>
                <a:lnTo>
                  <a:pt x="83262" y="115176"/>
                </a:lnTo>
                <a:lnTo>
                  <a:pt x="89878" y="110711"/>
                </a:lnTo>
                <a:lnTo>
                  <a:pt x="59954" y="110711"/>
                </a:lnTo>
                <a:lnTo>
                  <a:pt x="40210" y="106718"/>
                </a:lnTo>
                <a:lnTo>
                  <a:pt x="24070" y="95832"/>
                </a:lnTo>
                <a:lnTo>
                  <a:pt x="13177" y="79696"/>
                </a:lnTo>
                <a:lnTo>
                  <a:pt x="9182" y="59954"/>
                </a:lnTo>
                <a:lnTo>
                  <a:pt x="13177" y="40210"/>
                </a:lnTo>
                <a:lnTo>
                  <a:pt x="24070" y="24070"/>
                </a:lnTo>
                <a:lnTo>
                  <a:pt x="40210" y="13177"/>
                </a:lnTo>
                <a:lnTo>
                  <a:pt x="59954" y="9182"/>
                </a:lnTo>
                <a:lnTo>
                  <a:pt x="89877" y="9182"/>
                </a:lnTo>
                <a:lnTo>
                  <a:pt x="83262" y="4717"/>
                </a:lnTo>
                <a:lnTo>
                  <a:pt x="59954" y="0"/>
                </a:lnTo>
                <a:close/>
              </a:path>
              <a:path w="120000" h="120000" extrusionOk="0">
                <a:moveTo>
                  <a:pt x="89877" y="9182"/>
                </a:moveTo>
                <a:lnTo>
                  <a:pt x="59954" y="9182"/>
                </a:lnTo>
                <a:lnTo>
                  <a:pt x="79696" y="13177"/>
                </a:lnTo>
                <a:lnTo>
                  <a:pt x="95832" y="24070"/>
                </a:lnTo>
                <a:lnTo>
                  <a:pt x="106718" y="40210"/>
                </a:lnTo>
                <a:lnTo>
                  <a:pt x="110711" y="59954"/>
                </a:lnTo>
                <a:lnTo>
                  <a:pt x="106718" y="79696"/>
                </a:lnTo>
                <a:lnTo>
                  <a:pt x="95832" y="95832"/>
                </a:lnTo>
                <a:lnTo>
                  <a:pt x="79696" y="106718"/>
                </a:lnTo>
                <a:lnTo>
                  <a:pt x="59954" y="110711"/>
                </a:lnTo>
                <a:lnTo>
                  <a:pt x="89878" y="110711"/>
                </a:lnTo>
                <a:lnTo>
                  <a:pt x="102318" y="102318"/>
                </a:lnTo>
                <a:lnTo>
                  <a:pt x="115176" y="83262"/>
                </a:lnTo>
                <a:lnTo>
                  <a:pt x="119895" y="59954"/>
                </a:lnTo>
                <a:lnTo>
                  <a:pt x="115176" y="36637"/>
                </a:lnTo>
                <a:lnTo>
                  <a:pt x="102318" y="17578"/>
                </a:lnTo>
                <a:lnTo>
                  <a:pt x="89877" y="9182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Shape 968"/>
          <p:cNvSpPr/>
          <p:nvPr/>
        </p:nvSpPr>
        <p:spPr>
          <a:xfrm>
            <a:off x="4446502" y="2559384"/>
            <a:ext cx="105300" cy="105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39" y="0"/>
                </a:moveTo>
                <a:lnTo>
                  <a:pt x="36565" y="4708"/>
                </a:lnTo>
                <a:lnTo>
                  <a:pt x="17544" y="17540"/>
                </a:lnTo>
                <a:lnTo>
                  <a:pt x="4708" y="36556"/>
                </a:lnTo>
                <a:lnTo>
                  <a:pt x="0" y="59815"/>
                </a:lnTo>
                <a:lnTo>
                  <a:pt x="4708" y="83074"/>
                </a:lnTo>
                <a:lnTo>
                  <a:pt x="17544" y="102090"/>
                </a:lnTo>
                <a:lnTo>
                  <a:pt x="36565" y="114923"/>
                </a:lnTo>
                <a:lnTo>
                  <a:pt x="59839" y="119631"/>
                </a:lnTo>
                <a:lnTo>
                  <a:pt x="83096" y="114923"/>
                </a:lnTo>
                <a:lnTo>
                  <a:pt x="90139" y="110169"/>
                </a:lnTo>
                <a:lnTo>
                  <a:pt x="59839" y="110169"/>
                </a:lnTo>
                <a:lnTo>
                  <a:pt x="40245" y="106206"/>
                </a:lnTo>
                <a:lnTo>
                  <a:pt x="24231" y="95403"/>
                </a:lnTo>
                <a:lnTo>
                  <a:pt x="13424" y="79394"/>
                </a:lnTo>
                <a:lnTo>
                  <a:pt x="9461" y="59815"/>
                </a:lnTo>
                <a:lnTo>
                  <a:pt x="13424" y="40239"/>
                </a:lnTo>
                <a:lnTo>
                  <a:pt x="24231" y="24238"/>
                </a:lnTo>
                <a:lnTo>
                  <a:pt x="40245" y="13444"/>
                </a:lnTo>
                <a:lnTo>
                  <a:pt x="59839" y="9483"/>
                </a:lnTo>
                <a:lnTo>
                  <a:pt x="90173" y="9483"/>
                </a:lnTo>
                <a:lnTo>
                  <a:pt x="83096" y="4708"/>
                </a:lnTo>
                <a:lnTo>
                  <a:pt x="59839" y="0"/>
                </a:lnTo>
                <a:close/>
              </a:path>
              <a:path w="120000" h="120000" extrusionOk="0">
                <a:moveTo>
                  <a:pt x="90173" y="9483"/>
                </a:moveTo>
                <a:lnTo>
                  <a:pt x="59839" y="9483"/>
                </a:lnTo>
                <a:lnTo>
                  <a:pt x="79414" y="13444"/>
                </a:lnTo>
                <a:lnTo>
                  <a:pt x="95414" y="24238"/>
                </a:lnTo>
                <a:lnTo>
                  <a:pt x="106209" y="40239"/>
                </a:lnTo>
                <a:lnTo>
                  <a:pt x="110169" y="59815"/>
                </a:lnTo>
                <a:lnTo>
                  <a:pt x="106209" y="79394"/>
                </a:lnTo>
                <a:lnTo>
                  <a:pt x="95414" y="95403"/>
                </a:lnTo>
                <a:lnTo>
                  <a:pt x="79414" y="106206"/>
                </a:lnTo>
                <a:lnTo>
                  <a:pt x="59839" y="110169"/>
                </a:lnTo>
                <a:lnTo>
                  <a:pt x="90139" y="110169"/>
                </a:lnTo>
                <a:lnTo>
                  <a:pt x="102112" y="102090"/>
                </a:lnTo>
                <a:lnTo>
                  <a:pt x="114946" y="83074"/>
                </a:lnTo>
                <a:lnTo>
                  <a:pt x="119654" y="59815"/>
                </a:lnTo>
                <a:lnTo>
                  <a:pt x="114946" y="36556"/>
                </a:lnTo>
                <a:lnTo>
                  <a:pt x="102112" y="17540"/>
                </a:lnTo>
                <a:lnTo>
                  <a:pt x="90173" y="9483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Shape 969"/>
          <p:cNvSpPr/>
          <p:nvPr/>
        </p:nvSpPr>
        <p:spPr>
          <a:xfrm>
            <a:off x="4622500" y="2100214"/>
            <a:ext cx="164400" cy="16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4" y="0"/>
                </a:moveTo>
                <a:lnTo>
                  <a:pt x="59584" y="0"/>
                </a:lnTo>
                <a:lnTo>
                  <a:pt x="36411" y="4717"/>
                </a:lnTo>
                <a:lnTo>
                  <a:pt x="17469" y="17578"/>
                </a:lnTo>
                <a:lnTo>
                  <a:pt x="4688" y="36637"/>
                </a:lnTo>
                <a:lnTo>
                  <a:pt x="0" y="59954"/>
                </a:lnTo>
                <a:lnTo>
                  <a:pt x="4688" y="83262"/>
                </a:lnTo>
                <a:lnTo>
                  <a:pt x="17469" y="102318"/>
                </a:lnTo>
                <a:lnTo>
                  <a:pt x="36411" y="115176"/>
                </a:lnTo>
                <a:lnTo>
                  <a:pt x="59584" y="119895"/>
                </a:lnTo>
                <a:lnTo>
                  <a:pt x="59984" y="119895"/>
                </a:lnTo>
                <a:lnTo>
                  <a:pt x="83157" y="115176"/>
                </a:lnTo>
                <a:lnTo>
                  <a:pt x="89733" y="110711"/>
                </a:lnTo>
                <a:lnTo>
                  <a:pt x="59584" y="110711"/>
                </a:lnTo>
                <a:lnTo>
                  <a:pt x="39962" y="106716"/>
                </a:lnTo>
                <a:lnTo>
                  <a:pt x="23921" y="95826"/>
                </a:lnTo>
                <a:lnTo>
                  <a:pt x="13096" y="79689"/>
                </a:lnTo>
                <a:lnTo>
                  <a:pt x="9125" y="59954"/>
                </a:lnTo>
                <a:lnTo>
                  <a:pt x="13096" y="40205"/>
                </a:lnTo>
                <a:lnTo>
                  <a:pt x="23921" y="24064"/>
                </a:lnTo>
                <a:lnTo>
                  <a:pt x="39962" y="13176"/>
                </a:lnTo>
                <a:lnTo>
                  <a:pt x="59584" y="9182"/>
                </a:lnTo>
                <a:lnTo>
                  <a:pt x="89732" y="9182"/>
                </a:lnTo>
                <a:lnTo>
                  <a:pt x="83157" y="4717"/>
                </a:lnTo>
                <a:lnTo>
                  <a:pt x="59984" y="0"/>
                </a:lnTo>
                <a:close/>
              </a:path>
              <a:path w="120000" h="120000" extrusionOk="0">
                <a:moveTo>
                  <a:pt x="89732" y="9182"/>
                </a:moveTo>
                <a:lnTo>
                  <a:pt x="59984" y="9182"/>
                </a:lnTo>
                <a:lnTo>
                  <a:pt x="79612" y="13176"/>
                </a:lnTo>
                <a:lnTo>
                  <a:pt x="95653" y="24064"/>
                </a:lnTo>
                <a:lnTo>
                  <a:pt x="106474" y="40205"/>
                </a:lnTo>
                <a:lnTo>
                  <a:pt x="110443" y="59954"/>
                </a:lnTo>
                <a:lnTo>
                  <a:pt x="106474" y="79689"/>
                </a:lnTo>
                <a:lnTo>
                  <a:pt x="95653" y="95826"/>
                </a:lnTo>
                <a:lnTo>
                  <a:pt x="79612" y="106716"/>
                </a:lnTo>
                <a:lnTo>
                  <a:pt x="59984" y="110711"/>
                </a:lnTo>
                <a:lnTo>
                  <a:pt x="89733" y="110711"/>
                </a:lnTo>
                <a:lnTo>
                  <a:pt x="102099" y="102318"/>
                </a:lnTo>
                <a:lnTo>
                  <a:pt x="114880" y="83262"/>
                </a:lnTo>
                <a:lnTo>
                  <a:pt x="119569" y="59954"/>
                </a:lnTo>
                <a:lnTo>
                  <a:pt x="114880" y="36637"/>
                </a:lnTo>
                <a:lnTo>
                  <a:pt x="102099" y="17578"/>
                </a:lnTo>
                <a:lnTo>
                  <a:pt x="89732" y="9182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Shape 970"/>
          <p:cNvSpPr/>
          <p:nvPr/>
        </p:nvSpPr>
        <p:spPr>
          <a:xfrm>
            <a:off x="4651451" y="2129194"/>
            <a:ext cx="106200" cy="105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07" y="0"/>
                </a:moveTo>
                <a:lnTo>
                  <a:pt x="59289" y="0"/>
                </a:lnTo>
                <a:lnTo>
                  <a:pt x="36236" y="4708"/>
                </a:lnTo>
                <a:lnTo>
                  <a:pt x="17387" y="17540"/>
                </a:lnTo>
                <a:lnTo>
                  <a:pt x="4666" y="36556"/>
                </a:lnTo>
                <a:lnTo>
                  <a:pt x="0" y="59815"/>
                </a:lnTo>
                <a:lnTo>
                  <a:pt x="4666" y="83078"/>
                </a:lnTo>
                <a:lnTo>
                  <a:pt x="17387" y="102101"/>
                </a:lnTo>
                <a:lnTo>
                  <a:pt x="36236" y="114942"/>
                </a:lnTo>
                <a:lnTo>
                  <a:pt x="59289" y="119654"/>
                </a:lnTo>
                <a:lnTo>
                  <a:pt x="59907" y="119654"/>
                </a:lnTo>
                <a:lnTo>
                  <a:pt x="82957" y="114942"/>
                </a:lnTo>
                <a:lnTo>
                  <a:pt x="89959" y="110169"/>
                </a:lnTo>
                <a:lnTo>
                  <a:pt x="59289" y="110169"/>
                </a:lnTo>
                <a:lnTo>
                  <a:pt x="39884" y="106206"/>
                </a:lnTo>
                <a:lnTo>
                  <a:pt x="24021" y="95403"/>
                </a:lnTo>
                <a:lnTo>
                  <a:pt x="13320" y="79394"/>
                </a:lnTo>
                <a:lnTo>
                  <a:pt x="9393" y="59815"/>
                </a:lnTo>
                <a:lnTo>
                  <a:pt x="13320" y="40236"/>
                </a:lnTo>
                <a:lnTo>
                  <a:pt x="24021" y="24227"/>
                </a:lnTo>
                <a:lnTo>
                  <a:pt x="39884" y="13424"/>
                </a:lnTo>
                <a:lnTo>
                  <a:pt x="59289" y="9461"/>
                </a:lnTo>
                <a:lnTo>
                  <a:pt x="89936" y="9461"/>
                </a:lnTo>
                <a:lnTo>
                  <a:pt x="82957" y="4708"/>
                </a:lnTo>
                <a:lnTo>
                  <a:pt x="59907" y="0"/>
                </a:lnTo>
                <a:close/>
              </a:path>
              <a:path w="120000" h="120000" extrusionOk="0">
                <a:moveTo>
                  <a:pt x="89936" y="9461"/>
                </a:moveTo>
                <a:lnTo>
                  <a:pt x="59907" y="9461"/>
                </a:lnTo>
                <a:lnTo>
                  <a:pt x="79301" y="13424"/>
                </a:lnTo>
                <a:lnTo>
                  <a:pt x="95155" y="24227"/>
                </a:lnTo>
                <a:lnTo>
                  <a:pt x="105855" y="40236"/>
                </a:lnTo>
                <a:lnTo>
                  <a:pt x="109782" y="59815"/>
                </a:lnTo>
                <a:lnTo>
                  <a:pt x="105855" y="79394"/>
                </a:lnTo>
                <a:lnTo>
                  <a:pt x="95155" y="95403"/>
                </a:lnTo>
                <a:lnTo>
                  <a:pt x="79301" y="106206"/>
                </a:lnTo>
                <a:lnTo>
                  <a:pt x="59907" y="110169"/>
                </a:lnTo>
                <a:lnTo>
                  <a:pt x="89959" y="110169"/>
                </a:lnTo>
                <a:lnTo>
                  <a:pt x="101798" y="102101"/>
                </a:lnTo>
                <a:lnTo>
                  <a:pt x="114512" y="83078"/>
                </a:lnTo>
                <a:lnTo>
                  <a:pt x="119175" y="59815"/>
                </a:lnTo>
                <a:lnTo>
                  <a:pt x="114512" y="36556"/>
                </a:lnTo>
                <a:lnTo>
                  <a:pt x="101798" y="17540"/>
                </a:lnTo>
                <a:lnTo>
                  <a:pt x="89936" y="9461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Shape 971"/>
          <p:cNvSpPr/>
          <p:nvPr/>
        </p:nvSpPr>
        <p:spPr>
          <a:xfrm>
            <a:off x="4646776" y="2362602"/>
            <a:ext cx="115500" cy="11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42" y="0"/>
                </a:moveTo>
                <a:lnTo>
                  <a:pt x="59536" y="0"/>
                </a:lnTo>
                <a:lnTo>
                  <a:pt x="36360" y="4719"/>
                </a:lnTo>
                <a:lnTo>
                  <a:pt x="17435" y="17585"/>
                </a:lnTo>
                <a:lnTo>
                  <a:pt x="4678" y="36646"/>
                </a:lnTo>
                <a:lnTo>
                  <a:pt x="0" y="59958"/>
                </a:lnTo>
                <a:lnTo>
                  <a:pt x="4676" y="83281"/>
                </a:lnTo>
                <a:lnTo>
                  <a:pt x="17425" y="102348"/>
                </a:lnTo>
                <a:lnTo>
                  <a:pt x="36325" y="115215"/>
                </a:lnTo>
                <a:lnTo>
                  <a:pt x="59452" y="119936"/>
                </a:lnTo>
                <a:lnTo>
                  <a:pt x="60042" y="119936"/>
                </a:lnTo>
                <a:lnTo>
                  <a:pt x="83157" y="115215"/>
                </a:lnTo>
                <a:lnTo>
                  <a:pt x="95436" y="106853"/>
                </a:lnTo>
                <a:lnTo>
                  <a:pt x="59536" y="106853"/>
                </a:lnTo>
                <a:lnTo>
                  <a:pt x="41406" y="103164"/>
                </a:lnTo>
                <a:lnTo>
                  <a:pt x="26604" y="93106"/>
                </a:lnTo>
                <a:lnTo>
                  <a:pt x="16626" y="78198"/>
                </a:lnTo>
                <a:lnTo>
                  <a:pt x="12968" y="59958"/>
                </a:lnTo>
                <a:lnTo>
                  <a:pt x="16625" y="41729"/>
                </a:lnTo>
                <a:lnTo>
                  <a:pt x="26594" y="26826"/>
                </a:lnTo>
                <a:lnTo>
                  <a:pt x="41371" y="16772"/>
                </a:lnTo>
                <a:lnTo>
                  <a:pt x="59452" y="13083"/>
                </a:lnTo>
                <a:lnTo>
                  <a:pt x="95437" y="13083"/>
                </a:lnTo>
                <a:lnTo>
                  <a:pt x="83157" y="4719"/>
                </a:lnTo>
                <a:lnTo>
                  <a:pt x="60042" y="0"/>
                </a:lnTo>
                <a:close/>
              </a:path>
              <a:path w="120000" h="120000" extrusionOk="0">
                <a:moveTo>
                  <a:pt x="95437" y="13083"/>
                </a:moveTo>
                <a:lnTo>
                  <a:pt x="60042" y="13083"/>
                </a:lnTo>
                <a:lnTo>
                  <a:pt x="78114" y="16772"/>
                </a:lnTo>
                <a:lnTo>
                  <a:pt x="92893" y="26826"/>
                </a:lnTo>
                <a:lnTo>
                  <a:pt x="102865" y="41729"/>
                </a:lnTo>
                <a:lnTo>
                  <a:pt x="106526" y="59958"/>
                </a:lnTo>
                <a:lnTo>
                  <a:pt x="102865" y="78198"/>
                </a:lnTo>
                <a:lnTo>
                  <a:pt x="92893" y="93106"/>
                </a:lnTo>
                <a:lnTo>
                  <a:pt x="78114" y="103164"/>
                </a:lnTo>
                <a:lnTo>
                  <a:pt x="60042" y="106853"/>
                </a:lnTo>
                <a:lnTo>
                  <a:pt x="95436" y="106853"/>
                </a:lnTo>
                <a:lnTo>
                  <a:pt x="102050" y="102348"/>
                </a:lnTo>
                <a:lnTo>
                  <a:pt x="114798" y="83281"/>
                </a:lnTo>
                <a:lnTo>
                  <a:pt x="119474" y="59958"/>
                </a:lnTo>
                <a:lnTo>
                  <a:pt x="114798" y="36646"/>
                </a:lnTo>
                <a:lnTo>
                  <a:pt x="102050" y="17585"/>
                </a:lnTo>
                <a:lnTo>
                  <a:pt x="95437" y="13083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Shape 972"/>
          <p:cNvSpPr/>
          <p:nvPr/>
        </p:nvSpPr>
        <p:spPr>
          <a:xfrm>
            <a:off x="4675746" y="2391562"/>
            <a:ext cx="57900" cy="5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250" y="0"/>
                </a:moveTo>
                <a:lnTo>
                  <a:pt x="26357" y="0"/>
                </a:lnTo>
                <a:lnTo>
                  <a:pt x="0" y="26827"/>
                </a:lnTo>
                <a:lnTo>
                  <a:pt x="0" y="92740"/>
                </a:lnTo>
                <a:lnTo>
                  <a:pt x="26357" y="119527"/>
                </a:lnTo>
                <a:lnTo>
                  <a:pt x="92250" y="119527"/>
                </a:lnTo>
                <a:lnTo>
                  <a:pt x="109569" y="101956"/>
                </a:lnTo>
                <a:lnTo>
                  <a:pt x="35872" y="101956"/>
                </a:lnTo>
                <a:lnTo>
                  <a:pt x="17302" y="83011"/>
                </a:lnTo>
                <a:lnTo>
                  <a:pt x="17302" y="36512"/>
                </a:lnTo>
                <a:lnTo>
                  <a:pt x="35872" y="17611"/>
                </a:lnTo>
                <a:lnTo>
                  <a:pt x="109583" y="17611"/>
                </a:lnTo>
                <a:lnTo>
                  <a:pt x="92250" y="0"/>
                </a:lnTo>
                <a:close/>
              </a:path>
              <a:path w="120000" h="120000" extrusionOk="0">
                <a:moveTo>
                  <a:pt x="109583" y="17611"/>
                </a:moveTo>
                <a:lnTo>
                  <a:pt x="82778" y="17611"/>
                </a:lnTo>
                <a:lnTo>
                  <a:pt x="101344" y="36512"/>
                </a:lnTo>
                <a:lnTo>
                  <a:pt x="101344" y="83011"/>
                </a:lnTo>
                <a:lnTo>
                  <a:pt x="82778" y="101956"/>
                </a:lnTo>
                <a:lnTo>
                  <a:pt x="109569" y="101956"/>
                </a:lnTo>
                <a:lnTo>
                  <a:pt x="118650" y="92740"/>
                </a:lnTo>
                <a:lnTo>
                  <a:pt x="118650" y="26827"/>
                </a:lnTo>
                <a:lnTo>
                  <a:pt x="109583" y="17611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Shape 973"/>
          <p:cNvSpPr/>
          <p:nvPr/>
        </p:nvSpPr>
        <p:spPr>
          <a:xfrm>
            <a:off x="4828043" y="2530403"/>
            <a:ext cx="163200" cy="16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24" y="0"/>
                </a:moveTo>
                <a:lnTo>
                  <a:pt x="36619" y="4717"/>
                </a:lnTo>
                <a:lnTo>
                  <a:pt x="17569" y="17578"/>
                </a:lnTo>
                <a:lnTo>
                  <a:pt x="4715" y="36637"/>
                </a:lnTo>
                <a:lnTo>
                  <a:pt x="0" y="59954"/>
                </a:lnTo>
                <a:lnTo>
                  <a:pt x="4715" y="83262"/>
                </a:lnTo>
                <a:lnTo>
                  <a:pt x="17569" y="102318"/>
                </a:lnTo>
                <a:lnTo>
                  <a:pt x="36619" y="115176"/>
                </a:lnTo>
                <a:lnTo>
                  <a:pt x="59924" y="119895"/>
                </a:lnTo>
                <a:lnTo>
                  <a:pt x="83241" y="115176"/>
                </a:lnTo>
                <a:lnTo>
                  <a:pt x="89859" y="110711"/>
                </a:lnTo>
                <a:lnTo>
                  <a:pt x="59924" y="110711"/>
                </a:lnTo>
                <a:lnTo>
                  <a:pt x="40190" y="106718"/>
                </a:lnTo>
                <a:lnTo>
                  <a:pt x="24054" y="95832"/>
                </a:lnTo>
                <a:lnTo>
                  <a:pt x="13163" y="79696"/>
                </a:lnTo>
                <a:lnTo>
                  <a:pt x="9167" y="59954"/>
                </a:lnTo>
                <a:lnTo>
                  <a:pt x="13163" y="40210"/>
                </a:lnTo>
                <a:lnTo>
                  <a:pt x="24054" y="24070"/>
                </a:lnTo>
                <a:lnTo>
                  <a:pt x="40190" y="13177"/>
                </a:lnTo>
                <a:lnTo>
                  <a:pt x="59924" y="9182"/>
                </a:lnTo>
                <a:lnTo>
                  <a:pt x="89858" y="9182"/>
                </a:lnTo>
                <a:lnTo>
                  <a:pt x="83241" y="4717"/>
                </a:lnTo>
                <a:lnTo>
                  <a:pt x="59924" y="0"/>
                </a:lnTo>
                <a:close/>
              </a:path>
              <a:path w="120000" h="120000" extrusionOk="0">
                <a:moveTo>
                  <a:pt x="89858" y="9182"/>
                </a:moveTo>
                <a:lnTo>
                  <a:pt x="59924" y="9182"/>
                </a:lnTo>
                <a:lnTo>
                  <a:pt x="79676" y="13177"/>
                </a:lnTo>
                <a:lnTo>
                  <a:pt x="95815" y="24070"/>
                </a:lnTo>
                <a:lnTo>
                  <a:pt x="106704" y="40210"/>
                </a:lnTo>
                <a:lnTo>
                  <a:pt x="110698" y="59954"/>
                </a:lnTo>
                <a:lnTo>
                  <a:pt x="106704" y="79696"/>
                </a:lnTo>
                <a:lnTo>
                  <a:pt x="95815" y="95832"/>
                </a:lnTo>
                <a:lnTo>
                  <a:pt x="79676" y="106718"/>
                </a:lnTo>
                <a:lnTo>
                  <a:pt x="59924" y="110711"/>
                </a:lnTo>
                <a:lnTo>
                  <a:pt x="89859" y="110711"/>
                </a:lnTo>
                <a:lnTo>
                  <a:pt x="102301" y="102318"/>
                </a:lnTo>
                <a:lnTo>
                  <a:pt x="115162" y="83262"/>
                </a:lnTo>
                <a:lnTo>
                  <a:pt x="119881" y="59954"/>
                </a:lnTo>
                <a:lnTo>
                  <a:pt x="115162" y="36637"/>
                </a:lnTo>
                <a:lnTo>
                  <a:pt x="102301" y="17578"/>
                </a:lnTo>
                <a:lnTo>
                  <a:pt x="89858" y="9182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Shape 974"/>
          <p:cNvSpPr/>
          <p:nvPr/>
        </p:nvSpPr>
        <p:spPr>
          <a:xfrm>
            <a:off x="4857014" y="2559384"/>
            <a:ext cx="105300" cy="105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791" y="0"/>
                </a:moveTo>
                <a:lnTo>
                  <a:pt x="36536" y="4708"/>
                </a:lnTo>
                <a:lnTo>
                  <a:pt x="17529" y="17540"/>
                </a:lnTo>
                <a:lnTo>
                  <a:pt x="4704" y="36556"/>
                </a:lnTo>
                <a:lnTo>
                  <a:pt x="0" y="59815"/>
                </a:lnTo>
                <a:lnTo>
                  <a:pt x="4704" y="83074"/>
                </a:lnTo>
                <a:lnTo>
                  <a:pt x="17529" y="102090"/>
                </a:lnTo>
                <a:lnTo>
                  <a:pt x="36536" y="114923"/>
                </a:lnTo>
                <a:lnTo>
                  <a:pt x="59791" y="119631"/>
                </a:lnTo>
                <a:lnTo>
                  <a:pt x="83066" y="114923"/>
                </a:lnTo>
                <a:lnTo>
                  <a:pt x="90114" y="110169"/>
                </a:lnTo>
                <a:lnTo>
                  <a:pt x="59791" y="110169"/>
                </a:lnTo>
                <a:lnTo>
                  <a:pt x="40224" y="106206"/>
                </a:lnTo>
                <a:lnTo>
                  <a:pt x="24223" y="95403"/>
                </a:lnTo>
                <a:lnTo>
                  <a:pt x="13424" y="79394"/>
                </a:lnTo>
                <a:lnTo>
                  <a:pt x="9461" y="59815"/>
                </a:lnTo>
                <a:lnTo>
                  <a:pt x="13424" y="40239"/>
                </a:lnTo>
                <a:lnTo>
                  <a:pt x="24223" y="24238"/>
                </a:lnTo>
                <a:lnTo>
                  <a:pt x="40224" y="13444"/>
                </a:lnTo>
                <a:lnTo>
                  <a:pt x="59791" y="9483"/>
                </a:lnTo>
                <a:lnTo>
                  <a:pt x="90149" y="9483"/>
                </a:lnTo>
                <a:lnTo>
                  <a:pt x="83066" y="4708"/>
                </a:lnTo>
                <a:lnTo>
                  <a:pt x="59791" y="0"/>
                </a:lnTo>
                <a:close/>
              </a:path>
              <a:path w="120000" h="120000" extrusionOk="0">
                <a:moveTo>
                  <a:pt x="90149" y="9483"/>
                </a:moveTo>
                <a:lnTo>
                  <a:pt x="59791" y="9483"/>
                </a:lnTo>
                <a:lnTo>
                  <a:pt x="79375" y="13444"/>
                </a:lnTo>
                <a:lnTo>
                  <a:pt x="95391" y="24238"/>
                </a:lnTo>
                <a:lnTo>
                  <a:pt x="106201" y="40239"/>
                </a:lnTo>
                <a:lnTo>
                  <a:pt x="110167" y="59815"/>
                </a:lnTo>
                <a:lnTo>
                  <a:pt x="106201" y="79394"/>
                </a:lnTo>
                <a:lnTo>
                  <a:pt x="95391" y="95403"/>
                </a:lnTo>
                <a:lnTo>
                  <a:pt x="79375" y="106206"/>
                </a:lnTo>
                <a:lnTo>
                  <a:pt x="59791" y="110169"/>
                </a:lnTo>
                <a:lnTo>
                  <a:pt x="90114" y="110169"/>
                </a:lnTo>
                <a:lnTo>
                  <a:pt x="102096" y="102090"/>
                </a:lnTo>
                <a:lnTo>
                  <a:pt x="114939" y="83074"/>
                </a:lnTo>
                <a:lnTo>
                  <a:pt x="119652" y="59815"/>
                </a:lnTo>
                <a:lnTo>
                  <a:pt x="114939" y="36556"/>
                </a:lnTo>
                <a:lnTo>
                  <a:pt x="102096" y="17540"/>
                </a:lnTo>
                <a:lnTo>
                  <a:pt x="90149" y="9483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Shape 975"/>
          <p:cNvSpPr/>
          <p:nvPr/>
        </p:nvSpPr>
        <p:spPr>
          <a:xfrm>
            <a:off x="4388570" y="2071227"/>
            <a:ext cx="631800" cy="65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50" y="0"/>
                </a:moveTo>
                <a:lnTo>
                  <a:pt x="59942" y="0"/>
                </a:lnTo>
                <a:lnTo>
                  <a:pt x="53904" y="860"/>
                </a:lnTo>
                <a:lnTo>
                  <a:pt x="43973" y="7139"/>
                </a:lnTo>
                <a:lnTo>
                  <a:pt x="40611" y="12533"/>
                </a:lnTo>
                <a:lnTo>
                  <a:pt x="40557" y="12574"/>
                </a:lnTo>
                <a:lnTo>
                  <a:pt x="2596" y="89770"/>
                </a:lnTo>
                <a:lnTo>
                  <a:pt x="2550" y="89942"/>
                </a:lnTo>
                <a:lnTo>
                  <a:pt x="2492" y="90013"/>
                </a:lnTo>
                <a:lnTo>
                  <a:pt x="0" y="99553"/>
                </a:lnTo>
                <a:lnTo>
                  <a:pt x="1652" y="107463"/>
                </a:lnTo>
                <a:lnTo>
                  <a:pt x="6156" y="113930"/>
                </a:lnTo>
                <a:lnTo>
                  <a:pt x="12830" y="118294"/>
                </a:lnTo>
                <a:lnTo>
                  <a:pt x="20995" y="119895"/>
                </a:lnTo>
                <a:lnTo>
                  <a:pt x="28791" y="118431"/>
                </a:lnTo>
                <a:lnTo>
                  <a:pt x="31384" y="116831"/>
                </a:lnTo>
                <a:lnTo>
                  <a:pt x="20995" y="116831"/>
                </a:lnTo>
                <a:lnTo>
                  <a:pt x="14061" y="115471"/>
                </a:lnTo>
                <a:lnTo>
                  <a:pt x="8392" y="111764"/>
                </a:lnTo>
                <a:lnTo>
                  <a:pt x="4566" y="106271"/>
                </a:lnTo>
                <a:lnTo>
                  <a:pt x="3162" y="99553"/>
                </a:lnTo>
                <a:lnTo>
                  <a:pt x="3292" y="97478"/>
                </a:lnTo>
                <a:lnTo>
                  <a:pt x="3676" y="95436"/>
                </a:lnTo>
                <a:lnTo>
                  <a:pt x="4308" y="93456"/>
                </a:lnTo>
                <a:lnTo>
                  <a:pt x="5181" y="91565"/>
                </a:lnTo>
                <a:lnTo>
                  <a:pt x="5231" y="91401"/>
                </a:lnTo>
                <a:lnTo>
                  <a:pt x="5389" y="91203"/>
                </a:lnTo>
                <a:lnTo>
                  <a:pt x="43438" y="13832"/>
                </a:lnTo>
                <a:lnTo>
                  <a:pt x="43477" y="13578"/>
                </a:lnTo>
                <a:lnTo>
                  <a:pt x="43519" y="13511"/>
                </a:lnTo>
                <a:lnTo>
                  <a:pt x="43581" y="13466"/>
                </a:lnTo>
                <a:lnTo>
                  <a:pt x="43612" y="13392"/>
                </a:lnTo>
                <a:lnTo>
                  <a:pt x="46378" y="9133"/>
                </a:lnTo>
                <a:lnTo>
                  <a:pt x="50202" y="5878"/>
                </a:lnTo>
                <a:lnTo>
                  <a:pt x="54814" y="3799"/>
                </a:lnTo>
                <a:lnTo>
                  <a:pt x="59942" y="3068"/>
                </a:lnTo>
                <a:lnTo>
                  <a:pt x="70984" y="3068"/>
                </a:lnTo>
                <a:lnTo>
                  <a:pt x="66087" y="860"/>
                </a:lnTo>
                <a:lnTo>
                  <a:pt x="60050" y="0"/>
                </a:lnTo>
                <a:close/>
              </a:path>
              <a:path w="120000" h="120000" extrusionOk="0">
                <a:moveTo>
                  <a:pt x="69386" y="51374"/>
                </a:moveTo>
                <a:lnTo>
                  <a:pt x="60050" y="51374"/>
                </a:lnTo>
                <a:lnTo>
                  <a:pt x="64553" y="52153"/>
                </a:lnTo>
                <a:lnTo>
                  <a:pt x="68418" y="54307"/>
                </a:lnTo>
                <a:lnTo>
                  <a:pt x="71336" y="57559"/>
                </a:lnTo>
                <a:lnTo>
                  <a:pt x="72993" y="61631"/>
                </a:lnTo>
                <a:lnTo>
                  <a:pt x="78028" y="100590"/>
                </a:lnTo>
                <a:lnTo>
                  <a:pt x="78051" y="100979"/>
                </a:lnTo>
                <a:lnTo>
                  <a:pt x="80102" y="108410"/>
                </a:lnTo>
                <a:lnTo>
                  <a:pt x="84692" y="114415"/>
                </a:lnTo>
                <a:lnTo>
                  <a:pt x="91198" y="118431"/>
                </a:lnTo>
                <a:lnTo>
                  <a:pt x="98993" y="119895"/>
                </a:lnTo>
                <a:lnTo>
                  <a:pt x="107159" y="118294"/>
                </a:lnTo>
                <a:lnTo>
                  <a:pt x="109398" y="116831"/>
                </a:lnTo>
                <a:lnTo>
                  <a:pt x="98993" y="116831"/>
                </a:lnTo>
                <a:lnTo>
                  <a:pt x="92372" y="115587"/>
                </a:lnTo>
                <a:lnTo>
                  <a:pt x="86846" y="112176"/>
                </a:lnTo>
                <a:lnTo>
                  <a:pt x="82948" y="107076"/>
                </a:lnTo>
                <a:lnTo>
                  <a:pt x="81183" y="100688"/>
                </a:lnTo>
                <a:lnTo>
                  <a:pt x="81176" y="100307"/>
                </a:lnTo>
                <a:lnTo>
                  <a:pt x="76349" y="62929"/>
                </a:lnTo>
                <a:lnTo>
                  <a:pt x="76368" y="62777"/>
                </a:lnTo>
                <a:lnTo>
                  <a:pt x="76314" y="62217"/>
                </a:lnTo>
                <a:lnTo>
                  <a:pt x="76222" y="61631"/>
                </a:lnTo>
                <a:lnTo>
                  <a:pt x="76114" y="61119"/>
                </a:lnTo>
                <a:lnTo>
                  <a:pt x="74070" y="56027"/>
                </a:lnTo>
                <a:lnTo>
                  <a:pt x="70452" y="51970"/>
                </a:lnTo>
                <a:lnTo>
                  <a:pt x="69386" y="51374"/>
                </a:lnTo>
                <a:close/>
              </a:path>
              <a:path w="120000" h="120000" extrusionOk="0">
                <a:moveTo>
                  <a:pt x="60050" y="48309"/>
                </a:moveTo>
                <a:lnTo>
                  <a:pt x="59957" y="48309"/>
                </a:lnTo>
                <a:lnTo>
                  <a:pt x="54348" y="49282"/>
                </a:lnTo>
                <a:lnTo>
                  <a:pt x="43874" y="61119"/>
                </a:lnTo>
                <a:lnTo>
                  <a:pt x="43643" y="62929"/>
                </a:lnTo>
                <a:lnTo>
                  <a:pt x="38812" y="100307"/>
                </a:lnTo>
                <a:lnTo>
                  <a:pt x="33143" y="112176"/>
                </a:lnTo>
                <a:lnTo>
                  <a:pt x="20995" y="116831"/>
                </a:lnTo>
                <a:lnTo>
                  <a:pt x="31384" y="116831"/>
                </a:lnTo>
                <a:lnTo>
                  <a:pt x="35297" y="114415"/>
                </a:lnTo>
                <a:lnTo>
                  <a:pt x="39888" y="108410"/>
                </a:lnTo>
                <a:lnTo>
                  <a:pt x="41940" y="100979"/>
                </a:lnTo>
                <a:lnTo>
                  <a:pt x="41964" y="100590"/>
                </a:lnTo>
                <a:lnTo>
                  <a:pt x="46994" y="61631"/>
                </a:lnTo>
                <a:lnTo>
                  <a:pt x="48654" y="57559"/>
                </a:lnTo>
                <a:lnTo>
                  <a:pt x="51573" y="54307"/>
                </a:lnTo>
                <a:lnTo>
                  <a:pt x="55439" y="52153"/>
                </a:lnTo>
                <a:lnTo>
                  <a:pt x="59942" y="51374"/>
                </a:lnTo>
                <a:lnTo>
                  <a:pt x="69386" y="51374"/>
                </a:lnTo>
                <a:lnTo>
                  <a:pt x="65649" y="49282"/>
                </a:lnTo>
                <a:lnTo>
                  <a:pt x="60050" y="48309"/>
                </a:lnTo>
                <a:close/>
              </a:path>
              <a:path w="120000" h="120000" extrusionOk="0">
                <a:moveTo>
                  <a:pt x="70984" y="3068"/>
                </a:moveTo>
                <a:lnTo>
                  <a:pt x="60050" y="3068"/>
                </a:lnTo>
                <a:lnTo>
                  <a:pt x="65176" y="3799"/>
                </a:lnTo>
                <a:lnTo>
                  <a:pt x="69787" y="5878"/>
                </a:lnTo>
                <a:lnTo>
                  <a:pt x="73611" y="9133"/>
                </a:lnTo>
                <a:lnTo>
                  <a:pt x="76376" y="13392"/>
                </a:lnTo>
                <a:lnTo>
                  <a:pt x="76407" y="13466"/>
                </a:lnTo>
                <a:lnTo>
                  <a:pt x="76472" y="13511"/>
                </a:lnTo>
                <a:lnTo>
                  <a:pt x="76538" y="13705"/>
                </a:lnTo>
                <a:lnTo>
                  <a:pt x="76549" y="13832"/>
                </a:lnTo>
                <a:lnTo>
                  <a:pt x="114599" y="91203"/>
                </a:lnTo>
                <a:lnTo>
                  <a:pt x="114676" y="91304"/>
                </a:lnTo>
                <a:lnTo>
                  <a:pt x="114761" y="91401"/>
                </a:lnTo>
                <a:lnTo>
                  <a:pt x="114807" y="91565"/>
                </a:lnTo>
                <a:lnTo>
                  <a:pt x="115682" y="93456"/>
                </a:lnTo>
                <a:lnTo>
                  <a:pt x="116315" y="95436"/>
                </a:lnTo>
                <a:lnTo>
                  <a:pt x="116700" y="97478"/>
                </a:lnTo>
                <a:lnTo>
                  <a:pt x="116829" y="99553"/>
                </a:lnTo>
                <a:lnTo>
                  <a:pt x="115425" y="106271"/>
                </a:lnTo>
                <a:lnTo>
                  <a:pt x="111599" y="111764"/>
                </a:lnTo>
                <a:lnTo>
                  <a:pt x="105929" y="115471"/>
                </a:lnTo>
                <a:lnTo>
                  <a:pt x="98993" y="116831"/>
                </a:lnTo>
                <a:lnTo>
                  <a:pt x="109398" y="116831"/>
                </a:lnTo>
                <a:lnTo>
                  <a:pt x="113835" y="113930"/>
                </a:lnTo>
                <a:lnTo>
                  <a:pt x="118339" y="107463"/>
                </a:lnTo>
                <a:lnTo>
                  <a:pt x="119992" y="99553"/>
                </a:lnTo>
                <a:lnTo>
                  <a:pt x="119839" y="97109"/>
                </a:lnTo>
                <a:lnTo>
                  <a:pt x="117496" y="90013"/>
                </a:lnTo>
                <a:lnTo>
                  <a:pt x="117442" y="89942"/>
                </a:lnTo>
                <a:lnTo>
                  <a:pt x="117395" y="89770"/>
                </a:lnTo>
                <a:lnTo>
                  <a:pt x="79465" y="12634"/>
                </a:lnTo>
                <a:lnTo>
                  <a:pt x="79431" y="12574"/>
                </a:lnTo>
                <a:lnTo>
                  <a:pt x="79381" y="12533"/>
                </a:lnTo>
                <a:lnTo>
                  <a:pt x="79319" y="12373"/>
                </a:lnTo>
                <a:lnTo>
                  <a:pt x="79319" y="12261"/>
                </a:lnTo>
                <a:lnTo>
                  <a:pt x="79269" y="12153"/>
                </a:lnTo>
                <a:lnTo>
                  <a:pt x="76016" y="7139"/>
                </a:lnTo>
                <a:lnTo>
                  <a:pt x="71516" y="3307"/>
                </a:lnTo>
                <a:lnTo>
                  <a:pt x="70984" y="3068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Shape 976"/>
          <p:cNvSpPr txBox="1"/>
          <p:nvPr/>
        </p:nvSpPr>
        <p:spPr>
          <a:xfrm>
            <a:off x="748875" y="272850"/>
            <a:ext cx="12795300" cy="962100"/>
          </a:xfrm>
          <a:prstGeom prst="rect">
            <a:avLst/>
          </a:prstGeom>
          <a:noFill/>
          <a:ln>
            <a:noFill/>
          </a:ln>
        </p:spPr>
        <p:txBody>
          <a:bodyPr lIns="89900" tIns="44950" rIns="89900" bIns="449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996" b="1">
                <a:solidFill>
                  <a:srgbClr val="003E52"/>
                </a:solidFill>
                <a:latin typeface="Overpass"/>
                <a:ea typeface="Overpass"/>
                <a:cs typeface="Overpass"/>
                <a:sym typeface="Overpass"/>
              </a:rPr>
              <a:t>Librados : Native Cluster Access</a:t>
            </a:r>
          </a:p>
        </p:txBody>
      </p:sp>
      <p:sp>
        <p:nvSpPr>
          <p:cNvPr id="977" name="Shape 977"/>
          <p:cNvSpPr/>
          <p:nvPr/>
        </p:nvSpPr>
        <p:spPr>
          <a:xfrm>
            <a:off x="803554" y="1767272"/>
            <a:ext cx="1268100" cy="126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8" y="0"/>
                </a:moveTo>
                <a:lnTo>
                  <a:pt x="52992" y="403"/>
                </a:lnTo>
                <a:lnTo>
                  <a:pt x="46233" y="1584"/>
                </a:lnTo>
                <a:lnTo>
                  <a:pt x="39757" y="3497"/>
                </a:lnTo>
                <a:lnTo>
                  <a:pt x="33607" y="6097"/>
                </a:lnTo>
                <a:lnTo>
                  <a:pt x="27829" y="9339"/>
                </a:lnTo>
                <a:lnTo>
                  <a:pt x="22469" y="13179"/>
                </a:lnTo>
                <a:lnTo>
                  <a:pt x="17570" y="17570"/>
                </a:lnTo>
                <a:lnTo>
                  <a:pt x="13178" y="22469"/>
                </a:lnTo>
                <a:lnTo>
                  <a:pt x="9339" y="27830"/>
                </a:lnTo>
                <a:lnTo>
                  <a:pt x="6097" y="33608"/>
                </a:lnTo>
                <a:lnTo>
                  <a:pt x="3497" y="39758"/>
                </a:lnTo>
                <a:lnTo>
                  <a:pt x="1584" y="46235"/>
                </a:lnTo>
                <a:lnTo>
                  <a:pt x="403" y="52994"/>
                </a:lnTo>
                <a:lnTo>
                  <a:pt x="0" y="59990"/>
                </a:lnTo>
                <a:lnTo>
                  <a:pt x="403" y="66986"/>
                </a:lnTo>
                <a:lnTo>
                  <a:pt x="1584" y="73745"/>
                </a:lnTo>
                <a:lnTo>
                  <a:pt x="3497" y="80222"/>
                </a:lnTo>
                <a:lnTo>
                  <a:pt x="6097" y="86372"/>
                </a:lnTo>
                <a:lnTo>
                  <a:pt x="9339" y="92150"/>
                </a:lnTo>
                <a:lnTo>
                  <a:pt x="13178" y="97511"/>
                </a:lnTo>
                <a:lnTo>
                  <a:pt x="17570" y="102409"/>
                </a:lnTo>
                <a:lnTo>
                  <a:pt x="22469" y="106801"/>
                </a:lnTo>
                <a:lnTo>
                  <a:pt x="27829" y="110640"/>
                </a:lnTo>
                <a:lnTo>
                  <a:pt x="33607" y="113883"/>
                </a:lnTo>
                <a:lnTo>
                  <a:pt x="39757" y="116483"/>
                </a:lnTo>
                <a:lnTo>
                  <a:pt x="46233" y="118396"/>
                </a:lnTo>
                <a:lnTo>
                  <a:pt x="52992" y="119577"/>
                </a:lnTo>
                <a:lnTo>
                  <a:pt x="59988" y="119980"/>
                </a:lnTo>
                <a:lnTo>
                  <a:pt x="66984" y="119577"/>
                </a:lnTo>
                <a:lnTo>
                  <a:pt x="73743" y="118396"/>
                </a:lnTo>
                <a:lnTo>
                  <a:pt x="80220" y="116483"/>
                </a:lnTo>
                <a:lnTo>
                  <a:pt x="86370" y="113883"/>
                </a:lnTo>
                <a:lnTo>
                  <a:pt x="92148" y="110640"/>
                </a:lnTo>
                <a:lnTo>
                  <a:pt x="97509" y="106801"/>
                </a:lnTo>
                <a:lnTo>
                  <a:pt x="102408" y="102409"/>
                </a:lnTo>
                <a:lnTo>
                  <a:pt x="106799" y="97511"/>
                </a:lnTo>
                <a:lnTo>
                  <a:pt x="110639" y="92150"/>
                </a:lnTo>
                <a:lnTo>
                  <a:pt x="113881" y="86372"/>
                </a:lnTo>
                <a:lnTo>
                  <a:pt x="116481" y="80222"/>
                </a:lnTo>
                <a:lnTo>
                  <a:pt x="118394" y="73745"/>
                </a:lnTo>
                <a:lnTo>
                  <a:pt x="119575" y="66986"/>
                </a:lnTo>
                <a:lnTo>
                  <a:pt x="119979" y="59990"/>
                </a:lnTo>
                <a:lnTo>
                  <a:pt x="119575" y="52994"/>
                </a:lnTo>
                <a:lnTo>
                  <a:pt x="118394" y="46235"/>
                </a:lnTo>
                <a:lnTo>
                  <a:pt x="116481" y="39758"/>
                </a:lnTo>
                <a:lnTo>
                  <a:pt x="113881" y="33608"/>
                </a:lnTo>
                <a:lnTo>
                  <a:pt x="110639" y="27830"/>
                </a:lnTo>
                <a:lnTo>
                  <a:pt x="106799" y="22469"/>
                </a:lnTo>
                <a:lnTo>
                  <a:pt x="102408" y="17570"/>
                </a:lnTo>
                <a:lnTo>
                  <a:pt x="97509" y="13179"/>
                </a:lnTo>
                <a:lnTo>
                  <a:pt x="92148" y="9339"/>
                </a:lnTo>
                <a:lnTo>
                  <a:pt x="86370" y="6097"/>
                </a:lnTo>
                <a:lnTo>
                  <a:pt x="80220" y="3497"/>
                </a:lnTo>
                <a:lnTo>
                  <a:pt x="73743" y="1584"/>
                </a:lnTo>
                <a:lnTo>
                  <a:pt x="66984" y="403"/>
                </a:lnTo>
                <a:lnTo>
                  <a:pt x="59988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Shape 978"/>
          <p:cNvSpPr/>
          <p:nvPr/>
        </p:nvSpPr>
        <p:spPr>
          <a:xfrm>
            <a:off x="874432" y="1838147"/>
            <a:ext cx="1126500" cy="112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7" y="0"/>
                </a:moveTo>
                <a:lnTo>
                  <a:pt x="51847" y="547"/>
                </a:lnTo>
                <a:lnTo>
                  <a:pt x="44040" y="2142"/>
                </a:lnTo>
                <a:lnTo>
                  <a:pt x="36637" y="4714"/>
                </a:lnTo>
                <a:lnTo>
                  <a:pt x="29710" y="8190"/>
                </a:lnTo>
                <a:lnTo>
                  <a:pt x="23331" y="12499"/>
                </a:lnTo>
                <a:lnTo>
                  <a:pt x="17570" y="17570"/>
                </a:lnTo>
                <a:lnTo>
                  <a:pt x="12499" y="23331"/>
                </a:lnTo>
                <a:lnTo>
                  <a:pt x="8190" y="29711"/>
                </a:lnTo>
                <a:lnTo>
                  <a:pt x="4714" y="36638"/>
                </a:lnTo>
                <a:lnTo>
                  <a:pt x="2142" y="44041"/>
                </a:lnTo>
                <a:lnTo>
                  <a:pt x="547" y="51848"/>
                </a:lnTo>
                <a:lnTo>
                  <a:pt x="0" y="59989"/>
                </a:lnTo>
                <a:lnTo>
                  <a:pt x="547" y="68129"/>
                </a:lnTo>
                <a:lnTo>
                  <a:pt x="2142" y="75936"/>
                </a:lnTo>
                <a:lnTo>
                  <a:pt x="4714" y="83339"/>
                </a:lnTo>
                <a:lnTo>
                  <a:pt x="8190" y="90266"/>
                </a:lnTo>
                <a:lnTo>
                  <a:pt x="12499" y="96646"/>
                </a:lnTo>
                <a:lnTo>
                  <a:pt x="17570" y="102407"/>
                </a:lnTo>
                <a:lnTo>
                  <a:pt x="23331" y="107478"/>
                </a:lnTo>
                <a:lnTo>
                  <a:pt x="29710" y="111788"/>
                </a:lnTo>
                <a:lnTo>
                  <a:pt x="36637" y="115264"/>
                </a:lnTo>
                <a:lnTo>
                  <a:pt x="44040" y="117835"/>
                </a:lnTo>
                <a:lnTo>
                  <a:pt x="51847" y="119430"/>
                </a:lnTo>
                <a:lnTo>
                  <a:pt x="59987" y="119978"/>
                </a:lnTo>
                <a:lnTo>
                  <a:pt x="68127" y="119430"/>
                </a:lnTo>
                <a:lnTo>
                  <a:pt x="75934" y="117835"/>
                </a:lnTo>
                <a:lnTo>
                  <a:pt x="83337" y="115264"/>
                </a:lnTo>
                <a:lnTo>
                  <a:pt x="90264" y="111788"/>
                </a:lnTo>
                <a:lnTo>
                  <a:pt x="96644" y="107478"/>
                </a:lnTo>
                <a:lnTo>
                  <a:pt x="102405" y="102407"/>
                </a:lnTo>
                <a:lnTo>
                  <a:pt x="107476" y="96646"/>
                </a:lnTo>
                <a:lnTo>
                  <a:pt x="111786" y="90266"/>
                </a:lnTo>
                <a:lnTo>
                  <a:pt x="115262" y="83339"/>
                </a:lnTo>
                <a:lnTo>
                  <a:pt x="117833" y="75936"/>
                </a:lnTo>
                <a:lnTo>
                  <a:pt x="119428" y="68129"/>
                </a:lnTo>
                <a:lnTo>
                  <a:pt x="119976" y="59989"/>
                </a:lnTo>
                <a:lnTo>
                  <a:pt x="119428" y="51848"/>
                </a:lnTo>
                <a:lnTo>
                  <a:pt x="117833" y="44041"/>
                </a:lnTo>
                <a:lnTo>
                  <a:pt x="115262" y="36638"/>
                </a:lnTo>
                <a:lnTo>
                  <a:pt x="111786" y="29711"/>
                </a:lnTo>
                <a:lnTo>
                  <a:pt x="107476" y="23331"/>
                </a:lnTo>
                <a:lnTo>
                  <a:pt x="102405" y="17570"/>
                </a:lnTo>
                <a:lnTo>
                  <a:pt x="96644" y="12499"/>
                </a:lnTo>
                <a:lnTo>
                  <a:pt x="90264" y="8190"/>
                </a:lnTo>
                <a:lnTo>
                  <a:pt x="83337" y="4714"/>
                </a:lnTo>
                <a:lnTo>
                  <a:pt x="75934" y="2142"/>
                </a:lnTo>
                <a:lnTo>
                  <a:pt x="68127" y="547"/>
                </a:lnTo>
                <a:lnTo>
                  <a:pt x="59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Shape 979"/>
          <p:cNvSpPr txBox="1"/>
          <p:nvPr/>
        </p:nvSpPr>
        <p:spPr>
          <a:xfrm>
            <a:off x="1304579" y="2759268"/>
            <a:ext cx="261600" cy="146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40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1">
                <a:solidFill>
                  <a:srgbClr val="003D51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</a:p>
        </p:txBody>
      </p:sp>
      <p:sp>
        <p:nvSpPr>
          <p:cNvPr id="980" name="Shape 980"/>
          <p:cNvSpPr/>
          <p:nvPr/>
        </p:nvSpPr>
        <p:spPr>
          <a:xfrm>
            <a:off x="1140931" y="2530403"/>
            <a:ext cx="163200" cy="16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54" y="0"/>
                </a:moveTo>
                <a:lnTo>
                  <a:pt x="36637" y="4717"/>
                </a:lnTo>
                <a:lnTo>
                  <a:pt x="17578" y="17578"/>
                </a:lnTo>
                <a:lnTo>
                  <a:pt x="4717" y="36637"/>
                </a:lnTo>
                <a:lnTo>
                  <a:pt x="0" y="59954"/>
                </a:lnTo>
                <a:lnTo>
                  <a:pt x="4717" y="83262"/>
                </a:lnTo>
                <a:lnTo>
                  <a:pt x="17578" y="102318"/>
                </a:lnTo>
                <a:lnTo>
                  <a:pt x="36637" y="115176"/>
                </a:lnTo>
                <a:lnTo>
                  <a:pt x="59954" y="119895"/>
                </a:lnTo>
                <a:lnTo>
                  <a:pt x="83262" y="115176"/>
                </a:lnTo>
                <a:lnTo>
                  <a:pt x="89878" y="110711"/>
                </a:lnTo>
                <a:lnTo>
                  <a:pt x="59954" y="110711"/>
                </a:lnTo>
                <a:lnTo>
                  <a:pt x="40210" y="106718"/>
                </a:lnTo>
                <a:lnTo>
                  <a:pt x="24070" y="95832"/>
                </a:lnTo>
                <a:lnTo>
                  <a:pt x="13177" y="79696"/>
                </a:lnTo>
                <a:lnTo>
                  <a:pt x="9182" y="59954"/>
                </a:lnTo>
                <a:lnTo>
                  <a:pt x="13177" y="40210"/>
                </a:lnTo>
                <a:lnTo>
                  <a:pt x="24070" y="24070"/>
                </a:lnTo>
                <a:lnTo>
                  <a:pt x="40210" y="13177"/>
                </a:lnTo>
                <a:lnTo>
                  <a:pt x="59954" y="9182"/>
                </a:lnTo>
                <a:lnTo>
                  <a:pt x="89877" y="9182"/>
                </a:lnTo>
                <a:lnTo>
                  <a:pt x="83262" y="4717"/>
                </a:lnTo>
                <a:lnTo>
                  <a:pt x="59954" y="0"/>
                </a:lnTo>
                <a:close/>
              </a:path>
              <a:path w="120000" h="120000" extrusionOk="0">
                <a:moveTo>
                  <a:pt x="89877" y="9182"/>
                </a:moveTo>
                <a:lnTo>
                  <a:pt x="59954" y="9182"/>
                </a:lnTo>
                <a:lnTo>
                  <a:pt x="79696" y="13177"/>
                </a:lnTo>
                <a:lnTo>
                  <a:pt x="95832" y="24070"/>
                </a:lnTo>
                <a:lnTo>
                  <a:pt x="106718" y="40210"/>
                </a:lnTo>
                <a:lnTo>
                  <a:pt x="110711" y="59954"/>
                </a:lnTo>
                <a:lnTo>
                  <a:pt x="106718" y="79696"/>
                </a:lnTo>
                <a:lnTo>
                  <a:pt x="95832" y="95832"/>
                </a:lnTo>
                <a:lnTo>
                  <a:pt x="79696" y="106718"/>
                </a:lnTo>
                <a:lnTo>
                  <a:pt x="59954" y="110711"/>
                </a:lnTo>
                <a:lnTo>
                  <a:pt x="89878" y="110711"/>
                </a:lnTo>
                <a:lnTo>
                  <a:pt x="102318" y="102318"/>
                </a:lnTo>
                <a:lnTo>
                  <a:pt x="115176" y="83262"/>
                </a:lnTo>
                <a:lnTo>
                  <a:pt x="119895" y="59954"/>
                </a:lnTo>
                <a:lnTo>
                  <a:pt x="115176" y="36637"/>
                </a:lnTo>
                <a:lnTo>
                  <a:pt x="102318" y="17578"/>
                </a:lnTo>
                <a:lnTo>
                  <a:pt x="89877" y="9182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Shape 981"/>
          <p:cNvSpPr/>
          <p:nvPr/>
        </p:nvSpPr>
        <p:spPr>
          <a:xfrm>
            <a:off x="1169902" y="2559384"/>
            <a:ext cx="105300" cy="105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39" y="0"/>
                </a:moveTo>
                <a:lnTo>
                  <a:pt x="36565" y="4708"/>
                </a:lnTo>
                <a:lnTo>
                  <a:pt x="17544" y="17540"/>
                </a:lnTo>
                <a:lnTo>
                  <a:pt x="4708" y="36556"/>
                </a:lnTo>
                <a:lnTo>
                  <a:pt x="0" y="59815"/>
                </a:lnTo>
                <a:lnTo>
                  <a:pt x="4708" y="83074"/>
                </a:lnTo>
                <a:lnTo>
                  <a:pt x="17544" y="102090"/>
                </a:lnTo>
                <a:lnTo>
                  <a:pt x="36565" y="114923"/>
                </a:lnTo>
                <a:lnTo>
                  <a:pt x="59839" y="119631"/>
                </a:lnTo>
                <a:lnTo>
                  <a:pt x="83096" y="114923"/>
                </a:lnTo>
                <a:lnTo>
                  <a:pt x="90139" y="110169"/>
                </a:lnTo>
                <a:lnTo>
                  <a:pt x="59839" y="110169"/>
                </a:lnTo>
                <a:lnTo>
                  <a:pt x="40245" y="106206"/>
                </a:lnTo>
                <a:lnTo>
                  <a:pt x="24231" y="95403"/>
                </a:lnTo>
                <a:lnTo>
                  <a:pt x="13424" y="79394"/>
                </a:lnTo>
                <a:lnTo>
                  <a:pt x="9461" y="59815"/>
                </a:lnTo>
                <a:lnTo>
                  <a:pt x="13424" y="40239"/>
                </a:lnTo>
                <a:lnTo>
                  <a:pt x="24231" y="24238"/>
                </a:lnTo>
                <a:lnTo>
                  <a:pt x="40245" y="13444"/>
                </a:lnTo>
                <a:lnTo>
                  <a:pt x="59839" y="9483"/>
                </a:lnTo>
                <a:lnTo>
                  <a:pt x="90173" y="9483"/>
                </a:lnTo>
                <a:lnTo>
                  <a:pt x="83096" y="4708"/>
                </a:lnTo>
                <a:lnTo>
                  <a:pt x="59839" y="0"/>
                </a:lnTo>
                <a:close/>
              </a:path>
              <a:path w="120000" h="120000" extrusionOk="0">
                <a:moveTo>
                  <a:pt x="90173" y="9483"/>
                </a:moveTo>
                <a:lnTo>
                  <a:pt x="59839" y="9483"/>
                </a:lnTo>
                <a:lnTo>
                  <a:pt x="79414" y="13444"/>
                </a:lnTo>
                <a:lnTo>
                  <a:pt x="95414" y="24238"/>
                </a:lnTo>
                <a:lnTo>
                  <a:pt x="106209" y="40239"/>
                </a:lnTo>
                <a:lnTo>
                  <a:pt x="110169" y="59815"/>
                </a:lnTo>
                <a:lnTo>
                  <a:pt x="106209" y="79394"/>
                </a:lnTo>
                <a:lnTo>
                  <a:pt x="95414" y="95403"/>
                </a:lnTo>
                <a:lnTo>
                  <a:pt x="79414" y="106206"/>
                </a:lnTo>
                <a:lnTo>
                  <a:pt x="59839" y="110169"/>
                </a:lnTo>
                <a:lnTo>
                  <a:pt x="90139" y="110169"/>
                </a:lnTo>
                <a:lnTo>
                  <a:pt x="102112" y="102090"/>
                </a:lnTo>
                <a:lnTo>
                  <a:pt x="114946" y="83074"/>
                </a:lnTo>
                <a:lnTo>
                  <a:pt x="119654" y="59815"/>
                </a:lnTo>
                <a:lnTo>
                  <a:pt x="114946" y="36556"/>
                </a:lnTo>
                <a:lnTo>
                  <a:pt x="102112" y="17540"/>
                </a:lnTo>
                <a:lnTo>
                  <a:pt x="90173" y="9483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Shape 982"/>
          <p:cNvSpPr/>
          <p:nvPr/>
        </p:nvSpPr>
        <p:spPr>
          <a:xfrm>
            <a:off x="1345900" y="2100214"/>
            <a:ext cx="164400" cy="16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4" y="0"/>
                </a:moveTo>
                <a:lnTo>
                  <a:pt x="59584" y="0"/>
                </a:lnTo>
                <a:lnTo>
                  <a:pt x="36411" y="4717"/>
                </a:lnTo>
                <a:lnTo>
                  <a:pt x="17469" y="17578"/>
                </a:lnTo>
                <a:lnTo>
                  <a:pt x="4688" y="36637"/>
                </a:lnTo>
                <a:lnTo>
                  <a:pt x="0" y="59954"/>
                </a:lnTo>
                <a:lnTo>
                  <a:pt x="4688" y="83262"/>
                </a:lnTo>
                <a:lnTo>
                  <a:pt x="17469" y="102318"/>
                </a:lnTo>
                <a:lnTo>
                  <a:pt x="36411" y="115176"/>
                </a:lnTo>
                <a:lnTo>
                  <a:pt x="59584" y="119895"/>
                </a:lnTo>
                <a:lnTo>
                  <a:pt x="59984" y="119895"/>
                </a:lnTo>
                <a:lnTo>
                  <a:pt x="83157" y="115176"/>
                </a:lnTo>
                <a:lnTo>
                  <a:pt x="89733" y="110711"/>
                </a:lnTo>
                <a:lnTo>
                  <a:pt x="59584" y="110711"/>
                </a:lnTo>
                <a:lnTo>
                  <a:pt x="39962" y="106716"/>
                </a:lnTo>
                <a:lnTo>
                  <a:pt x="23921" y="95826"/>
                </a:lnTo>
                <a:lnTo>
                  <a:pt x="13096" y="79689"/>
                </a:lnTo>
                <a:lnTo>
                  <a:pt x="9125" y="59954"/>
                </a:lnTo>
                <a:lnTo>
                  <a:pt x="13096" y="40205"/>
                </a:lnTo>
                <a:lnTo>
                  <a:pt x="23921" y="24064"/>
                </a:lnTo>
                <a:lnTo>
                  <a:pt x="39962" y="13176"/>
                </a:lnTo>
                <a:lnTo>
                  <a:pt x="59584" y="9182"/>
                </a:lnTo>
                <a:lnTo>
                  <a:pt x="89732" y="9182"/>
                </a:lnTo>
                <a:lnTo>
                  <a:pt x="83157" y="4717"/>
                </a:lnTo>
                <a:lnTo>
                  <a:pt x="59984" y="0"/>
                </a:lnTo>
                <a:close/>
              </a:path>
              <a:path w="120000" h="120000" extrusionOk="0">
                <a:moveTo>
                  <a:pt x="89732" y="9182"/>
                </a:moveTo>
                <a:lnTo>
                  <a:pt x="59984" y="9182"/>
                </a:lnTo>
                <a:lnTo>
                  <a:pt x="79612" y="13176"/>
                </a:lnTo>
                <a:lnTo>
                  <a:pt x="95653" y="24064"/>
                </a:lnTo>
                <a:lnTo>
                  <a:pt x="106474" y="40205"/>
                </a:lnTo>
                <a:lnTo>
                  <a:pt x="110443" y="59954"/>
                </a:lnTo>
                <a:lnTo>
                  <a:pt x="106474" y="79689"/>
                </a:lnTo>
                <a:lnTo>
                  <a:pt x="95653" y="95826"/>
                </a:lnTo>
                <a:lnTo>
                  <a:pt x="79612" y="106716"/>
                </a:lnTo>
                <a:lnTo>
                  <a:pt x="59984" y="110711"/>
                </a:lnTo>
                <a:lnTo>
                  <a:pt x="89733" y="110711"/>
                </a:lnTo>
                <a:lnTo>
                  <a:pt x="102099" y="102318"/>
                </a:lnTo>
                <a:lnTo>
                  <a:pt x="114880" y="83262"/>
                </a:lnTo>
                <a:lnTo>
                  <a:pt x="119569" y="59954"/>
                </a:lnTo>
                <a:lnTo>
                  <a:pt x="114880" y="36637"/>
                </a:lnTo>
                <a:lnTo>
                  <a:pt x="102099" y="17578"/>
                </a:lnTo>
                <a:lnTo>
                  <a:pt x="89732" y="9182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Shape 983"/>
          <p:cNvSpPr/>
          <p:nvPr/>
        </p:nvSpPr>
        <p:spPr>
          <a:xfrm>
            <a:off x="1374851" y="2129194"/>
            <a:ext cx="106200" cy="105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07" y="0"/>
                </a:moveTo>
                <a:lnTo>
                  <a:pt x="59289" y="0"/>
                </a:lnTo>
                <a:lnTo>
                  <a:pt x="36236" y="4708"/>
                </a:lnTo>
                <a:lnTo>
                  <a:pt x="17387" y="17540"/>
                </a:lnTo>
                <a:lnTo>
                  <a:pt x="4666" y="36556"/>
                </a:lnTo>
                <a:lnTo>
                  <a:pt x="0" y="59815"/>
                </a:lnTo>
                <a:lnTo>
                  <a:pt x="4666" y="83078"/>
                </a:lnTo>
                <a:lnTo>
                  <a:pt x="17387" y="102101"/>
                </a:lnTo>
                <a:lnTo>
                  <a:pt x="36236" y="114942"/>
                </a:lnTo>
                <a:lnTo>
                  <a:pt x="59289" y="119654"/>
                </a:lnTo>
                <a:lnTo>
                  <a:pt x="59907" y="119654"/>
                </a:lnTo>
                <a:lnTo>
                  <a:pt x="82957" y="114942"/>
                </a:lnTo>
                <a:lnTo>
                  <a:pt x="89959" y="110169"/>
                </a:lnTo>
                <a:lnTo>
                  <a:pt x="59289" y="110169"/>
                </a:lnTo>
                <a:lnTo>
                  <a:pt x="39884" y="106206"/>
                </a:lnTo>
                <a:lnTo>
                  <a:pt x="24021" y="95403"/>
                </a:lnTo>
                <a:lnTo>
                  <a:pt x="13320" y="79394"/>
                </a:lnTo>
                <a:lnTo>
                  <a:pt x="9393" y="59815"/>
                </a:lnTo>
                <a:lnTo>
                  <a:pt x="13320" y="40236"/>
                </a:lnTo>
                <a:lnTo>
                  <a:pt x="24021" y="24227"/>
                </a:lnTo>
                <a:lnTo>
                  <a:pt x="39884" y="13424"/>
                </a:lnTo>
                <a:lnTo>
                  <a:pt x="59289" y="9461"/>
                </a:lnTo>
                <a:lnTo>
                  <a:pt x="89936" y="9461"/>
                </a:lnTo>
                <a:lnTo>
                  <a:pt x="82957" y="4708"/>
                </a:lnTo>
                <a:lnTo>
                  <a:pt x="59907" y="0"/>
                </a:lnTo>
                <a:close/>
              </a:path>
              <a:path w="120000" h="120000" extrusionOk="0">
                <a:moveTo>
                  <a:pt x="89936" y="9461"/>
                </a:moveTo>
                <a:lnTo>
                  <a:pt x="59907" y="9461"/>
                </a:lnTo>
                <a:lnTo>
                  <a:pt x="79301" y="13424"/>
                </a:lnTo>
                <a:lnTo>
                  <a:pt x="95155" y="24227"/>
                </a:lnTo>
                <a:lnTo>
                  <a:pt x="105855" y="40236"/>
                </a:lnTo>
                <a:lnTo>
                  <a:pt x="109782" y="59815"/>
                </a:lnTo>
                <a:lnTo>
                  <a:pt x="105855" y="79394"/>
                </a:lnTo>
                <a:lnTo>
                  <a:pt x="95155" y="95403"/>
                </a:lnTo>
                <a:lnTo>
                  <a:pt x="79301" y="106206"/>
                </a:lnTo>
                <a:lnTo>
                  <a:pt x="59907" y="110169"/>
                </a:lnTo>
                <a:lnTo>
                  <a:pt x="89959" y="110169"/>
                </a:lnTo>
                <a:lnTo>
                  <a:pt x="101798" y="102101"/>
                </a:lnTo>
                <a:lnTo>
                  <a:pt x="114512" y="83078"/>
                </a:lnTo>
                <a:lnTo>
                  <a:pt x="119175" y="59815"/>
                </a:lnTo>
                <a:lnTo>
                  <a:pt x="114512" y="36556"/>
                </a:lnTo>
                <a:lnTo>
                  <a:pt x="101798" y="17540"/>
                </a:lnTo>
                <a:lnTo>
                  <a:pt x="89936" y="9461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Shape 984"/>
          <p:cNvSpPr/>
          <p:nvPr/>
        </p:nvSpPr>
        <p:spPr>
          <a:xfrm>
            <a:off x="1370176" y="2362602"/>
            <a:ext cx="115500" cy="11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42" y="0"/>
                </a:moveTo>
                <a:lnTo>
                  <a:pt x="59536" y="0"/>
                </a:lnTo>
                <a:lnTo>
                  <a:pt x="36360" y="4719"/>
                </a:lnTo>
                <a:lnTo>
                  <a:pt x="17435" y="17585"/>
                </a:lnTo>
                <a:lnTo>
                  <a:pt x="4678" y="36646"/>
                </a:lnTo>
                <a:lnTo>
                  <a:pt x="0" y="59958"/>
                </a:lnTo>
                <a:lnTo>
                  <a:pt x="4676" y="83281"/>
                </a:lnTo>
                <a:lnTo>
                  <a:pt x="17425" y="102348"/>
                </a:lnTo>
                <a:lnTo>
                  <a:pt x="36325" y="115215"/>
                </a:lnTo>
                <a:lnTo>
                  <a:pt x="59452" y="119936"/>
                </a:lnTo>
                <a:lnTo>
                  <a:pt x="60042" y="119936"/>
                </a:lnTo>
                <a:lnTo>
                  <a:pt x="83157" y="115215"/>
                </a:lnTo>
                <a:lnTo>
                  <a:pt x="95436" y="106853"/>
                </a:lnTo>
                <a:lnTo>
                  <a:pt x="59536" y="106853"/>
                </a:lnTo>
                <a:lnTo>
                  <a:pt x="41406" y="103164"/>
                </a:lnTo>
                <a:lnTo>
                  <a:pt x="26604" y="93106"/>
                </a:lnTo>
                <a:lnTo>
                  <a:pt x="16626" y="78198"/>
                </a:lnTo>
                <a:lnTo>
                  <a:pt x="12968" y="59958"/>
                </a:lnTo>
                <a:lnTo>
                  <a:pt x="16625" y="41729"/>
                </a:lnTo>
                <a:lnTo>
                  <a:pt x="26594" y="26826"/>
                </a:lnTo>
                <a:lnTo>
                  <a:pt x="41371" y="16772"/>
                </a:lnTo>
                <a:lnTo>
                  <a:pt x="59452" y="13083"/>
                </a:lnTo>
                <a:lnTo>
                  <a:pt x="95437" y="13083"/>
                </a:lnTo>
                <a:lnTo>
                  <a:pt x="83157" y="4719"/>
                </a:lnTo>
                <a:lnTo>
                  <a:pt x="60042" y="0"/>
                </a:lnTo>
                <a:close/>
              </a:path>
              <a:path w="120000" h="120000" extrusionOk="0">
                <a:moveTo>
                  <a:pt x="95437" y="13083"/>
                </a:moveTo>
                <a:lnTo>
                  <a:pt x="60042" y="13083"/>
                </a:lnTo>
                <a:lnTo>
                  <a:pt x="78114" y="16772"/>
                </a:lnTo>
                <a:lnTo>
                  <a:pt x="92893" y="26826"/>
                </a:lnTo>
                <a:lnTo>
                  <a:pt x="102865" y="41729"/>
                </a:lnTo>
                <a:lnTo>
                  <a:pt x="106526" y="59958"/>
                </a:lnTo>
                <a:lnTo>
                  <a:pt x="102865" y="78198"/>
                </a:lnTo>
                <a:lnTo>
                  <a:pt x="92893" y="93106"/>
                </a:lnTo>
                <a:lnTo>
                  <a:pt x="78114" y="103164"/>
                </a:lnTo>
                <a:lnTo>
                  <a:pt x="60042" y="106853"/>
                </a:lnTo>
                <a:lnTo>
                  <a:pt x="95436" y="106853"/>
                </a:lnTo>
                <a:lnTo>
                  <a:pt x="102050" y="102348"/>
                </a:lnTo>
                <a:lnTo>
                  <a:pt x="114798" y="83281"/>
                </a:lnTo>
                <a:lnTo>
                  <a:pt x="119474" y="59958"/>
                </a:lnTo>
                <a:lnTo>
                  <a:pt x="114798" y="36646"/>
                </a:lnTo>
                <a:lnTo>
                  <a:pt x="102050" y="17585"/>
                </a:lnTo>
                <a:lnTo>
                  <a:pt x="95437" y="13083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Shape 985"/>
          <p:cNvSpPr/>
          <p:nvPr/>
        </p:nvSpPr>
        <p:spPr>
          <a:xfrm>
            <a:off x="1399146" y="2391562"/>
            <a:ext cx="57900" cy="5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250" y="0"/>
                </a:moveTo>
                <a:lnTo>
                  <a:pt x="26357" y="0"/>
                </a:lnTo>
                <a:lnTo>
                  <a:pt x="0" y="26827"/>
                </a:lnTo>
                <a:lnTo>
                  <a:pt x="0" y="92740"/>
                </a:lnTo>
                <a:lnTo>
                  <a:pt x="26357" y="119527"/>
                </a:lnTo>
                <a:lnTo>
                  <a:pt x="92250" y="119527"/>
                </a:lnTo>
                <a:lnTo>
                  <a:pt x="109569" y="101956"/>
                </a:lnTo>
                <a:lnTo>
                  <a:pt x="35872" y="101956"/>
                </a:lnTo>
                <a:lnTo>
                  <a:pt x="17302" y="83011"/>
                </a:lnTo>
                <a:lnTo>
                  <a:pt x="17302" y="36512"/>
                </a:lnTo>
                <a:lnTo>
                  <a:pt x="35872" y="17611"/>
                </a:lnTo>
                <a:lnTo>
                  <a:pt x="109583" y="17611"/>
                </a:lnTo>
                <a:lnTo>
                  <a:pt x="92250" y="0"/>
                </a:lnTo>
                <a:close/>
              </a:path>
              <a:path w="120000" h="120000" extrusionOk="0">
                <a:moveTo>
                  <a:pt x="109583" y="17611"/>
                </a:moveTo>
                <a:lnTo>
                  <a:pt x="82778" y="17611"/>
                </a:lnTo>
                <a:lnTo>
                  <a:pt x="101344" y="36512"/>
                </a:lnTo>
                <a:lnTo>
                  <a:pt x="101344" y="83011"/>
                </a:lnTo>
                <a:lnTo>
                  <a:pt x="82778" y="101956"/>
                </a:lnTo>
                <a:lnTo>
                  <a:pt x="109569" y="101956"/>
                </a:lnTo>
                <a:lnTo>
                  <a:pt x="118650" y="92740"/>
                </a:lnTo>
                <a:lnTo>
                  <a:pt x="118650" y="26827"/>
                </a:lnTo>
                <a:lnTo>
                  <a:pt x="109583" y="17611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Shape 986"/>
          <p:cNvSpPr/>
          <p:nvPr/>
        </p:nvSpPr>
        <p:spPr>
          <a:xfrm>
            <a:off x="1551443" y="2530403"/>
            <a:ext cx="163200" cy="16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24" y="0"/>
                </a:moveTo>
                <a:lnTo>
                  <a:pt x="36619" y="4717"/>
                </a:lnTo>
                <a:lnTo>
                  <a:pt x="17569" y="17578"/>
                </a:lnTo>
                <a:lnTo>
                  <a:pt x="4715" y="36637"/>
                </a:lnTo>
                <a:lnTo>
                  <a:pt x="0" y="59954"/>
                </a:lnTo>
                <a:lnTo>
                  <a:pt x="4715" y="83262"/>
                </a:lnTo>
                <a:lnTo>
                  <a:pt x="17569" y="102318"/>
                </a:lnTo>
                <a:lnTo>
                  <a:pt x="36619" y="115176"/>
                </a:lnTo>
                <a:lnTo>
                  <a:pt x="59924" y="119895"/>
                </a:lnTo>
                <a:lnTo>
                  <a:pt x="83241" y="115176"/>
                </a:lnTo>
                <a:lnTo>
                  <a:pt x="89859" y="110711"/>
                </a:lnTo>
                <a:lnTo>
                  <a:pt x="59924" y="110711"/>
                </a:lnTo>
                <a:lnTo>
                  <a:pt x="40190" y="106718"/>
                </a:lnTo>
                <a:lnTo>
                  <a:pt x="24054" y="95832"/>
                </a:lnTo>
                <a:lnTo>
                  <a:pt x="13163" y="79696"/>
                </a:lnTo>
                <a:lnTo>
                  <a:pt x="9167" y="59954"/>
                </a:lnTo>
                <a:lnTo>
                  <a:pt x="13163" y="40210"/>
                </a:lnTo>
                <a:lnTo>
                  <a:pt x="24054" y="24070"/>
                </a:lnTo>
                <a:lnTo>
                  <a:pt x="40190" y="13177"/>
                </a:lnTo>
                <a:lnTo>
                  <a:pt x="59924" y="9182"/>
                </a:lnTo>
                <a:lnTo>
                  <a:pt x="89858" y="9182"/>
                </a:lnTo>
                <a:lnTo>
                  <a:pt x="83241" y="4717"/>
                </a:lnTo>
                <a:lnTo>
                  <a:pt x="59924" y="0"/>
                </a:lnTo>
                <a:close/>
              </a:path>
              <a:path w="120000" h="120000" extrusionOk="0">
                <a:moveTo>
                  <a:pt x="89858" y="9182"/>
                </a:moveTo>
                <a:lnTo>
                  <a:pt x="59924" y="9182"/>
                </a:lnTo>
                <a:lnTo>
                  <a:pt x="79676" y="13177"/>
                </a:lnTo>
                <a:lnTo>
                  <a:pt x="95815" y="24070"/>
                </a:lnTo>
                <a:lnTo>
                  <a:pt x="106704" y="40210"/>
                </a:lnTo>
                <a:lnTo>
                  <a:pt x="110698" y="59954"/>
                </a:lnTo>
                <a:lnTo>
                  <a:pt x="106704" y="79696"/>
                </a:lnTo>
                <a:lnTo>
                  <a:pt x="95815" y="95832"/>
                </a:lnTo>
                <a:lnTo>
                  <a:pt x="79676" y="106718"/>
                </a:lnTo>
                <a:lnTo>
                  <a:pt x="59924" y="110711"/>
                </a:lnTo>
                <a:lnTo>
                  <a:pt x="89859" y="110711"/>
                </a:lnTo>
                <a:lnTo>
                  <a:pt x="102301" y="102318"/>
                </a:lnTo>
                <a:lnTo>
                  <a:pt x="115162" y="83262"/>
                </a:lnTo>
                <a:lnTo>
                  <a:pt x="119881" y="59954"/>
                </a:lnTo>
                <a:lnTo>
                  <a:pt x="115162" y="36637"/>
                </a:lnTo>
                <a:lnTo>
                  <a:pt x="102301" y="17578"/>
                </a:lnTo>
                <a:lnTo>
                  <a:pt x="89858" y="9182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Shape 987"/>
          <p:cNvSpPr/>
          <p:nvPr/>
        </p:nvSpPr>
        <p:spPr>
          <a:xfrm>
            <a:off x="1580414" y="2559384"/>
            <a:ext cx="105299" cy="105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791" y="0"/>
                </a:moveTo>
                <a:lnTo>
                  <a:pt x="36536" y="4708"/>
                </a:lnTo>
                <a:lnTo>
                  <a:pt x="17529" y="17540"/>
                </a:lnTo>
                <a:lnTo>
                  <a:pt x="4704" y="36556"/>
                </a:lnTo>
                <a:lnTo>
                  <a:pt x="0" y="59815"/>
                </a:lnTo>
                <a:lnTo>
                  <a:pt x="4704" y="83074"/>
                </a:lnTo>
                <a:lnTo>
                  <a:pt x="17529" y="102090"/>
                </a:lnTo>
                <a:lnTo>
                  <a:pt x="36536" y="114923"/>
                </a:lnTo>
                <a:lnTo>
                  <a:pt x="59791" y="119631"/>
                </a:lnTo>
                <a:lnTo>
                  <a:pt x="83066" y="114923"/>
                </a:lnTo>
                <a:lnTo>
                  <a:pt x="90114" y="110169"/>
                </a:lnTo>
                <a:lnTo>
                  <a:pt x="59791" y="110169"/>
                </a:lnTo>
                <a:lnTo>
                  <a:pt x="40224" y="106206"/>
                </a:lnTo>
                <a:lnTo>
                  <a:pt x="24223" y="95403"/>
                </a:lnTo>
                <a:lnTo>
                  <a:pt x="13424" y="79394"/>
                </a:lnTo>
                <a:lnTo>
                  <a:pt x="9461" y="59815"/>
                </a:lnTo>
                <a:lnTo>
                  <a:pt x="13424" y="40239"/>
                </a:lnTo>
                <a:lnTo>
                  <a:pt x="24223" y="24238"/>
                </a:lnTo>
                <a:lnTo>
                  <a:pt x="40224" y="13444"/>
                </a:lnTo>
                <a:lnTo>
                  <a:pt x="59791" y="9483"/>
                </a:lnTo>
                <a:lnTo>
                  <a:pt x="90149" y="9483"/>
                </a:lnTo>
                <a:lnTo>
                  <a:pt x="83066" y="4708"/>
                </a:lnTo>
                <a:lnTo>
                  <a:pt x="59791" y="0"/>
                </a:lnTo>
                <a:close/>
              </a:path>
              <a:path w="120000" h="120000" extrusionOk="0">
                <a:moveTo>
                  <a:pt x="90149" y="9483"/>
                </a:moveTo>
                <a:lnTo>
                  <a:pt x="59791" y="9483"/>
                </a:lnTo>
                <a:lnTo>
                  <a:pt x="79375" y="13444"/>
                </a:lnTo>
                <a:lnTo>
                  <a:pt x="95391" y="24238"/>
                </a:lnTo>
                <a:lnTo>
                  <a:pt x="106201" y="40239"/>
                </a:lnTo>
                <a:lnTo>
                  <a:pt x="110167" y="59815"/>
                </a:lnTo>
                <a:lnTo>
                  <a:pt x="106201" y="79394"/>
                </a:lnTo>
                <a:lnTo>
                  <a:pt x="95391" y="95403"/>
                </a:lnTo>
                <a:lnTo>
                  <a:pt x="79375" y="106206"/>
                </a:lnTo>
                <a:lnTo>
                  <a:pt x="59791" y="110169"/>
                </a:lnTo>
                <a:lnTo>
                  <a:pt x="90114" y="110169"/>
                </a:lnTo>
                <a:lnTo>
                  <a:pt x="102096" y="102090"/>
                </a:lnTo>
                <a:lnTo>
                  <a:pt x="114939" y="83074"/>
                </a:lnTo>
                <a:lnTo>
                  <a:pt x="119652" y="59815"/>
                </a:lnTo>
                <a:lnTo>
                  <a:pt x="114939" y="36556"/>
                </a:lnTo>
                <a:lnTo>
                  <a:pt x="102096" y="17540"/>
                </a:lnTo>
                <a:lnTo>
                  <a:pt x="90149" y="9483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Shape 988"/>
          <p:cNvSpPr/>
          <p:nvPr/>
        </p:nvSpPr>
        <p:spPr>
          <a:xfrm>
            <a:off x="1111970" y="2071227"/>
            <a:ext cx="631799" cy="65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50" y="0"/>
                </a:moveTo>
                <a:lnTo>
                  <a:pt x="59942" y="0"/>
                </a:lnTo>
                <a:lnTo>
                  <a:pt x="53904" y="860"/>
                </a:lnTo>
                <a:lnTo>
                  <a:pt x="43973" y="7139"/>
                </a:lnTo>
                <a:lnTo>
                  <a:pt x="40611" y="12533"/>
                </a:lnTo>
                <a:lnTo>
                  <a:pt x="40557" y="12574"/>
                </a:lnTo>
                <a:lnTo>
                  <a:pt x="2596" y="89770"/>
                </a:lnTo>
                <a:lnTo>
                  <a:pt x="2550" y="89942"/>
                </a:lnTo>
                <a:lnTo>
                  <a:pt x="2492" y="90013"/>
                </a:lnTo>
                <a:lnTo>
                  <a:pt x="0" y="99553"/>
                </a:lnTo>
                <a:lnTo>
                  <a:pt x="1652" y="107463"/>
                </a:lnTo>
                <a:lnTo>
                  <a:pt x="6156" y="113930"/>
                </a:lnTo>
                <a:lnTo>
                  <a:pt x="12830" y="118294"/>
                </a:lnTo>
                <a:lnTo>
                  <a:pt x="20995" y="119895"/>
                </a:lnTo>
                <a:lnTo>
                  <a:pt x="28791" y="118431"/>
                </a:lnTo>
                <a:lnTo>
                  <a:pt x="31384" y="116831"/>
                </a:lnTo>
                <a:lnTo>
                  <a:pt x="20995" y="116831"/>
                </a:lnTo>
                <a:lnTo>
                  <a:pt x="14061" y="115471"/>
                </a:lnTo>
                <a:lnTo>
                  <a:pt x="8392" y="111764"/>
                </a:lnTo>
                <a:lnTo>
                  <a:pt x="4566" y="106271"/>
                </a:lnTo>
                <a:lnTo>
                  <a:pt x="3162" y="99553"/>
                </a:lnTo>
                <a:lnTo>
                  <a:pt x="3292" y="97478"/>
                </a:lnTo>
                <a:lnTo>
                  <a:pt x="3676" y="95436"/>
                </a:lnTo>
                <a:lnTo>
                  <a:pt x="4308" y="93456"/>
                </a:lnTo>
                <a:lnTo>
                  <a:pt x="5181" y="91565"/>
                </a:lnTo>
                <a:lnTo>
                  <a:pt x="5231" y="91401"/>
                </a:lnTo>
                <a:lnTo>
                  <a:pt x="5389" y="91203"/>
                </a:lnTo>
                <a:lnTo>
                  <a:pt x="43438" y="13832"/>
                </a:lnTo>
                <a:lnTo>
                  <a:pt x="43477" y="13578"/>
                </a:lnTo>
                <a:lnTo>
                  <a:pt x="43519" y="13511"/>
                </a:lnTo>
                <a:lnTo>
                  <a:pt x="43581" y="13466"/>
                </a:lnTo>
                <a:lnTo>
                  <a:pt x="43612" y="13392"/>
                </a:lnTo>
                <a:lnTo>
                  <a:pt x="46378" y="9133"/>
                </a:lnTo>
                <a:lnTo>
                  <a:pt x="50202" y="5878"/>
                </a:lnTo>
                <a:lnTo>
                  <a:pt x="54814" y="3799"/>
                </a:lnTo>
                <a:lnTo>
                  <a:pt x="59942" y="3068"/>
                </a:lnTo>
                <a:lnTo>
                  <a:pt x="70984" y="3068"/>
                </a:lnTo>
                <a:lnTo>
                  <a:pt x="66087" y="860"/>
                </a:lnTo>
                <a:lnTo>
                  <a:pt x="60050" y="0"/>
                </a:lnTo>
                <a:close/>
              </a:path>
              <a:path w="120000" h="120000" extrusionOk="0">
                <a:moveTo>
                  <a:pt x="69386" y="51374"/>
                </a:moveTo>
                <a:lnTo>
                  <a:pt x="60050" y="51374"/>
                </a:lnTo>
                <a:lnTo>
                  <a:pt x="64553" y="52153"/>
                </a:lnTo>
                <a:lnTo>
                  <a:pt x="68418" y="54307"/>
                </a:lnTo>
                <a:lnTo>
                  <a:pt x="71336" y="57559"/>
                </a:lnTo>
                <a:lnTo>
                  <a:pt x="72993" y="61631"/>
                </a:lnTo>
                <a:lnTo>
                  <a:pt x="78028" y="100590"/>
                </a:lnTo>
                <a:lnTo>
                  <a:pt x="78051" y="100979"/>
                </a:lnTo>
                <a:lnTo>
                  <a:pt x="80102" y="108410"/>
                </a:lnTo>
                <a:lnTo>
                  <a:pt x="84692" y="114415"/>
                </a:lnTo>
                <a:lnTo>
                  <a:pt x="91198" y="118431"/>
                </a:lnTo>
                <a:lnTo>
                  <a:pt x="98993" y="119895"/>
                </a:lnTo>
                <a:lnTo>
                  <a:pt x="107159" y="118294"/>
                </a:lnTo>
                <a:lnTo>
                  <a:pt x="109398" y="116831"/>
                </a:lnTo>
                <a:lnTo>
                  <a:pt x="98993" y="116831"/>
                </a:lnTo>
                <a:lnTo>
                  <a:pt x="92372" y="115587"/>
                </a:lnTo>
                <a:lnTo>
                  <a:pt x="86846" y="112176"/>
                </a:lnTo>
                <a:lnTo>
                  <a:pt x="82948" y="107076"/>
                </a:lnTo>
                <a:lnTo>
                  <a:pt x="81183" y="100688"/>
                </a:lnTo>
                <a:lnTo>
                  <a:pt x="81176" y="100307"/>
                </a:lnTo>
                <a:lnTo>
                  <a:pt x="76349" y="62929"/>
                </a:lnTo>
                <a:lnTo>
                  <a:pt x="76368" y="62777"/>
                </a:lnTo>
                <a:lnTo>
                  <a:pt x="76314" y="62217"/>
                </a:lnTo>
                <a:lnTo>
                  <a:pt x="76222" y="61631"/>
                </a:lnTo>
                <a:lnTo>
                  <a:pt x="76114" y="61119"/>
                </a:lnTo>
                <a:lnTo>
                  <a:pt x="74070" y="56027"/>
                </a:lnTo>
                <a:lnTo>
                  <a:pt x="70452" y="51970"/>
                </a:lnTo>
                <a:lnTo>
                  <a:pt x="69386" y="51374"/>
                </a:lnTo>
                <a:close/>
              </a:path>
              <a:path w="120000" h="120000" extrusionOk="0">
                <a:moveTo>
                  <a:pt x="60050" y="48309"/>
                </a:moveTo>
                <a:lnTo>
                  <a:pt x="59957" y="48309"/>
                </a:lnTo>
                <a:lnTo>
                  <a:pt x="54348" y="49282"/>
                </a:lnTo>
                <a:lnTo>
                  <a:pt x="43874" y="61119"/>
                </a:lnTo>
                <a:lnTo>
                  <a:pt x="43643" y="62929"/>
                </a:lnTo>
                <a:lnTo>
                  <a:pt x="38812" y="100307"/>
                </a:lnTo>
                <a:lnTo>
                  <a:pt x="33143" y="112176"/>
                </a:lnTo>
                <a:lnTo>
                  <a:pt x="20995" y="116831"/>
                </a:lnTo>
                <a:lnTo>
                  <a:pt x="31384" y="116831"/>
                </a:lnTo>
                <a:lnTo>
                  <a:pt x="35297" y="114415"/>
                </a:lnTo>
                <a:lnTo>
                  <a:pt x="39888" y="108410"/>
                </a:lnTo>
                <a:lnTo>
                  <a:pt x="41940" y="100979"/>
                </a:lnTo>
                <a:lnTo>
                  <a:pt x="41964" y="100590"/>
                </a:lnTo>
                <a:lnTo>
                  <a:pt x="46994" y="61631"/>
                </a:lnTo>
                <a:lnTo>
                  <a:pt x="48654" y="57559"/>
                </a:lnTo>
                <a:lnTo>
                  <a:pt x="51573" y="54307"/>
                </a:lnTo>
                <a:lnTo>
                  <a:pt x="55439" y="52153"/>
                </a:lnTo>
                <a:lnTo>
                  <a:pt x="59942" y="51374"/>
                </a:lnTo>
                <a:lnTo>
                  <a:pt x="69386" y="51374"/>
                </a:lnTo>
                <a:lnTo>
                  <a:pt x="65649" y="49282"/>
                </a:lnTo>
                <a:lnTo>
                  <a:pt x="60050" y="48309"/>
                </a:lnTo>
                <a:close/>
              </a:path>
              <a:path w="120000" h="120000" extrusionOk="0">
                <a:moveTo>
                  <a:pt x="70984" y="3068"/>
                </a:moveTo>
                <a:lnTo>
                  <a:pt x="60050" y="3068"/>
                </a:lnTo>
                <a:lnTo>
                  <a:pt x="65176" y="3799"/>
                </a:lnTo>
                <a:lnTo>
                  <a:pt x="69787" y="5878"/>
                </a:lnTo>
                <a:lnTo>
                  <a:pt x="73611" y="9133"/>
                </a:lnTo>
                <a:lnTo>
                  <a:pt x="76376" y="13392"/>
                </a:lnTo>
                <a:lnTo>
                  <a:pt x="76407" y="13466"/>
                </a:lnTo>
                <a:lnTo>
                  <a:pt x="76472" y="13511"/>
                </a:lnTo>
                <a:lnTo>
                  <a:pt x="76538" y="13705"/>
                </a:lnTo>
                <a:lnTo>
                  <a:pt x="76549" y="13832"/>
                </a:lnTo>
                <a:lnTo>
                  <a:pt x="114599" y="91203"/>
                </a:lnTo>
                <a:lnTo>
                  <a:pt x="114676" y="91304"/>
                </a:lnTo>
                <a:lnTo>
                  <a:pt x="114761" y="91401"/>
                </a:lnTo>
                <a:lnTo>
                  <a:pt x="114807" y="91565"/>
                </a:lnTo>
                <a:lnTo>
                  <a:pt x="115682" y="93456"/>
                </a:lnTo>
                <a:lnTo>
                  <a:pt x="116315" y="95436"/>
                </a:lnTo>
                <a:lnTo>
                  <a:pt x="116700" y="97478"/>
                </a:lnTo>
                <a:lnTo>
                  <a:pt x="116829" y="99553"/>
                </a:lnTo>
                <a:lnTo>
                  <a:pt x="115425" y="106271"/>
                </a:lnTo>
                <a:lnTo>
                  <a:pt x="111599" y="111764"/>
                </a:lnTo>
                <a:lnTo>
                  <a:pt x="105929" y="115471"/>
                </a:lnTo>
                <a:lnTo>
                  <a:pt x="98993" y="116831"/>
                </a:lnTo>
                <a:lnTo>
                  <a:pt x="109398" y="116831"/>
                </a:lnTo>
                <a:lnTo>
                  <a:pt x="113835" y="113930"/>
                </a:lnTo>
                <a:lnTo>
                  <a:pt x="118339" y="107463"/>
                </a:lnTo>
                <a:lnTo>
                  <a:pt x="119992" y="99553"/>
                </a:lnTo>
                <a:lnTo>
                  <a:pt x="119839" y="97109"/>
                </a:lnTo>
                <a:lnTo>
                  <a:pt x="117496" y="90013"/>
                </a:lnTo>
                <a:lnTo>
                  <a:pt x="117442" y="89942"/>
                </a:lnTo>
                <a:lnTo>
                  <a:pt x="117395" y="89770"/>
                </a:lnTo>
                <a:lnTo>
                  <a:pt x="79465" y="12634"/>
                </a:lnTo>
                <a:lnTo>
                  <a:pt x="79431" y="12574"/>
                </a:lnTo>
                <a:lnTo>
                  <a:pt x="79381" y="12533"/>
                </a:lnTo>
                <a:lnTo>
                  <a:pt x="79319" y="12373"/>
                </a:lnTo>
                <a:lnTo>
                  <a:pt x="79319" y="12261"/>
                </a:lnTo>
                <a:lnTo>
                  <a:pt x="79269" y="12153"/>
                </a:lnTo>
                <a:lnTo>
                  <a:pt x="76016" y="7139"/>
                </a:lnTo>
                <a:lnTo>
                  <a:pt x="71516" y="3307"/>
                </a:lnTo>
                <a:lnTo>
                  <a:pt x="70984" y="3068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Shape 989"/>
          <p:cNvSpPr/>
          <p:nvPr/>
        </p:nvSpPr>
        <p:spPr>
          <a:xfrm flipH="1">
            <a:off x="990225" y="3148200"/>
            <a:ext cx="1775400" cy="2599200"/>
          </a:xfrm>
          <a:prstGeom prst="leftUpArrow">
            <a:avLst/>
          </a:prstGeom>
          <a:solidFill>
            <a:srgbClr val="E69138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Shape 994"/>
          <p:cNvSpPr/>
          <p:nvPr/>
        </p:nvSpPr>
        <p:spPr>
          <a:xfrm>
            <a:off x="9342455" y="3499161"/>
            <a:ext cx="3842700" cy="121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19940"/>
                </a:lnTo>
                <a:lnTo>
                  <a:pt x="0" y="119940"/>
                </a:lnTo>
                <a:lnTo>
                  <a:pt x="0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Shape 995"/>
          <p:cNvSpPr/>
          <p:nvPr/>
        </p:nvSpPr>
        <p:spPr>
          <a:xfrm>
            <a:off x="10687546" y="1742729"/>
            <a:ext cx="1268100" cy="126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8" y="0"/>
                </a:moveTo>
                <a:lnTo>
                  <a:pt x="52992" y="403"/>
                </a:lnTo>
                <a:lnTo>
                  <a:pt x="46233" y="1584"/>
                </a:lnTo>
                <a:lnTo>
                  <a:pt x="39757" y="3497"/>
                </a:lnTo>
                <a:lnTo>
                  <a:pt x="33607" y="6097"/>
                </a:lnTo>
                <a:lnTo>
                  <a:pt x="27829" y="9339"/>
                </a:lnTo>
                <a:lnTo>
                  <a:pt x="22469" y="13179"/>
                </a:lnTo>
                <a:lnTo>
                  <a:pt x="17570" y="17570"/>
                </a:lnTo>
                <a:lnTo>
                  <a:pt x="13178" y="22469"/>
                </a:lnTo>
                <a:lnTo>
                  <a:pt x="9339" y="27830"/>
                </a:lnTo>
                <a:lnTo>
                  <a:pt x="6097" y="33608"/>
                </a:lnTo>
                <a:lnTo>
                  <a:pt x="3497" y="39758"/>
                </a:lnTo>
                <a:lnTo>
                  <a:pt x="1584" y="46235"/>
                </a:lnTo>
                <a:lnTo>
                  <a:pt x="403" y="52994"/>
                </a:lnTo>
                <a:lnTo>
                  <a:pt x="0" y="59990"/>
                </a:lnTo>
                <a:lnTo>
                  <a:pt x="403" y="66986"/>
                </a:lnTo>
                <a:lnTo>
                  <a:pt x="1584" y="73745"/>
                </a:lnTo>
                <a:lnTo>
                  <a:pt x="3497" y="80222"/>
                </a:lnTo>
                <a:lnTo>
                  <a:pt x="6097" y="86372"/>
                </a:lnTo>
                <a:lnTo>
                  <a:pt x="9339" y="92150"/>
                </a:lnTo>
                <a:lnTo>
                  <a:pt x="13178" y="97511"/>
                </a:lnTo>
                <a:lnTo>
                  <a:pt x="17570" y="102409"/>
                </a:lnTo>
                <a:lnTo>
                  <a:pt x="22469" y="106801"/>
                </a:lnTo>
                <a:lnTo>
                  <a:pt x="27829" y="110640"/>
                </a:lnTo>
                <a:lnTo>
                  <a:pt x="33607" y="113883"/>
                </a:lnTo>
                <a:lnTo>
                  <a:pt x="39757" y="116483"/>
                </a:lnTo>
                <a:lnTo>
                  <a:pt x="46233" y="118396"/>
                </a:lnTo>
                <a:lnTo>
                  <a:pt x="52992" y="119577"/>
                </a:lnTo>
                <a:lnTo>
                  <a:pt x="59988" y="119980"/>
                </a:lnTo>
                <a:lnTo>
                  <a:pt x="66984" y="119577"/>
                </a:lnTo>
                <a:lnTo>
                  <a:pt x="73743" y="118396"/>
                </a:lnTo>
                <a:lnTo>
                  <a:pt x="80220" y="116483"/>
                </a:lnTo>
                <a:lnTo>
                  <a:pt x="86370" y="113883"/>
                </a:lnTo>
                <a:lnTo>
                  <a:pt x="92148" y="110640"/>
                </a:lnTo>
                <a:lnTo>
                  <a:pt x="97509" y="106801"/>
                </a:lnTo>
                <a:lnTo>
                  <a:pt x="102408" y="102409"/>
                </a:lnTo>
                <a:lnTo>
                  <a:pt x="106799" y="97511"/>
                </a:lnTo>
                <a:lnTo>
                  <a:pt x="110639" y="92150"/>
                </a:lnTo>
                <a:lnTo>
                  <a:pt x="113881" y="86372"/>
                </a:lnTo>
                <a:lnTo>
                  <a:pt x="116481" y="80222"/>
                </a:lnTo>
                <a:lnTo>
                  <a:pt x="118394" y="73745"/>
                </a:lnTo>
                <a:lnTo>
                  <a:pt x="119575" y="66986"/>
                </a:lnTo>
                <a:lnTo>
                  <a:pt x="119979" y="59990"/>
                </a:lnTo>
                <a:lnTo>
                  <a:pt x="119575" y="52994"/>
                </a:lnTo>
                <a:lnTo>
                  <a:pt x="118394" y="46235"/>
                </a:lnTo>
                <a:lnTo>
                  <a:pt x="116481" y="39758"/>
                </a:lnTo>
                <a:lnTo>
                  <a:pt x="113881" y="33608"/>
                </a:lnTo>
                <a:lnTo>
                  <a:pt x="110639" y="27830"/>
                </a:lnTo>
                <a:lnTo>
                  <a:pt x="106799" y="22469"/>
                </a:lnTo>
                <a:lnTo>
                  <a:pt x="102408" y="17570"/>
                </a:lnTo>
                <a:lnTo>
                  <a:pt x="97509" y="13179"/>
                </a:lnTo>
                <a:lnTo>
                  <a:pt x="92148" y="9339"/>
                </a:lnTo>
                <a:lnTo>
                  <a:pt x="86370" y="6097"/>
                </a:lnTo>
                <a:lnTo>
                  <a:pt x="80220" y="3497"/>
                </a:lnTo>
                <a:lnTo>
                  <a:pt x="73743" y="1584"/>
                </a:lnTo>
                <a:lnTo>
                  <a:pt x="66984" y="403"/>
                </a:lnTo>
                <a:lnTo>
                  <a:pt x="59988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Shape 996"/>
          <p:cNvSpPr/>
          <p:nvPr/>
        </p:nvSpPr>
        <p:spPr>
          <a:xfrm>
            <a:off x="10758424" y="1813604"/>
            <a:ext cx="1126500" cy="112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7" y="0"/>
                </a:moveTo>
                <a:lnTo>
                  <a:pt x="51847" y="547"/>
                </a:lnTo>
                <a:lnTo>
                  <a:pt x="44040" y="2142"/>
                </a:lnTo>
                <a:lnTo>
                  <a:pt x="36637" y="4714"/>
                </a:lnTo>
                <a:lnTo>
                  <a:pt x="29710" y="8190"/>
                </a:lnTo>
                <a:lnTo>
                  <a:pt x="23331" y="12499"/>
                </a:lnTo>
                <a:lnTo>
                  <a:pt x="17570" y="17570"/>
                </a:lnTo>
                <a:lnTo>
                  <a:pt x="12499" y="23331"/>
                </a:lnTo>
                <a:lnTo>
                  <a:pt x="8190" y="29711"/>
                </a:lnTo>
                <a:lnTo>
                  <a:pt x="4714" y="36638"/>
                </a:lnTo>
                <a:lnTo>
                  <a:pt x="2142" y="44041"/>
                </a:lnTo>
                <a:lnTo>
                  <a:pt x="547" y="51848"/>
                </a:lnTo>
                <a:lnTo>
                  <a:pt x="0" y="59989"/>
                </a:lnTo>
                <a:lnTo>
                  <a:pt x="547" y="68129"/>
                </a:lnTo>
                <a:lnTo>
                  <a:pt x="2142" y="75936"/>
                </a:lnTo>
                <a:lnTo>
                  <a:pt x="4714" y="83339"/>
                </a:lnTo>
                <a:lnTo>
                  <a:pt x="8190" y="90266"/>
                </a:lnTo>
                <a:lnTo>
                  <a:pt x="12499" y="96646"/>
                </a:lnTo>
                <a:lnTo>
                  <a:pt x="17570" y="102407"/>
                </a:lnTo>
                <a:lnTo>
                  <a:pt x="23331" y="107478"/>
                </a:lnTo>
                <a:lnTo>
                  <a:pt x="29710" y="111788"/>
                </a:lnTo>
                <a:lnTo>
                  <a:pt x="36637" y="115264"/>
                </a:lnTo>
                <a:lnTo>
                  <a:pt x="44040" y="117835"/>
                </a:lnTo>
                <a:lnTo>
                  <a:pt x="51847" y="119430"/>
                </a:lnTo>
                <a:lnTo>
                  <a:pt x="59987" y="119978"/>
                </a:lnTo>
                <a:lnTo>
                  <a:pt x="68127" y="119430"/>
                </a:lnTo>
                <a:lnTo>
                  <a:pt x="75934" y="117835"/>
                </a:lnTo>
                <a:lnTo>
                  <a:pt x="83337" y="115264"/>
                </a:lnTo>
                <a:lnTo>
                  <a:pt x="90264" y="111788"/>
                </a:lnTo>
                <a:lnTo>
                  <a:pt x="96644" y="107478"/>
                </a:lnTo>
                <a:lnTo>
                  <a:pt x="102405" y="102407"/>
                </a:lnTo>
                <a:lnTo>
                  <a:pt x="107476" y="96646"/>
                </a:lnTo>
                <a:lnTo>
                  <a:pt x="111786" y="90266"/>
                </a:lnTo>
                <a:lnTo>
                  <a:pt x="115262" y="83339"/>
                </a:lnTo>
                <a:lnTo>
                  <a:pt x="117833" y="75936"/>
                </a:lnTo>
                <a:lnTo>
                  <a:pt x="119428" y="68129"/>
                </a:lnTo>
                <a:lnTo>
                  <a:pt x="119976" y="59989"/>
                </a:lnTo>
                <a:lnTo>
                  <a:pt x="119428" y="51848"/>
                </a:lnTo>
                <a:lnTo>
                  <a:pt x="117833" y="44041"/>
                </a:lnTo>
                <a:lnTo>
                  <a:pt x="115262" y="36638"/>
                </a:lnTo>
                <a:lnTo>
                  <a:pt x="111786" y="29711"/>
                </a:lnTo>
                <a:lnTo>
                  <a:pt x="107476" y="23331"/>
                </a:lnTo>
                <a:lnTo>
                  <a:pt x="102405" y="17570"/>
                </a:lnTo>
                <a:lnTo>
                  <a:pt x="96644" y="12499"/>
                </a:lnTo>
                <a:lnTo>
                  <a:pt x="90264" y="8190"/>
                </a:lnTo>
                <a:lnTo>
                  <a:pt x="83337" y="4714"/>
                </a:lnTo>
                <a:lnTo>
                  <a:pt x="75934" y="2142"/>
                </a:lnTo>
                <a:lnTo>
                  <a:pt x="68127" y="547"/>
                </a:lnTo>
                <a:lnTo>
                  <a:pt x="59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Shape 997"/>
          <p:cNvSpPr/>
          <p:nvPr/>
        </p:nvSpPr>
        <p:spPr>
          <a:xfrm>
            <a:off x="1581187" y="4787192"/>
            <a:ext cx="11611499" cy="943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6" y="119878"/>
                </a:moveTo>
                <a:lnTo>
                  <a:pt x="0" y="119878"/>
                </a:lnTo>
                <a:lnTo>
                  <a:pt x="0" y="0"/>
                </a:lnTo>
                <a:lnTo>
                  <a:pt x="119996" y="0"/>
                </a:lnTo>
                <a:lnTo>
                  <a:pt x="119996" y="119878"/>
                </a:lnTo>
                <a:close/>
              </a:path>
            </a:pathLst>
          </a:custGeom>
          <a:solidFill>
            <a:srgbClr val="EC7A08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Shape 998"/>
          <p:cNvSpPr/>
          <p:nvPr/>
        </p:nvSpPr>
        <p:spPr>
          <a:xfrm>
            <a:off x="1581433" y="5805753"/>
            <a:ext cx="11611500" cy="1207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6" y="119939"/>
                </a:moveTo>
                <a:lnTo>
                  <a:pt x="0" y="119939"/>
                </a:lnTo>
                <a:lnTo>
                  <a:pt x="0" y="0"/>
                </a:lnTo>
                <a:lnTo>
                  <a:pt x="119996" y="0"/>
                </a:lnTo>
                <a:lnTo>
                  <a:pt x="119996" y="119939"/>
                </a:lnTo>
                <a:close/>
              </a:path>
            </a:pathLst>
          </a:custGeom>
          <a:solidFill>
            <a:srgbClr val="004153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Shape 999"/>
          <p:cNvSpPr txBox="1"/>
          <p:nvPr/>
        </p:nvSpPr>
        <p:spPr>
          <a:xfrm>
            <a:off x="4413920" y="5030740"/>
            <a:ext cx="5946000" cy="1728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1270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LIBRADOS</a:t>
            </a:r>
          </a:p>
          <a:p>
            <a:pPr marL="0" marR="12700" lvl="0" indent="0" algn="ctr" rtl="0">
              <a:spcBef>
                <a:spcPts val="300"/>
              </a:spcBef>
              <a:spcAft>
                <a:spcPts val="0"/>
              </a:spcAft>
              <a:buSzPct val="25000"/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library allowing apps to directly access RADOS (C, C++, Java, Python, Ruby)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C4B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C4B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800"/>
              </a:spcBef>
              <a:spcAft>
                <a:spcPts val="0"/>
              </a:spcAft>
              <a:buSzPct val="25000"/>
              <a:buNone/>
            </a:pPr>
            <a:r>
              <a:rPr lang="en-US"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RADOS</a:t>
            </a:r>
          </a:p>
          <a:p>
            <a:pPr marL="25400" marR="12700" lvl="0" indent="-254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software-based reliable, autonomous, distributed object store comprised of  self-healing, self-managing, intelligent storage nodes and lightweight monitors</a:t>
            </a:r>
          </a:p>
        </p:txBody>
      </p:sp>
      <p:sp>
        <p:nvSpPr>
          <p:cNvPr id="1000" name="Shape 1000"/>
          <p:cNvSpPr/>
          <p:nvPr/>
        </p:nvSpPr>
        <p:spPr>
          <a:xfrm>
            <a:off x="1581439" y="5805763"/>
            <a:ext cx="116115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6" y="0"/>
                </a:lnTo>
              </a:path>
            </a:pathLst>
          </a:custGeom>
          <a:noFill/>
          <a:ln w="9525" cap="flat" cmpd="sng">
            <a:solidFill>
              <a:srgbClr val="0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Shape 1001"/>
          <p:cNvSpPr/>
          <p:nvPr/>
        </p:nvSpPr>
        <p:spPr>
          <a:xfrm>
            <a:off x="1581426" y="3519466"/>
            <a:ext cx="3720000" cy="121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8" y="0"/>
                </a:lnTo>
                <a:lnTo>
                  <a:pt x="119998" y="119940"/>
                </a:lnTo>
                <a:lnTo>
                  <a:pt x="0" y="119940"/>
                </a:lnTo>
                <a:lnTo>
                  <a:pt x="0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Shape 1002"/>
          <p:cNvSpPr/>
          <p:nvPr/>
        </p:nvSpPr>
        <p:spPr>
          <a:xfrm>
            <a:off x="5389905" y="3524522"/>
            <a:ext cx="3872100" cy="121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19940"/>
                </a:lnTo>
                <a:lnTo>
                  <a:pt x="0" y="119940"/>
                </a:lnTo>
                <a:lnTo>
                  <a:pt x="0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Shape 1003"/>
          <p:cNvSpPr/>
          <p:nvPr/>
        </p:nvSpPr>
        <p:spPr>
          <a:xfrm>
            <a:off x="7334738" y="2978039"/>
            <a:ext cx="419400" cy="594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8" y="119950"/>
                </a:moveTo>
                <a:lnTo>
                  <a:pt x="0" y="119950"/>
                </a:lnTo>
                <a:lnTo>
                  <a:pt x="0" y="0"/>
                </a:lnTo>
                <a:lnTo>
                  <a:pt x="119808" y="0"/>
                </a:lnTo>
                <a:lnTo>
                  <a:pt x="119808" y="11995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Shape 1004"/>
          <p:cNvSpPr/>
          <p:nvPr/>
        </p:nvSpPr>
        <p:spPr>
          <a:xfrm>
            <a:off x="6900718" y="1833319"/>
            <a:ext cx="1268100" cy="126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8" y="0"/>
                </a:moveTo>
                <a:lnTo>
                  <a:pt x="52992" y="403"/>
                </a:lnTo>
                <a:lnTo>
                  <a:pt x="46233" y="1584"/>
                </a:lnTo>
                <a:lnTo>
                  <a:pt x="39757" y="3497"/>
                </a:lnTo>
                <a:lnTo>
                  <a:pt x="33607" y="6097"/>
                </a:lnTo>
                <a:lnTo>
                  <a:pt x="27829" y="9339"/>
                </a:lnTo>
                <a:lnTo>
                  <a:pt x="22469" y="13179"/>
                </a:lnTo>
                <a:lnTo>
                  <a:pt x="17570" y="17570"/>
                </a:lnTo>
                <a:lnTo>
                  <a:pt x="13178" y="22469"/>
                </a:lnTo>
                <a:lnTo>
                  <a:pt x="9339" y="27830"/>
                </a:lnTo>
                <a:lnTo>
                  <a:pt x="6097" y="33608"/>
                </a:lnTo>
                <a:lnTo>
                  <a:pt x="3497" y="39758"/>
                </a:lnTo>
                <a:lnTo>
                  <a:pt x="1584" y="46235"/>
                </a:lnTo>
                <a:lnTo>
                  <a:pt x="403" y="52994"/>
                </a:lnTo>
                <a:lnTo>
                  <a:pt x="0" y="59990"/>
                </a:lnTo>
                <a:lnTo>
                  <a:pt x="403" y="66986"/>
                </a:lnTo>
                <a:lnTo>
                  <a:pt x="1584" y="73745"/>
                </a:lnTo>
                <a:lnTo>
                  <a:pt x="3497" y="80222"/>
                </a:lnTo>
                <a:lnTo>
                  <a:pt x="6097" y="86372"/>
                </a:lnTo>
                <a:lnTo>
                  <a:pt x="9339" y="92150"/>
                </a:lnTo>
                <a:lnTo>
                  <a:pt x="13178" y="97511"/>
                </a:lnTo>
                <a:lnTo>
                  <a:pt x="17570" y="102409"/>
                </a:lnTo>
                <a:lnTo>
                  <a:pt x="22469" y="106801"/>
                </a:lnTo>
                <a:lnTo>
                  <a:pt x="27829" y="110640"/>
                </a:lnTo>
                <a:lnTo>
                  <a:pt x="33607" y="113883"/>
                </a:lnTo>
                <a:lnTo>
                  <a:pt x="39757" y="116483"/>
                </a:lnTo>
                <a:lnTo>
                  <a:pt x="46233" y="118396"/>
                </a:lnTo>
                <a:lnTo>
                  <a:pt x="52992" y="119577"/>
                </a:lnTo>
                <a:lnTo>
                  <a:pt x="59988" y="119980"/>
                </a:lnTo>
                <a:lnTo>
                  <a:pt x="66984" y="119577"/>
                </a:lnTo>
                <a:lnTo>
                  <a:pt x="73743" y="118396"/>
                </a:lnTo>
                <a:lnTo>
                  <a:pt x="80220" y="116483"/>
                </a:lnTo>
                <a:lnTo>
                  <a:pt x="86370" y="113883"/>
                </a:lnTo>
                <a:lnTo>
                  <a:pt x="92148" y="110640"/>
                </a:lnTo>
                <a:lnTo>
                  <a:pt x="97509" y="106801"/>
                </a:lnTo>
                <a:lnTo>
                  <a:pt x="102408" y="102409"/>
                </a:lnTo>
                <a:lnTo>
                  <a:pt x="106799" y="97511"/>
                </a:lnTo>
                <a:lnTo>
                  <a:pt x="110639" y="92150"/>
                </a:lnTo>
                <a:lnTo>
                  <a:pt x="113881" y="86372"/>
                </a:lnTo>
                <a:lnTo>
                  <a:pt x="116481" y="80222"/>
                </a:lnTo>
                <a:lnTo>
                  <a:pt x="118394" y="73745"/>
                </a:lnTo>
                <a:lnTo>
                  <a:pt x="119575" y="66986"/>
                </a:lnTo>
                <a:lnTo>
                  <a:pt x="119979" y="59990"/>
                </a:lnTo>
                <a:lnTo>
                  <a:pt x="119575" y="52994"/>
                </a:lnTo>
                <a:lnTo>
                  <a:pt x="118394" y="46235"/>
                </a:lnTo>
                <a:lnTo>
                  <a:pt x="116481" y="39758"/>
                </a:lnTo>
                <a:lnTo>
                  <a:pt x="113881" y="33608"/>
                </a:lnTo>
                <a:lnTo>
                  <a:pt x="110639" y="27830"/>
                </a:lnTo>
                <a:lnTo>
                  <a:pt x="106799" y="22469"/>
                </a:lnTo>
                <a:lnTo>
                  <a:pt x="102408" y="17570"/>
                </a:lnTo>
                <a:lnTo>
                  <a:pt x="97509" y="13179"/>
                </a:lnTo>
                <a:lnTo>
                  <a:pt x="92148" y="9339"/>
                </a:lnTo>
                <a:lnTo>
                  <a:pt x="86370" y="6097"/>
                </a:lnTo>
                <a:lnTo>
                  <a:pt x="80220" y="3497"/>
                </a:lnTo>
                <a:lnTo>
                  <a:pt x="73743" y="1584"/>
                </a:lnTo>
                <a:lnTo>
                  <a:pt x="66984" y="403"/>
                </a:lnTo>
                <a:lnTo>
                  <a:pt x="59988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Shape 1005"/>
          <p:cNvSpPr/>
          <p:nvPr/>
        </p:nvSpPr>
        <p:spPr>
          <a:xfrm>
            <a:off x="6971676" y="1904274"/>
            <a:ext cx="1126500" cy="112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7" y="0"/>
                </a:moveTo>
                <a:lnTo>
                  <a:pt x="51847" y="547"/>
                </a:lnTo>
                <a:lnTo>
                  <a:pt x="44040" y="2142"/>
                </a:lnTo>
                <a:lnTo>
                  <a:pt x="36637" y="4714"/>
                </a:lnTo>
                <a:lnTo>
                  <a:pt x="29710" y="8190"/>
                </a:lnTo>
                <a:lnTo>
                  <a:pt x="23331" y="12499"/>
                </a:lnTo>
                <a:lnTo>
                  <a:pt x="17570" y="17570"/>
                </a:lnTo>
                <a:lnTo>
                  <a:pt x="12499" y="23331"/>
                </a:lnTo>
                <a:lnTo>
                  <a:pt x="8190" y="29711"/>
                </a:lnTo>
                <a:lnTo>
                  <a:pt x="4714" y="36638"/>
                </a:lnTo>
                <a:lnTo>
                  <a:pt x="2142" y="44041"/>
                </a:lnTo>
                <a:lnTo>
                  <a:pt x="547" y="51848"/>
                </a:lnTo>
                <a:lnTo>
                  <a:pt x="0" y="59989"/>
                </a:lnTo>
                <a:lnTo>
                  <a:pt x="547" y="68129"/>
                </a:lnTo>
                <a:lnTo>
                  <a:pt x="2142" y="75936"/>
                </a:lnTo>
                <a:lnTo>
                  <a:pt x="4714" y="83339"/>
                </a:lnTo>
                <a:lnTo>
                  <a:pt x="8190" y="90266"/>
                </a:lnTo>
                <a:lnTo>
                  <a:pt x="12499" y="96646"/>
                </a:lnTo>
                <a:lnTo>
                  <a:pt x="17570" y="102407"/>
                </a:lnTo>
                <a:lnTo>
                  <a:pt x="23331" y="107478"/>
                </a:lnTo>
                <a:lnTo>
                  <a:pt x="29710" y="111788"/>
                </a:lnTo>
                <a:lnTo>
                  <a:pt x="36637" y="115264"/>
                </a:lnTo>
                <a:lnTo>
                  <a:pt x="44040" y="117835"/>
                </a:lnTo>
                <a:lnTo>
                  <a:pt x="51847" y="119430"/>
                </a:lnTo>
                <a:lnTo>
                  <a:pt x="59987" y="119978"/>
                </a:lnTo>
                <a:lnTo>
                  <a:pt x="68127" y="119430"/>
                </a:lnTo>
                <a:lnTo>
                  <a:pt x="75934" y="117835"/>
                </a:lnTo>
                <a:lnTo>
                  <a:pt x="83337" y="115264"/>
                </a:lnTo>
                <a:lnTo>
                  <a:pt x="90264" y="111788"/>
                </a:lnTo>
                <a:lnTo>
                  <a:pt x="96644" y="107478"/>
                </a:lnTo>
                <a:lnTo>
                  <a:pt x="102405" y="102407"/>
                </a:lnTo>
                <a:lnTo>
                  <a:pt x="107476" y="96646"/>
                </a:lnTo>
                <a:lnTo>
                  <a:pt x="111786" y="90266"/>
                </a:lnTo>
                <a:lnTo>
                  <a:pt x="115262" y="83339"/>
                </a:lnTo>
                <a:lnTo>
                  <a:pt x="117833" y="75936"/>
                </a:lnTo>
                <a:lnTo>
                  <a:pt x="119428" y="68129"/>
                </a:lnTo>
                <a:lnTo>
                  <a:pt x="119976" y="59989"/>
                </a:lnTo>
                <a:lnTo>
                  <a:pt x="119428" y="51848"/>
                </a:lnTo>
                <a:lnTo>
                  <a:pt x="117833" y="44041"/>
                </a:lnTo>
                <a:lnTo>
                  <a:pt x="115262" y="36638"/>
                </a:lnTo>
                <a:lnTo>
                  <a:pt x="111786" y="29711"/>
                </a:lnTo>
                <a:lnTo>
                  <a:pt x="107476" y="23331"/>
                </a:lnTo>
                <a:lnTo>
                  <a:pt x="102405" y="17570"/>
                </a:lnTo>
                <a:lnTo>
                  <a:pt x="96644" y="12499"/>
                </a:lnTo>
                <a:lnTo>
                  <a:pt x="90264" y="8190"/>
                </a:lnTo>
                <a:lnTo>
                  <a:pt x="83337" y="4714"/>
                </a:lnTo>
                <a:lnTo>
                  <a:pt x="75934" y="2142"/>
                </a:lnTo>
                <a:lnTo>
                  <a:pt x="68127" y="547"/>
                </a:lnTo>
                <a:lnTo>
                  <a:pt x="59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Shape 1006"/>
          <p:cNvSpPr txBox="1"/>
          <p:nvPr/>
        </p:nvSpPr>
        <p:spPr>
          <a:xfrm>
            <a:off x="6058079" y="3785653"/>
            <a:ext cx="3004800" cy="78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8100" marR="0" lvl="0" indent="-127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RBD</a:t>
            </a:r>
          </a:p>
          <a:p>
            <a:pPr marL="25400" marR="127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reliable, fully distributed block device  with cloud platform integration</a:t>
            </a:r>
          </a:p>
        </p:txBody>
      </p:sp>
      <p:sp>
        <p:nvSpPr>
          <p:cNvPr id="1007" name="Shape 1007"/>
          <p:cNvSpPr/>
          <p:nvPr/>
        </p:nvSpPr>
        <p:spPr>
          <a:xfrm>
            <a:off x="3209328" y="2978039"/>
            <a:ext cx="419400" cy="594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8" y="119950"/>
                </a:moveTo>
                <a:lnTo>
                  <a:pt x="0" y="119950"/>
                </a:lnTo>
                <a:lnTo>
                  <a:pt x="0" y="0"/>
                </a:lnTo>
                <a:lnTo>
                  <a:pt x="119808" y="0"/>
                </a:lnTo>
                <a:lnTo>
                  <a:pt x="119808" y="11995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8" name="Shape 1008"/>
          <p:cNvSpPr/>
          <p:nvPr/>
        </p:nvSpPr>
        <p:spPr>
          <a:xfrm>
            <a:off x="2784754" y="1767272"/>
            <a:ext cx="1268100" cy="126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8" y="0"/>
                </a:moveTo>
                <a:lnTo>
                  <a:pt x="52992" y="403"/>
                </a:lnTo>
                <a:lnTo>
                  <a:pt x="46233" y="1584"/>
                </a:lnTo>
                <a:lnTo>
                  <a:pt x="39757" y="3497"/>
                </a:lnTo>
                <a:lnTo>
                  <a:pt x="33607" y="6097"/>
                </a:lnTo>
                <a:lnTo>
                  <a:pt x="27829" y="9339"/>
                </a:lnTo>
                <a:lnTo>
                  <a:pt x="22469" y="13179"/>
                </a:lnTo>
                <a:lnTo>
                  <a:pt x="17570" y="17570"/>
                </a:lnTo>
                <a:lnTo>
                  <a:pt x="13178" y="22469"/>
                </a:lnTo>
                <a:lnTo>
                  <a:pt x="9339" y="27830"/>
                </a:lnTo>
                <a:lnTo>
                  <a:pt x="6097" y="33608"/>
                </a:lnTo>
                <a:lnTo>
                  <a:pt x="3497" y="39758"/>
                </a:lnTo>
                <a:lnTo>
                  <a:pt x="1584" y="46235"/>
                </a:lnTo>
                <a:lnTo>
                  <a:pt x="403" y="52994"/>
                </a:lnTo>
                <a:lnTo>
                  <a:pt x="0" y="59990"/>
                </a:lnTo>
                <a:lnTo>
                  <a:pt x="403" y="66986"/>
                </a:lnTo>
                <a:lnTo>
                  <a:pt x="1584" y="73745"/>
                </a:lnTo>
                <a:lnTo>
                  <a:pt x="3497" y="80222"/>
                </a:lnTo>
                <a:lnTo>
                  <a:pt x="6097" y="86372"/>
                </a:lnTo>
                <a:lnTo>
                  <a:pt x="9339" y="92150"/>
                </a:lnTo>
                <a:lnTo>
                  <a:pt x="13178" y="97511"/>
                </a:lnTo>
                <a:lnTo>
                  <a:pt x="17570" y="102409"/>
                </a:lnTo>
                <a:lnTo>
                  <a:pt x="22469" y="106801"/>
                </a:lnTo>
                <a:lnTo>
                  <a:pt x="27829" y="110640"/>
                </a:lnTo>
                <a:lnTo>
                  <a:pt x="33607" y="113883"/>
                </a:lnTo>
                <a:lnTo>
                  <a:pt x="39757" y="116483"/>
                </a:lnTo>
                <a:lnTo>
                  <a:pt x="46233" y="118396"/>
                </a:lnTo>
                <a:lnTo>
                  <a:pt x="52992" y="119577"/>
                </a:lnTo>
                <a:lnTo>
                  <a:pt x="59988" y="119980"/>
                </a:lnTo>
                <a:lnTo>
                  <a:pt x="66984" y="119577"/>
                </a:lnTo>
                <a:lnTo>
                  <a:pt x="73743" y="118396"/>
                </a:lnTo>
                <a:lnTo>
                  <a:pt x="80220" y="116483"/>
                </a:lnTo>
                <a:lnTo>
                  <a:pt x="86370" y="113883"/>
                </a:lnTo>
                <a:lnTo>
                  <a:pt x="92148" y="110640"/>
                </a:lnTo>
                <a:lnTo>
                  <a:pt x="97509" y="106801"/>
                </a:lnTo>
                <a:lnTo>
                  <a:pt x="102408" y="102409"/>
                </a:lnTo>
                <a:lnTo>
                  <a:pt x="106799" y="97511"/>
                </a:lnTo>
                <a:lnTo>
                  <a:pt x="110639" y="92150"/>
                </a:lnTo>
                <a:lnTo>
                  <a:pt x="113881" y="86372"/>
                </a:lnTo>
                <a:lnTo>
                  <a:pt x="116481" y="80222"/>
                </a:lnTo>
                <a:lnTo>
                  <a:pt x="118394" y="73745"/>
                </a:lnTo>
                <a:lnTo>
                  <a:pt x="119575" y="66986"/>
                </a:lnTo>
                <a:lnTo>
                  <a:pt x="119979" y="59990"/>
                </a:lnTo>
                <a:lnTo>
                  <a:pt x="119575" y="52994"/>
                </a:lnTo>
                <a:lnTo>
                  <a:pt x="118394" y="46235"/>
                </a:lnTo>
                <a:lnTo>
                  <a:pt x="116481" y="39758"/>
                </a:lnTo>
                <a:lnTo>
                  <a:pt x="113881" y="33608"/>
                </a:lnTo>
                <a:lnTo>
                  <a:pt x="110639" y="27830"/>
                </a:lnTo>
                <a:lnTo>
                  <a:pt x="106799" y="22469"/>
                </a:lnTo>
                <a:lnTo>
                  <a:pt x="102408" y="17570"/>
                </a:lnTo>
                <a:lnTo>
                  <a:pt x="97509" y="13179"/>
                </a:lnTo>
                <a:lnTo>
                  <a:pt x="92148" y="9339"/>
                </a:lnTo>
                <a:lnTo>
                  <a:pt x="86370" y="6097"/>
                </a:lnTo>
                <a:lnTo>
                  <a:pt x="80220" y="3497"/>
                </a:lnTo>
                <a:lnTo>
                  <a:pt x="73743" y="1584"/>
                </a:lnTo>
                <a:lnTo>
                  <a:pt x="66984" y="403"/>
                </a:lnTo>
                <a:lnTo>
                  <a:pt x="59988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Shape 1009"/>
          <p:cNvSpPr/>
          <p:nvPr/>
        </p:nvSpPr>
        <p:spPr>
          <a:xfrm>
            <a:off x="3323893" y="3613923"/>
            <a:ext cx="77100" cy="8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2" y="0"/>
                </a:moveTo>
                <a:lnTo>
                  <a:pt x="4488" y="0"/>
                </a:lnTo>
                <a:lnTo>
                  <a:pt x="2466" y="1023"/>
                </a:lnTo>
                <a:lnTo>
                  <a:pt x="1268" y="2661"/>
                </a:lnTo>
                <a:lnTo>
                  <a:pt x="99" y="4417"/>
                </a:lnTo>
                <a:lnTo>
                  <a:pt x="0" y="6614"/>
                </a:lnTo>
                <a:lnTo>
                  <a:pt x="54067" y="117248"/>
                </a:lnTo>
                <a:lnTo>
                  <a:pt x="56342" y="118624"/>
                </a:lnTo>
                <a:lnTo>
                  <a:pt x="61394" y="118624"/>
                </a:lnTo>
                <a:lnTo>
                  <a:pt x="63635" y="117335"/>
                </a:lnTo>
                <a:lnTo>
                  <a:pt x="119057" y="6614"/>
                </a:lnTo>
                <a:lnTo>
                  <a:pt x="118898" y="4417"/>
                </a:lnTo>
                <a:lnTo>
                  <a:pt x="116563" y="1023"/>
                </a:lnTo>
                <a:lnTo>
                  <a:pt x="11454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" name="Shape 1010"/>
          <p:cNvSpPr/>
          <p:nvPr/>
        </p:nvSpPr>
        <p:spPr>
          <a:xfrm>
            <a:off x="3362102" y="3180205"/>
            <a:ext cx="0" cy="472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836"/>
                </a:lnTo>
              </a:path>
            </a:pathLst>
          </a:custGeom>
          <a:noFill/>
          <a:ln w="10550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" name="Shape 1011"/>
          <p:cNvSpPr/>
          <p:nvPr/>
        </p:nvSpPr>
        <p:spPr>
          <a:xfrm>
            <a:off x="3417004" y="3139304"/>
            <a:ext cx="77100" cy="8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715" y="0"/>
                </a:moveTo>
                <a:lnTo>
                  <a:pt x="57662" y="0"/>
                </a:lnTo>
                <a:lnTo>
                  <a:pt x="55419" y="1285"/>
                </a:lnTo>
                <a:lnTo>
                  <a:pt x="0" y="112007"/>
                </a:lnTo>
                <a:lnTo>
                  <a:pt x="156" y="114203"/>
                </a:lnTo>
                <a:lnTo>
                  <a:pt x="2493" y="117598"/>
                </a:lnTo>
                <a:lnTo>
                  <a:pt x="4515" y="118624"/>
                </a:lnTo>
                <a:lnTo>
                  <a:pt x="114566" y="118624"/>
                </a:lnTo>
                <a:lnTo>
                  <a:pt x="116588" y="117598"/>
                </a:lnTo>
                <a:lnTo>
                  <a:pt x="117789" y="115960"/>
                </a:lnTo>
                <a:lnTo>
                  <a:pt x="118955" y="114203"/>
                </a:lnTo>
                <a:lnTo>
                  <a:pt x="119057" y="112007"/>
                </a:lnTo>
                <a:lnTo>
                  <a:pt x="64987" y="1373"/>
                </a:lnTo>
                <a:lnTo>
                  <a:pt x="62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Shape 1012"/>
          <p:cNvSpPr/>
          <p:nvPr/>
        </p:nvSpPr>
        <p:spPr>
          <a:xfrm>
            <a:off x="3455233" y="3183473"/>
            <a:ext cx="0" cy="472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835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3" name="Shape 1013"/>
          <p:cNvSpPr/>
          <p:nvPr/>
        </p:nvSpPr>
        <p:spPr>
          <a:xfrm>
            <a:off x="2855632" y="1838147"/>
            <a:ext cx="1126500" cy="112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7" y="0"/>
                </a:moveTo>
                <a:lnTo>
                  <a:pt x="51847" y="547"/>
                </a:lnTo>
                <a:lnTo>
                  <a:pt x="44040" y="2142"/>
                </a:lnTo>
                <a:lnTo>
                  <a:pt x="36637" y="4714"/>
                </a:lnTo>
                <a:lnTo>
                  <a:pt x="29710" y="8190"/>
                </a:lnTo>
                <a:lnTo>
                  <a:pt x="23331" y="12499"/>
                </a:lnTo>
                <a:lnTo>
                  <a:pt x="17570" y="17570"/>
                </a:lnTo>
                <a:lnTo>
                  <a:pt x="12499" y="23331"/>
                </a:lnTo>
                <a:lnTo>
                  <a:pt x="8190" y="29711"/>
                </a:lnTo>
                <a:lnTo>
                  <a:pt x="4714" y="36638"/>
                </a:lnTo>
                <a:lnTo>
                  <a:pt x="2142" y="44041"/>
                </a:lnTo>
                <a:lnTo>
                  <a:pt x="547" y="51848"/>
                </a:lnTo>
                <a:lnTo>
                  <a:pt x="0" y="59989"/>
                </a:lnTo>
                <a:lnTo>
                  <a:pt x="547" y="68129"/>
                </a:lnTo>
                <a:lnTo>
                  <a:pt x="2142" y="75936"/>
                </a:lnTo>
                <a:lnTo>
                  <a:pt x="4714" y="83339"/>
                </a:lnTo>
                <a:lnTo>
                  <a:pt x="8190" y="90266"/>
                </a:lnTo>
                <a:lnTo>
                  <a:pt x="12499" y="96646"/>
                </a:lnTo>
                <a:lnTo>
                  <a:pt x="17570" y="102407"/>
                </a:lnTo>
                <a:lnTo>
                  <a:pt x="23331" y="107478"/>
                </a:lnTo>
                <a:lnTo>
                  <a:pt x="29710" y="111788"/>
                </a:lnTo>
                <a:lnTo>
                  <a:pt x="36637" y="115264"/>
                </a:lnTo>
                <a:lnTo>
                  <a:pt x="44040" y="117835"/>
                </a:lnTo>
                <a:lnTo>
                  <a:pt x="51847" y="119430"/>
                </a:lnTo>
                <a:lnTo>
                  <a:pt x="59987" y="119978"/>
                </a:lnTo>
                <a:lnTo>
                  <a:pt x="68127" y="119430"/>
                </a:lnTo>
                <a:lnTo>
                  <a:pt x="75934" y="117835"/>
                </a:lnTo>
                <a:lnTo>
                  <a:pt x="83337" y="115264"/>
                </a:lnTo>
                <a:lnTo>
                  <a:pt x="90264" y="111788"/>
                </a:lnTo>
                <a:lnTo>
                  <a:pt x="96644" y="107478"/>
                </a:lnTo>
                <a:lnTo>
                  <a:pt x="102405" y="102407"/>
                </a:lnTo>
                <a:lnTo>
                  <a:pt x="107476" y="96646"/>
                </a:lnTo>
                <a:lnTo>
                  <a:pt x="111786" y="90266"/>
                </a:lnTo>
                <a:lnTo>
                  <a:pt x="115262" y="83339"/>
                </a:lnTo>
                <a:lnTo>
                  <a:pt x="117833" y="75936"/>
                </a:lnTo>
                <a:lnTo>
                  <a:pt x="119428" y="68129"/>
                </a:lnTo>
                <a:lnTo>
                  <a:pt x="119976" y="59989"/>
                </a:lnTo>
                <a:lnTo>
                  <a:pt x="119428" y="51848"/>
                </a:lnTo>
                <a:lnTo>
                  <a:pt x="117833" y="44041"/>
                </a:lnTo>
                <a:lnTo>
                  <a:pt x="115262" y="36638"/>
                </a:lnTo>
                <a:lnTo>
                  <a:pt x="111786" y="29711"/>
                </a:lnTo>
                <a:lnTo>
                  <a:pt x="107476" y="23331"/>
                </a:lnTo>
                <a:lnTo>
                  <a:pt x="102405" y="17570"/>
                </a:lnTo>
                <a:lnTo>
                  <a:pt x="96644" y="12499"/>
                </a:lnTo>
                <a:lnTo>
                  <a:pt x="90264" y="8190"/>
                </a:lnTo>
                <a:lnTo>
                  <a:pt x="83337" y="4714"/>
                </a:lnTo>
                <a:lnTo>
                  <a:pt x="75934" y="2142"/>
                </a:lnTo>
                <a:lnTo>
                  <a:pt x="68127" y="547"/>
                </a:lnTo>
                <a:lnTo>
                  <a:pt x="59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4" name="Shape 1014"/>
          <p:cNvSpPr txBox="1"/>
          <p:nvPr/>
        </p:nvSpPr>
        <p:spPr>
          <a:xfrm>
            <a:off x="1843385" y="3823066"/>
            <a:ext cx="3196200" cy="79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RGW</a:t>
            </a:r>
          </a:p>
          <a:p>
            <a:pPr marL="25400" marR="12700" lvl="0" indent="-25400" algn="ctr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web services gateway for object  storage, compatible with S3 and Swift</a:t>
            </a:r>
          </a:p>
        </p:txBody>
      </p:sp>
      <p:sp>
        <p:nvSpPr>
          <p:cNvPr id="1015" name="Shape 1015"/>
          <p:cNvSpPr/>
          <p:nvPr/>
        </p:nvSpPr>
        <p:spPr>
          <a:xfrm>
            <a:off x="7423459" y="2565161"/>
            <a:ext cx="110700" cy="7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16" y="0"/>
                </a:moveTo>
                <a:lnTo>
                  <a:pt x="2574" y="897"/>
                </a:lnTo>
                <a:lnTo>
                  <a:pt x="0" y="6965"/>
                </a:lnTo>
                <a:lnTo>
                  <a:pt x="592" y="11000"/>
                </a:lnTo>
                <a:lnTo>
                  <a:pt x="112820" y="119666"/>
                </a:lnTo>
                <a:lnTo>
                  <a:pt x="113635" y="120000"/>
                </a:lnTo>
                <a:lnTo>
                  <a:pt x="115859" y="120000"/>
                </a:lnTo>
                <a:lnTo>
                  <a:pt x="117246" y="118931"/>
                </a:lnTo>
                <a:lnTo>
                  <a:pt x="119360" y="113931"/>
                </a:lnTo>
                <a:lnTo>
                  <a:pt x="118765" y="109897"/>
                </a:lnTo>
                <a:lnTo>
                  <a:pt x="5216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6" name="Shape 1016"/>
          <p:cNvSpPr/>
          <p:nvPr/>
        </p:nvSpPr>
        <p:spPr>
          <a:xfrm>
            <a:off x="7447511" y="2468972"/>
            <a:ext cx="88200" cy="6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785" y="0"/>
                </a:moveTo>
                <a:lnTo>
                  <a:pt x="3418" y="878"/>
                </a:lnTo>
                <a:lnTo>
                  <a:pt x="0" y="7918"/>
                </a:lnTo>
                <a:lnTo>
                  <a:pt x="577" y="12800"/>
                </a:lnTo>
                <a:lnTo>
                  <a:pt x="3032" y="15278"/>
                </a:lnTo>
                <a:lnTo>
                  <a:pt x="110453" y="119398"/>
                </a:lnTo>
                <a:lnTo>
                  <a:pt x="111530" y="119877"/>
                </a:lnTo>
                <a:lnTo>
                  <a:pt x="114315" y="119877"/>
                </a:lnTo>
                <a:lnTo>
                  <a:pt x="115970" y="118718"/>
                </a:lnTo>
                <a:lnTo>
                  <a:pt x="118757" y="112998"/>
                </a:lnTo>
                <a:lnTo>
                  <a:pt x="118151" y="108119"/>
                </a:lnTo>
                <a:lnTo>
                  <a:pt x="115723" y="105637"/>
                </a:lnTo>
                <a:lnTo>
                  <a:pt x="9212" y="2478"/>
                </a:lnTo>
                <a:lnTo>
                  <a:pt x="6785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7" name="Shape 1017"/>
          <p:cNvSpPr/>
          <p:nvPr/>
        </p:nvSpPr>
        <p:spPr>
          <a:xfrm>
            <a:off x="7471561" y="2372784"/>
            <a:ext cx="64800" cy="4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522" y="0"/>
                </a:moveTo>
                <a:lnTo>
                  <a:pt x="4910" y="799"/>
                </a:lnTo>
                <a:lnTo>
                  <a:pt x="0" y="9346"/>
                </a:lnTo>
                <a:lnTo>
                  <a:pt x="599" y="15500"/>
                </a:lnTo>
                <a:lnTo>
                  <a:pt x="3785" y="18799"/>
                </a:lnTo>
                <a:lnTo>
                  <a:pt x="106798" y="117653"/>
                </a:lnTo>
                <a:lnTo>
                  <a:pt x="108112" y="119051"/>
                </a:lnTo>
                <a:lnTo>
                  <a:pt x="109724" y="119700"/>
                </a:lnTo>
                <a:lnTo>
                  <a:pt x="113474" y="119700"/>
                </a:lnTo>
                <a:lnTo>
                  <a:pt x="115647" y="118401"/>
                </a:lnTo>
                <a:lnTo>
                  <a:pt x="119548" y="111602"/>
                </a:lnTo>
                <a:lnTo>
                  <a:pt x="118987" y="105452"/>
                </a:lnTo>
                <a:lnTo>
                  <a:pt x="115759" y="102152"/>
                </a:lnTo>
                <a:lnTo>
                  <a:pt x="12747" y="3299"/>
                </a:lnTo>
                <a:lnTo>
                  <a:pt x="9522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8" name="Shape 1018"/>
          <p:cNvSpPr/>
          <p:nvPr/>
        </p:nvSpPr>
        <p:spPr>
          <a:xfrm>
            <a:off x="7495611" y="2276575"/>
            <a:ext cx="42600" cy="3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4969" y="0"/>
                </a:moveTo>
                <a:lnTo>
                  <a:pt x="7941" y="729"/>
                </a:lnTo>
                <a:lnTo>
                  <a:pt x="0" y="11795"/>
                </a:lnTo>
                <a:lnTo>
                  <a:pt x="566" y="19994"/>
                </a:lnTo>
                <a:lnTo>
                  <a:pt x="100742" y="118461"/>
                </a:lnTo>
                <a:lnTo>
                  <a:pt x="103311" y="119464"/>
                </a:lnTo>
                <a:lnTo>
                  <a:pt x="109025" y="119464"/>
                </a:lnTo>
                <a:lnTo>
                  <a:pt x="112224" y="117931"/>
                </a:lnTo>
                <a:lnTo>
                  <a:pt x="118398" y="109328"/>
                </a:lnTo>
                <a:lnTo>
                  <a:pt x="117826" y="101065"/>
                </a:lnTo>
                <a:lnTo>
                  <a:pt x="14969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" name="Shape 1019"/>
          <p:cNvSpPr/>
          <p:nvPr/>
        </p:nvSpPr>
        <p:spPr>
          <a:xfrm>
            <a:off x="7536126" y="2555127"/>
            <a:ext cx="126900" cy="6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107" y="0"/>
                </a:moveTo>
                <a:lnTo>
                  <a:pt x="1861" y="1339"/>
                </a:lnTo>
                <a:lnTo>
                  <a:pt x="0" y="8045"/>
                </a:lnTo>
                <a:lnTo>
                  <a:pt x="709" y="12139"/>
                </a:lnTo>
                <a:lnTo>
                  <a:pt x="114604" y="119155"/>
                </a:lnTo>
                <a:lnTo>
                  <a:pt x="115756" y="119402"/>
                </a:lnTo>
                <a:lnTo>
                  <a:pt x="117100" y="119402"/>
                </a:lnTo>
                <a:lnTo>
                  <a:pt x="118405" y="118024"/>
                </a:lnTo>
                <a:lnTo>
                  <a:pt x="119998" y="112307"/>
                </a:lnTo>
                <a:lnTo>
                  <a:pt x="119269" y="108213"/>
                </a:lnTo>
                <a:lnTo>
                  <a:pt x="4107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" name="Shape 1020"/>
          <p:cNvSpPr/>
          <p:nvPr/>
        </p:nvSpPr>
        <p:spPr>
          <a:xfrm>
            <a:off x="7536131" y="2480398"/>
            <a:ext cx="105300" cy="6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145" y="0"/>
                </a:moveTo>
                <a:lnTo>
                  <a:pt x="2422" y="1342"/>
                </a:lnTo>
                <a:lnTo>
                  <a:pt x="0" y="8907"/>
                </a:lnTo>
                <a:lnTo>
                  <a:pt x="761" y="13667"/>
                </a:lnTo>
                <a:lnTo>
                  <a:pt x="2907" y="15823"/>
                </a:lnTo>
                <a:lnTo>
                  <a:pt x="112729" y="118251"/>
                </a:lnTo>
                <a:lnTo>
                  <a:pt x="114230" y="118577"/>
                </a:lnTo>
                <a:lnTo>
                  <a:pt x="115798" y="118577"/>
                </a:lnTo>
                <a:lnTo>
                  <a:pt x="117299" y="117114"/>
                </a:lnTo>
                <a:lnTo>
                  <a:pt x="119329" y="110768"/>
                </a:lnTo>
                <a:lnTo>
                  <a:pt x="118568" y="106008"/>
                </a:lnTo>
                <a:lnTo>
                  <a:pt x="116422" y="103853"/>
                </a:lnTo>
                <a:lnTo>
                  <a:pt x="7268" y="2114"/>
                </a:lnTo>
                <a:lnTo>
                  <a:pt x="5145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1" name="Shape 1021"/>
          <p:cNvSpPr/>
          <p:nvPr/>
        </p:nvSpPr>
        <p:spPr>
          <a:xfrm>
            <a:off x="7536136" y="2405671"/>
            <a:ext cx="83400" cy="49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759" y="0"/>
                </a:moveTo>
                <a:lnTo>
                  <a:pt x="3277" y="1369"/>
                </a:lnTo>
                <a:lnTo>
                  <a:pt x="0" y="10286"/>
                </a:lnTo>
                <a:lnTo>
                  <a:pt x="818" y="16063"/>
                </a:lnTo>
                <a:lnTo>
                  <a:pt x="3482" y="18855"/>
                </a:lnTo>
                <a:lnTo>
                  <a:pt x="110311" y="118434"/>
                </a:lnTo>
                <a:lnTo>
                  <a:pt x="111247" y="119413"/>
                </a:lnTo>
                <a:lnTo>
                  <a:pt x="113295" y="119853"/>
                </a:lnTo>
                <a:lnTo>
                  <a:pt x="115199" y="119853"/>
                </a:lnTo>
                <a:lnTo>
                  <a:pt x="117043" y="118237"/>
                </a:lnTo>
                <a:lnTo>
                  <a:pt x="119734" y="110890"/>
                </a:lnTo>
                <a:lnTo>
                  <a:pt x="118916" y="105062"/>
                </a:lnTo>
                <a:lnTo>
                  <a:pt x="116282" y="102320"/>
                </a:lnTo>
                <a:lnTo>
                  <a:pt x="9423" y="2742"/>
                </a:lnTo>
                <a:lnTo>
                  <a:pt x="6759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Shape 1022"/>
          <p:cNvSpPr/>
          <p:nvPr/>
        </p:nvSpPr>
        <p:spPr>
          <a:xfrm>
            <a:off x="7536142" y="2330945"/>
            <a:ext cx="61800" cy="4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42" y="0"/>
                </a:moveTo>
                <a:lnTo>
                  <a:pt x="4721" y="1436"/>
                </a:lnTo>
                <a:lnTo>
                  <a:pt x="0" y="11995"/>
                </a:lnTo>
                <a:lnTo>
                  <a:pt x="941" y="19195"/>
                </a:lnTo>
                <a:lnTo>
                  <a:pt x="4405" y="22795"/>
                </a:lnTo>
                <a:lnTo>
                  <a:pt x="105776" y="116938"/>
                </a:lnTo>
                <a:lnTo>
                  <a:pt x="106898" y="118077"/>
                </a:lnTo>
                <a:lnTo>
                  <a:pt x="108354" y="118738"/>
                </a:lnTo>
                <a:lnTo>
                  <a:pt x="112288" y="118738"/>
                </a:lnTo>
                <a:lnTo>
                  <a:pt x="114689" y="116938"/>
                </a:lnTo>
                <a:lnTo>
                  <a:pt x="118466" y="108297"/>
                </a:lnTo>
                <a:lnTo>
                  <a:pt x="117561" y="101097"/>
                </a:lnTo>
                <a:lnTo>
                  <a:pt x="114101" y="97497"/>
                </a:lnTo>
                <a:lnTo>
                  <a:pt x="12903" y="3595"/>
                </a:lnTo>
                <a:lnTo>
                  <a:pt x="9442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Shape 1023"/>
          <p:cNvSpPr/>
          <p:nvPr/>
        </p:nvSpPr>
        <p:spPr>
          <a:xfrm>
            <a:off x="7536167" y="2256216"/>
            <a:ext cx="39600" cy="3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5195" y="0"/>
                </a:moveTo>
                <a:lnTo>
                  <a:pt x="7752" y="1469"/>
                </a:lnTo>
                <a:lnTo>
                  <a:pt x="0" y="14782"/>
                </a:lnTo>
                <a:lnTo>
                  <a:pt x="1104" y="24152"/>
                </a:lnTo>
                <a:lnTo>
                  <a:pt x="100428" y="116049"/>
                </a:lnTo>
                <a:lnTo>
                  <a:pt x="102890" y="116976"/>
                </a:lnTo>
                <a:lnTo>
                  <a:pt x="108981" y="116976"/>
                </a:lnTo>
                <a:lnTo>
                  <a:pt x="112610" y="114885"/>
                </a:lnTo>
                <a:lnTo>
                  <a:pt x="118827" y="104205"/>
                </a:lnTo>
                <a:lnTo>
                  <a:pt x="117722" y="94835"/>
                </a:lnTo>
                <a:lnTo>
                  <a:pt x="15195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Shape 1024"/>
          <p:cNvSpPr/>
          <p:nvPr/>
        </p:nvSpPr>
        <p:spPr>
          <a:xfrm>
            <a:off x="7384455" y="2026589"/>
            <a:ext cx="58800" cy="18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704" y="0"/>
                </a:moveTo>
                <a:lnTo>
                  <a:pt x="6627" y="42722"/>
                </a:lnTo>
                <a:lnTo>
                  <a:pt x="0" y="60013"/>
                </a:lnTo>
                <a:lnTo>
                  <a:pt x="6695" y="77403"/>
                </a:lnTo>
                <a:lnTo>
                  <a:pt x="98420" y="119102"/>
                </a:lnTo>
                <a:lnTo>
                  <a:pt x="102581" y="119705"/>
                </a:lnTo>
                <a:lnTo>
                  <a:pt x="108745" y="119705"/>
                </a:lnTo>
                <a:lnTo>
                  <a:pt x="112554" y="119102"/>
                </a:lnTo>
                <a:lnTo>
                  <a:pt x="118553" y="116179"/>
                </a:lnTo>
                <a:lnTo>
                  <a:pt x="117064" y="113752"/>
                </a:lnTo>
                <a:lnTo>
                  <a:pt x="111518" y="112572"/>
                </a:lnTo>
                <a:lnTo>
                  <a:pt x="74735" y="102366"/>
                </a:lnTo>
                <a:lnTo>
                  <a:pt x="47235" y="89807"/>
                </a:lnTo>
                <a:lnTo>
                  <a:pt x="30005" y="75490"/>
                </a:lnTo>
                <a:lnTo>
                  <a:pt x="24039" y="60013"/>
                </a:lnTo>
                <a:lnTo>
                  <a:pt x="29943" y="44631"/>
                </a:lnTo>
                <a:lnTo>
                  <a:pt x="46997" y="30382"/>
                </a:lnTo>
                <a:lnTo>
                  <a:pt x="74214" y="17861"/>
                </a:lnTo>
                <a:lnTo>
                  <a:pt x="110609" y="7668"/>
                </a:lnTo>
                <a:lnTo>
                  <a:pt x="116112" y="6475"/>
                </a:lnTo>
                <a:lnTo>
                  <a:pt x="117559" y="4062"/>
                </a:lnTo>
                <a:lnTo>
                  <a:pt x="110195" y="482"/>
                </a:lnTo>
                <a:lnTo>
                  <a:pt x="102704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Shape 1025"/>
          <p:cNvSpPr/>
          <p:nvPr/>
        </p:nvSpPr>
        <p:spPr>
          <a:xfrm>
            <a:off x="7423401" y="2059806"/>
            <a:ext cx="40800" cy="115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6359" y="0"/>
                </a:moveTo>
                <a:lnTo>
                  <a:pt x="0" y="59810"/>
                </a:lnTo>
                <a:lnTo>
                  <a:pt x="6103" y="76927"/>
                </a:lnTo>
                <a:lnTo>
                  <a:pt x="95636" y="118990"/>
                </a:lnTo>
                <a:lnTo>
                  <a:pt x="104579" y="118990"/>
                </a:lnTo>
                <a:lnTo>
                  <a:pt x="110097" y="118022"/>
                </a:lnTo>
                <a:lnTo>
                  <a:pt x="118799" y="113432"/>
                </a:lnTo>
                <a:lnTo>
                  <a:pt x="116636" y="109642"/>
                </a:lnTo>
                <a:lnTo>
                  <a:pt x="108599" y="107769"/>
                </a:lnTo>
                <a:lnTo>
                  <a:pt x="77584" y="98458"/>
                </a:lnTo>
                <a:lnTo>
                  <a:pt x="54401" y="86994"/>
                </a:lnTo>
                <a:lnTo>
                  <a:pt x="39883" y="73930"/>
                </a:lnTo>
                <a:lnTo>
                  <a:pt x="34856" y="59810"/>
                </a:lnTo>
                <a:lnTo>
                  <a:pt x="39826" y="45774"/>
                </a:lnTo>
                <a:lnTo>
                  <a:pt x="54193" y="32767"/>
                </a:lnTo>
                <a:lnTo>
                  <a:pt x="77130" y="21341"/>
                </a:lnTo>
                <a:lnTo>
                  <a:pt x="107815" y="12041"/>
                </a:lnTo>
                <a:lnTo>
                  <a:pt x="115799" y="10168"/>
                </a:lnTo>
                <a:lnTo>
                  <a:pt x="117897" y="6378"/>
                </a:lnTo>
                <a:lnTo>
                  <a:pt x="107215" y="757"/>
                </a:lnTo>
                <a:lnTo>
                  <a:pt x="96359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" name="Shape 1026"/>
          <p:cNvSpPr/>
          <p:nvPr/>
        </p:nvSpPr>
        <p:spPr>
          <a:xfrm>
            <a:off x="7462345" y="2093028"/>
            <a:ext cx="22500" cy="4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636" y="0"/>
                </a:moveTo>
                <a:lnTo>
                  <a:pt x="24326" y="17047"/>
                </a:lnTo>
                <a:lnTo>
                  <a:pt x="0" y="37898"/>
                </a:lnTo>
                <a:lnTo>
                  <a:pt x="0" y="82801"/>
                </a:lnTo>
                <a:lnTo>
                  <a:pt x="24652" y="103751"/>
                </a:lnTo>
                <a:lnTo>
                  <a:pt x="71235" y="117952"/>
                </a:lnTo>
                <a:lnTo>
                  <a:pt x="77342" y="118700"/>
                </a:lnTo>
                <a:lnTo>
                  <a:pt x="93594" y="118700"/>
                </a:lnTo>
                <a:lnTo>
                  <a:pt x="103636" y="116452"/>
                </a:lnTo>
                <a:lnTo>
                  <a:pt x="119450" y="105550"/>
                </a:lnTo>
                <a:lnTo>
                  <a:pt x="115413" y="96503"/>
                </a:lnTo>
                <a:lnTo>
                  <a:pt x="77342" y="84951"/>
                </a:lnTo>
                <a:lnTo>
                  <a:pt x="63375" y="73049"/>
                </a:lnTo>
                <a:lnTo>
                  <a:pt x="63375" y="47599"/>
                </a:lnTo>
                <a:lnTo>
                  <a:pt x="77231" y="35749"/>
                </a:lnTo>
                <a:lnTo>
                  <a:pt x="114974" y="24099"/>
                </a:lnTo>
                <a:lnTo>
                  <a:pt x="118909" y="15098"/>
                </a:lnTo>
                <a:lnTo>
                  <a:pt x="99375" y="1748"/>
                </a:lnTo>
                <a:lnTo>
                  <a:pt x="79636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Shape 1027"/>
          <p:cNvSpPr/>
          <p:nvPr/>
        </p:nvSpPr>
        <p:spPr>
          <a:xfrm>
            <a:off x="7625359" y="2026611"/>
            <a:ext cx="58800" cy="18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5848" y="0"/>
                </a:moveTo>
                <a:lnTo>
                  <a:pt x="8357" y="468"/>
                </a:lnTo>
                <a:lnTo>
                  <a:pt x="990" y="4048"/>
                </a:lnTo>
                <a:lnTo>
                  <a:pt x="2440" y="6462"/>
                </a:lnTo>
                <a:lnTo>
                  <a:pt x="7943" y="7655"/>
                </a:lnTo>
                <a:lnTo>
                  <a:pt x="44338" y="17848"/>
                </a:lnTo>
                <a:lnTo>
                  <a:pt x="71555" y="30368"/>
                </a:lnTo>
                <a:lnTo>
                  <a:pt x="88609" y="44618"/>
                </a:lnTo>
                <a:lnTo>
                  <a:pt x="94510" y="60000"/>
                </a:lnTo>
                <a:lnTo>
                  <a:pt x="88547" y="75477"/>
                </a:lnTo>
                <a:lnTo>
                  <a:pt x="71317" y="89794"/>
                </a:lnTo>
                <a:lnTo>
                  <a:pt x="43814" y="102354"/>
                </a:lnTo>
                <a:lnTo>
                  <a:pt x="7031" y="112559"/>
                </a:lnTo>
                <a:lnTo>
                  <a:pt x="1528" y="113739"/>
                </a:lnTo>
                <a:lnTo>
                  <a:pt x="0" y="116165"/>
                </a:lnTo>
                <a:lnTo>
                  <a:pt x="5998" y="119088"/>
                </a:lnTo>
                <a:lnTo>
                  <a:pt x="9804" y="119691"/>
                </a:lnTo>
                <a:lnTo>
                  <a:pt x="15972" y="119691"/>
                </a:lnTo>
                <a:lnTo>
                  <a:pt x="111850" y="77390"/>
                </a:lnTo>
                <a:lnTo>
                  <a:pt x="118553" y="60000"/>
                </a:lnTo>
                <a:lnTo>
                  <a:pt x="111925" y="42709"/>
                </a:lnTo>
                <a:lnTo>
                  <a:pt x="92776" y="26699"/>
                </a:lnTo>
                <a:lnTo>
                  <a:pt x="62217" y="12638"/>
                </a:lnTo>
                <a:lnTo>
                  <a:pt x="21351" y="1192"/>
                </a:lnTo>
                <a:lnTo>
                  <a:pt x="15848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Shape 1028"/>
          <p:cNvSpPr/>
          <p:nvPr/>
        </p:nvSpPr>
        <p:spPr>
          <a:xfrm>
            <a:off x="7604359" y="2059827"/>
            <a:ext cx="40800" cy="11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2436" y="0"/>
                </a:moveTo>
                <a:lnTo>
                  <a:pt x="11579" y="742"/>
                </a:lnTo>
                <a:lnTo>
                  <a:pt x="836" y="6413"/>
                </a:lnTo>
                <a:lnTo>
                  <a:pt x="2999" y="10236"/>
                </a:lnTo>
                <a:lnTo>
                  <a:pt x="10979" y="12126"/>
                </a:lnTo>
                <a:lnTo>
                  <a:pt x="41664" y="21508"/>
                </a:lnTo>
                <a:lnTo>
                  <a:pt x="64601" y="33036"/>
                </a:lnTo>
                <a:lnTo>
                  <a:pt x="78968" y="46157"/>
                </a:lnTo>
                <a:lnTo>
                  <a:pt x="83938" y="60317"/>
                </a:lnTo>
                <a:lnTo>
                  <a:pt x="78911" y="74563"/>
                </a:lnTo>
                <a:lnTo>
                  <a:pt x="64393" y="87743"/>
                </a:lnTo>
                <a:lnTo>
                  <a:pt x="41211" y="99307"/>
                </a:lnTo>
                <a:lnTo>
                  <a:pt x="10200" y="108701"/>
                </a:lnTo>
                <a:lnTo>
                  <a:pt x="2159" y="110591"/>
                </a:lnTo>
                <a:lnTo>
                  <a:pt x="0" y="114414"/>
                </a:lnTo>
                <a:lnTo>
                  <a:pt x="8636" y="119045"/>
                </a:lnTo>
                <a:lnTo>
                  <a:pt x="14215" y="120021"/>
                </a:lnTo>
                <a:lnTo>
                  <a:pt x="23159" y="120021"/>
                </a:lnTo>
                <a:lnTo>
                  <a:pt x="118799" y="60317"/>
                </a:lnTo>
                <a:lnTo>
                  <a:pt x="112766" y="43142"/>
                </a:lnTo>
                <a:lnTo>
                  <a:pt x="95352" y="27233"/>
                </a:lnTo>
                <a:lnTo>
                  <a:pt x="67563" y="13258"/>
                </a:lnTo>
                <a:lnTo>
                  <a:pt x="30415" y="1889"/>
                </a:lnTo>
                <a:lnTo>
                  <a:pt x="22436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Shape 1029"/>
          <p:cNvSpPr/>
          <p:nvPr/>
        </p:nvSpPr>
        <p:spPr>
          <a:xfrm>
            <a:off x="7583359" y="2093028"/>
            <a:ext cx="22500" cy="4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9702" y="0"/>
                </a:moveTo>
                <a:lnTo>
                  <a:pt x="20065" y="1748"/>
                </a:lnTo>
                <a:lnTo>
                  <a:pt x="541" y="15098"/>
                </a:lnTo>
                <a:lnTo>
                  <a:pt x="4466" y="24099"/>
                </a:lnTo>
                <a:lnTo>
                  <a:pt x="42210" y="35749"/>
                </a:lnTo>
                <a:lnTo>
                  <a:pt x="56065" y="47599"/>
                </a:lnTo>
                <a:lnTo>
                  <a:pt x="56065" y="73049"/>
                </a:lnTo>
                <a:lnTo>
                  <a:pt x="42107" y="84951"/>
                </a:lnTo>
                <a:lnTo>
                  <a:pt x="3925" y="96499"/>
                </a:lnTo>
                <a:lnTo>
                  <a:pt x="0" y="105550"/>
                </a:lnTo>
                <a:lnTo>
                  <a:pt x="15702" y="116452"/>
                </a:lnTo>
                <a:lnTo>
                  <a:pt x="25846" y="118700"/>
                </a:lnTo>
                <a:lnTo>
                  <a:pt x="42107" y="118700"/>
                </a:lnTo>
                <a:lnTo>
                  <a:pt x="48103" y="117952"/>
                </a:lnTo>
                <a:lnTo>
                  <a:pt x="94797" y="103751"/>
                </a:lnTo>
                <a:lnTo>
                  <a:pt x="119450" y="82801"/>
                </a:lnTo>
                <a:lnTo>
                  <a:pt x="119450" y="37898"/>
                </a:lnTo>
                <a:lnTo>
                  <a:pt x="95123" y="17047"/>
                </a:lnTo>
                <a:lnTo>
                  <a:pt x="39702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Shape 1030"/>
          <p:cNvSpPr/>
          <p:nvPr/>
        </p:nvSpPr>
        <p:spPr>
          <a:xfrm>
            <a:off x="7394522" y="2092655"/>
            <a:ext cx="282900" cy="617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156" y="91944"/>
                </a:moveTo>
                <a:lnTo>
                  <a:pt x="56498" y="91944"/>
                </a:lnTo>
                <a:lnTo>
                  <a:pt x="56498" y="119219"/>
                </a:lnTo>
                <a:lnTo>
                  <a:pt x="57986" y="119901"/>
                </a:lnTo>
                <a:lnTo>
                  <a:pt x="61668" y="119901"/>
                </a:lnTo>
                <a:lnTo>
                  <a:pt x="63156" y="119219"/>
                </a:lnTo>
                <a:lnTo>
                  <a:pt x="63156" y="106002"/>
                </a:lnTo>
                <a:lnTo>
                  <a:pt x="63500" y="105982"/>
                </a:lnTo>
                <a:lnTo>
                  <a:pt x="70041" y="104299"/>
                </a:lnTo>
                <a:lnTo>
                  <a:pt x="63156" y="104299"/>
                </a:lnTo>
                <a:lnTo>
                  <a:pt x="63156" y="91944"/>
                </a:lnTo>
                <a:close/>
              </a:path>
              <a:path w="120000" h="120000" extrusionOk="0">
                <a:moveTo>
                  <a:pt x="65642" y="0"/>
                </a:moveTo>
                <a:lnTo>
                  <a:pt x="54012" y="0"/>
                </a:lnTo>
                <a:lnTo>
                  <a:pt x="49281" y="2167"/>
                </a:lnTo>
                <a:lnTo>
                  <a:pt x="49281" y="6660"/>
                </a:lnTo>
                <a:lnTo>
                  <a:pt x="51543" y="8240"/>
                </a:lnTo>
                <a:lnTo>
                  <a:pt x="54829" y="9060"/>
                </a:lnTo>
                <a:lnTo>
                  <a:pt x="0" y="110711"/>
                </a:lnTo>
                <a:lnTo>
                  <a:pt x="1091" y="111539"/>
                </a:lnTo>
                <a:lnTo>
                  <a:pt x="2881" y="111743"/>
                </a:lnTo>
                <a:lnTo>
                  <a:pt x="3414" y="111787"/>
                </a:lnTo>
                <a:lnTo>
                  <a:pt x="5178" y="111787"/>
                </a:lnTo>
                <a:lnTo>
                  <a:pt x="6536" y="111322"/>
                </a:lnTo>
                <a:lnTo>
                  <a:pt x="11276" y="102530"/>
                </a:lnTo>
                <a:lnTo>
                  <a:pt x="19644" y="100571"/>
                </a:lnTo>
                <a:lnTo>
                  <a:pt x="12334" y="100571"/>
                </a:lnTo>
                <a:lnTo>
                  <a:pt x="20051" y="86258"/>
                </a:lnTo>
                <a:lnTo>
                  <a:pt x="28219" y="84279"/>
                </a:lnTo>
                <a:lnTo>
                  <a:pt x="21117" y="84279"/>
                </a:lnTo>
                <a:lnTo>
                  <a:pt x="28825" y="69986"/>
                </a:lnTo>
                <a:lnTo>
                  <a:pt x="36721" y="67972"/>
                </a:lnTo>
                <a:lnTo>
                  <a:pt x="29917" y="67972"/>
                </a:lnTo>
                <a:lnTo>
                  <a:pt x="37608" y="53722"/>
                </a:lnTo>
                <a:lnTo>
                  <a:pt x="45124" y="51625"/>
                </a:lnTo>
                <a:lnTo>
                  <a:pt x="38735" y="51625"/>
                </a:lnTo>
                <a:lnTo>
                  <a:pt x="46364" y="37473"/>
                </a:lnTo>
                <a:lnTo>
                  <a:pt x="53233" y="35160"/>
                </a:lnTo>
                <a:lnTo>
                  <a:pt x="47612" y="35160"/>
                </a:lnTo>
                <a:lnTo>
                  <a:pt x="56498" y="18695"/>
                </a:lnTo>
                <a:lnTo>
                  <a:pt x="63156" y="18695"/>
                </a:lnTo>
                <a:lnTo>
                  <a:pt x="70018" y="18687"/>
                </a:lnTo>
                <a:lnTo>
                  <a:pt x="64825" y="9060"/>
                </a:lnTo>
                <a:lnTo>
                  <a:pt x="68111" y="8240"/>
                </a:lnTo>
                <a:lnTo>
                  <a:pt x="70373" y="6660"/>
                </a:lnTo>
                <a:lnTo>
                  <a:pt x="70373" y="6612"/>
                </a:lnTo>
                <a:lnTo>
                  <a:pt x="58907" y="6612"/>
                </a:lnTo>
                <a:lnTo>
                  <a:pt x="58098" y="6443"/>
                </a:lnTo>
                <a:lnTo>
                  <a:pt x="57435" y="6198"/>
                </a:lnTo>
                <a:lnTo>
                  <a:pt x="57246" y="6151"/>
                </a:lnTo>
                <a:lnTo>
                  <a:pt x="57083" y="6076"/>
                </a:lnTo>
                <a:lnTo>
                  <a:pt x="56931" y="5986"/>
                </a:lnTo>
                <a:lnTo>
                  <a:pt x="56335" y="5674"/>
                </a:lnTo>
                <a:lnTo>
                  <a:pt x="55939" y="5276"/>
                </a:lnTo>
                <a:lnTo>
                  <a:pt x="55939" y="3849"/>
                </a:lnTo>
                <a:lnTo>
                  <a:pt x="57685" y="3050"/>
                </a:lnTo>
                <a:lnTo>
                  <a:pt x="70373" y="3050"/>
                </a:lnTo>
                <a:lnTo>
                  <a:pt x="70373" y="2167"/>
                </a:lnTo>
                <a:lnTo>
                  <a:pt x="65642" y="0"/>
                </a:lnTo>
                <a:close/>
              </a:path>
              <a:path w="120000" h="120000" extrusionOk="0">
                <a:moveTo>
                  <a:pt x="111410" y="95424"/>
                </a:moveTo>
                <a:lnTo>
                  <a:pt x="104541" y="95424"/>
                </a:lnTo>
                <a:lnTo>
                  <a:pt x="113117" y="111322"/>
                </a:lnTo>
                <a:lnTo>
                  <a:pt x="114477" y="111787"/>
                </a:lnTo>
                <a:lnTo>
                  <a:pt x="116782" y="111743"/>
                </a:lnTo>
                <a:lnTo>
                  <a:pt x="118563" y="111539"/>
                </a:lnTo>
                <a:lnTo>
                  <a:pt x="119655" y="110711"/>
                </a:lnTo>
                <a:lnTo>
                  <a:pt x="111410" y="95424"/>
                </a:lnTo>
                <a:close/>
              </a:path>
              <a:path w="120000" h="120000" extrusionOk="0">
                <a:moveTo>
                  <a:pt x="101081" y="76275"/>
                </a:moveTo>
                <a:lnTo>
                  <a:pt x="94219" y="76275"/>
                </a:lnTo>
                <a:lnTo>
                  <a:pt x="103707" y="93868"/>
                </a:lnTo>
                <a:lnTo>
                  <a:pt x="63156" y="104299"/>
                </a:lnTo>
                <a:lnTo>
                  <a:pt x="70041" y="104299"/>
                </a:lnTo>
                <a:lnTo>
                  <a:pt x="104541" y="95424"/>
                </a:lnTo>
                <a:lnTo>
                  <a:pt x="111410" y="95424"/>
                </a:lnTo>
                <a:lnTo>
                  <a:pt x="101081" y="76275"/>
                </a:lnTo>
                <a:close/>
              </a:path>
              <a:path w="120000" h="120000" extrusionOk="0">
                <a:moveTo>
                  <a:pt x="63156" y="77430"/>
                </a:moveTo>
                <a:lnTo>
                  <a:pt x="56498" y="77430"/>
                </a:lnTo>
                <a:lnTo>
                  <a:pt x="56498" y="90226"/>
                </a:lnTo>
                <a:lnTo>
                  <a:pt x="12334" y="100571"/>
                </a:lnTo>
                <a:lnTo>
                  <a:pt x="19644" y="100571"/>
                </a:lnTo>
                <a:lnTo>
                  <a:pt x="56498" y="91944"/>
                </a:lnTo>
                <a:lnTo>
                  <a:pt x="63156" y="91944"/>
                </a:lnTo>
                <a:lnTo>
                  <a:pt x="63156" y="84831"/>
                </a:lnTo>
                <a:lnTo>
                  <a:pt x="69666" y="83038"/>
                </a:lnTo>
                <a:lnTo>
                  <a:pt x="63156" y="83038"/>
                </a:lnTo>
                <a:lnTo>
                  <a:pt x="63156" y="77430"/>
                </a:lnTo>
                <a:close/>
              </a:path>
              <a:path w="120000" h="120000" extrusionOk="0">
                <a:moveTo>
                  <a:pt x="65228" y="62928"/>
                </a:moveTo>
                <a:lnTo>
                  <a:pt x="56498" y="62928"/>
                </a:lnTo>
                <a:lnTo>
                  <a:pt x="56498" y="75708"/>
                </a:lnTo>
                <a:lnTo>
                  <a:pt x="21117" y="84279"/>
                </a:lnTo>
                <a:lnTo>
                  <a:pt x="28219" y="84279"/>
                </a:lnTo>
                <a:lnTo>
                  <a:pt x="56498" y="77430"/>
                </a:lnTo>
                <a:lnTo>
                  <a:pt x="63156" y="77430"/>
                </a:lnTo>
                <a:lnTo>
                  <a:pt x="63156" y="63566"/>
                </a:lnTo>
                <a:lnTo>
                  <a:pt x="65228" y="62928"/>
                </a:lnTo>
                <a:close/>
              </a:path>
              <a:path w="120000" h="120000" extrusionOk="0">
                <a:moveTo>
                  <a:pt x="90775" y="57170"/>
                </a:moveTo>
                <a:lnTo>
                  <a:pt x="83913" y="57170"/>
                </a:lnTo>
                <a:lnTo>
                  <a:pt x="93376" y="74715"/>
                </a:lnTo>
                <a:lnTo>
                  <a:pt x="63156" y="83038"/>
                </a:lnTo>
                <a:lnTo>
                  <a:pt x="69666" y="83038"/>
                </a:lnTo>
                <a:lnTo>
                  <a:pt x="94219" y="76275"/>
                </a:lnTo>
                <a:lnTo>
                  <a:pt x="101081" y="76275"/>
                </a:lnTo>
                <a:lnTo>
                  <a:pt x="90775" y="57170"/>
                </a:lnTo>
                <a:close/>
              </a:path>
              <a:path w="120000" h="120000" extrusionOk="0">
                <a:moveTo>
                  <a:pt x="63156" y="48453"/>
                </a:moveTo>
                <a:lnTo>
                  <a:pt x="56498" y="48453"/>
                </a:lnTo>
                <a:lnTo>
                  <a:pt x="56498" y="61190"/>
                </a:lnTo>
                <a:lnTo>
                  <a:pt x="29917" y="67972"/>
                </a:lnTo>
                <a:lnTo>
                  <a:pt x="36721" y="67972"/>
                </a:lnTo>
                <a:lnTo>
                  <a:pt x="56498" y="62928"/>
                </a:lnTo>
                <a:lnTo>
                  <a:pt x="65228" y="62928"/>
                </a:lnTo>
                <a:lnTo>
                  <a:pt x="69167" y="61714"/>
                </a:lnTo>
                <a:lnTo>
                  <a:pt x="63156" y="61714"/>
                </a:lnTo>
                <a:lnTo>
                  <a:pt x="63156" y="48453"/>
                </a:lnTo>
                <a:close/>
              </a:path>
              <a:path w="120000" h="120000" extrusionOk="0">
                <a:moveTo>
                  <a:pt x="80523" y="38163"/>
                </a:moveTo>
                <a:lnTo>
                  <a:pt x="73660" y="38163"/>
                </a:lnTo>
                <a:lnTo>
                  <a:pt x="83053" y="55582"/>
                </a:lnTo>
                <a:lnTo>
                  <a:pt x="63156" y="61714"/>
                </a:lnTo>
                <a:lnTo>
                  <a:pt x="69167" y="61714"/>
                </a:lnTo>
                <a:lnTo>
                  <a:pt x="83913" y="57170"/>
                </a:lnTo>
                <a:lnTo>
                  <a:pt x="90775" y="57170"/>
                </a:lnTo>
                <a:lnTo>
                  <a:pt x="80523" y="38163"/>
                </a:lnTo>
                <a:close/>
              </a:path>
              <a:path w="120000" h="120000" extrusionOk="0">
                <a:moveTo>
                  <a:pt x="63156" y="34061"/>
                </a:moveTo>
                <a:lnTo>
                  <a:pt x="56498" y="34061"/>
                </a:lnTo>
                <a:lnTo>
                  <a:pt x="56498" y="46675"/>
                </a:lnTo>
                <a:lnTo>
                  <a:pt x="38735" y="51625"/>
                </a:lnTo>
                <a:lnTo>
                  <a:pt x="45124" y="51625"/>
                </a:lnTo>
                <a:lnTo>
                  <a:pt x="56498" y="48453"/>
                </a:lnTo>
                <a:lnTo>
                  <a:pt x="63156" y="48453"/>
                </a:lnTo>
                <a:lnTo>
                  <a:pt x="63156" y="42218"/>
                </a:lnTo>
                <a:lnTo>
                  <a:pt x="68383" y="40200"/>
                </a:lnTo>
                <a:lnTo>
                  <a:pt x="63156" y="40200"/>
                </a:lnTo>
                <a:lnTo>
                  <a:pt x="63156" y="34061"/>
                </a:lnTo>
                <a:close/>
              </a:path>
              <a:path w="120000" h="120000" extrusionOk="0">
                <a:moveTo>
                  <a:pt x="70018" y="18687"/>
                </a:moveTo>
                <a:lnTo>
                  <a:pt x="63156" y="18687"/>
                </a:lnTo>
                <a:lnTo>
                  <a:pt x="72756" y="36492"/>
                </a:lnTo>
                <a:lnTo>
                  <a:pt x="63156" y="40200"/>
                </a:lnTo>
                <a:lnTo>
                  <a:pt x="68383" y="40200"/>
                </a:lnTo>
                <a:lnTo>
                  <a:pt x="73660" y="38163"/>
                </a:lnTo>
                <a:lnTo>
                  <a:pt x="80523" y="38163"/>
                </a:lnTo>
                <a:lnTo>
                  <a:pt x="70018" y="18687"/>
                </a:lnTo>
                <a:close/>
              </a:path>
              <a:path w="120000" h="120000" extrusionOk="0">
                <a:moveTo>
                  <a:pt x="63156" y="18695"/>
                </a:moveTo>
                <a:lnTo>
                  <a:pt x="56498" y="18695"/>
                </a:lnTo>
                <a:lnTo>
                  <a:pt x="56498" y="32169"/>
                </a:lnTo>
                <a:lnTo>
                  <a:pt x="47612" y="35160"/>
                </a:lnTo>
                <a:lnTo>
                  <a:pt x="53233" y="35160"/>
                </a:lnTo>
                <a:lnTo>
                  <a:pt x="56498" y="34061"/>
                </a:lnTo>
                <a:lnTo>
                  <a:pt x="63156" y="34061"/>
                </a:lnTo>
                <a:lnTo>
                  <a:pt x="63156" y="18695"/>
                </a:lnTo>
                <a:close/>
              </a:path>
              <a:path w="120000" h="120000" extrusionOk="0">
                <a:moveTo>
                  <a:pt x="70373" y="3050"/>
                </a:moveTo>
                <a:lnTo>
                  <a:pt x="61969" y="3050"/>
                </a:lnTo>
                <a:lnTo>
                  <a:pt x="63715" y="3849"/>
                </a:lnTo>
                <a:lnTo>
                  <a:pt x="63715" y="5276"/>
                </a:lnTo>
                <a:lnTo>
                  <a:pt x="63319" y="5674"/>
                </a:lnTo>
                <a:lnTo>
                  <a:pt x="62571" y="6076"/>
                </a:lnTo>
                <a:lnTo>
                  <a:pt x="62408" y="6151"/>
                </a:lnTo>
                <a:lnTo>
                  <a:pt x="62219" y="6198"/>
                </a:lnTo>
                <a:lnTo>
                  <a:pt x="61556" y="6443"/>
                </a:lnTo>
                <a:lnTo>
                  <a:pt x="60748" y="6612"/>
                </a:lnTo>
                <a:lnTo>
                  <a:pt x="70373" y="6612"/>
                </a:lnTo>
                <a:lnTo>
                  <a:pt x="70373" y="305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Shape 1031"/>
          <p:cNvSpPr txBox="1"/>
          <p:nvPr/>
        </p:nvSpPr>
        <p:spPr>
          <a:xfrm>
            <a:off x="3285779" y="2759268"/>
            <a:ext cx="261600" cy="146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40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1">
                <a:solidFill>
                  <a:srgbClr val="003D51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</a:p>
        </p:txBody>
      </p:sp>
      <p:sp>
        <p:nvSpPr>
          <p:cNvPr id="1032" name="Shape 1032"/>
          <p:cNvSpPr txBox="1"/>
          <p:nvPr/>
        </p:nvSpPr>
        <p:spPr>
          <a:xfrm>
            <a:off x="7263879" y="2759268"/>
            <a:ext cx="543600" cy="146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40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1">
                <a:solidFill>
                  <a:srgbClr val="003D51"/>
                </a:solidFill>
                <a:latin typeface="Arial"/>
                <a:ea typeface="Arial"/>
                <a:cs typeface="Arial"/>
                <a:sym typeface="Arial"/>
              </a:rPr>
              <a:t>HOST/VM</a:t>
            </a:r>
          </a:p>
        </p:txBody>
      </p:sp>
      <p:sp>
        <p:nvSpPr>
          <p:cNvPr id="1033" name="Shape 1033"/>
          <p:cNvSpPr/>
          <p:nvPr/>
        </p:nvSpPr>
        <p:spPr>
          <a:xfrm>
            <a:off x="7460371" y="3624068"/>
            <a:ext cx="77100" cy="8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0"/>
                </a:moveTo>
                <a:lnTo>
                  <a:pt x="4488" y="0"/>
                </a:lnTo>
                <a:lnTo>
                  <a:pt x="2466" y="1023"/>
                </a:lnTo>
                <a:lnTo>
                  <a:pt x="1268" y="2661"/>
                </a:lnTo>
                <a:lnTo>
                  <a:pt x="99" y="4417"/>
                </a:lnTo>
                <a:lnTo>
                  <a:pt x="0" y="6614"/>
                </a:lnTo>
                <a:lnTo>
                  <a:pt x="54068" y="117248"/>
                </a:lnTo>
                <a:lnTo>
                  <a:pt x="56343" y="118624"/>
                </a:lnTo>
                <a:lnTo>
                  <a:pt x="61396" y="118624"/>
                </a:lnTo>
                <a:lnTo>
                  <a:pt x="63636" y="117335"/>
                </a:lnTo>
                <a:lnTo>
                  <a:pt x="118112" y="8397"/>
                </a:lnTo>
                <a:lnTo>
                  <a:pt x="119060" y="6614"/>
                </a:lnTo>
                <a:lnTo>
                  <a:pt x="118900" y="4417"/>
                </a:lnTo>
                <a:lnTo>
                  <a:pt x="116566" y="1023"/>
                </a:lnTo>
                <a:lnTo>
                  <a:pt x="1145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Shape 1034"/>
          <p:cNvSpPr/>
          <p:nvPr/>
        </p:nvSpPr>
        <p:spPr>
          <a:xfrm>
            <a:off x="7498567" y="3190353"/>
            <a:ext cx="0" cy="472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836"/>
                </a:lnTo>
              </a:path>
            </a:pathLst>
          </a:custGeom>
          <a:noFill/>
          <a:ln w="10550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Shape 1035"/>
          <p:cNvSpPr/>
          <p:nvPr/>
        </p:nvSpPr>
        <p:spPr>
          <a:xfrm>
            <a:off x="7553481" y="3149449"/>
            <a:ext cx="77100" cy="8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716" y="0"/>
                </a:moveTo>
                <a:lnTo>
                  <a:pt x="57663" y="0"/>
                </a:lnTo>
                <a:lnTo>
                  <a:pt x="55420" y="1285"/>
                </a:lnTo>
                <a:lnTo>
                  <a:pt x="0" y="112007"/>
                </a:lnTo>
                <a:lnTo>
                  <a:pt x="156" y="114203"/>
                </a:lnTo>
                <a:lnTo>
                  <a:pt x="2494" y="117598"/>
                </a:lnTo>
                <a:lnTo>
                  <a:pt x="4515" y="118624"/>
                </a:lnTo>
                <a:lnTo>
                  <a:pt x="114569" y="118624"/>
                </a:lnTo>
                <a:lnTo>
                  <a:pt x="116590" y="117598"/>
                </a:lnTo>
                <a:lnTo>
                  <a:pt x="117789" y="115960"/>
                </a:lnTo>
                <a:lnTo>
                  <a:pt x="118958" y="114203"/>
                </a:lnTo>
                <a:lnTo>
                  <a:pt x="119060" y="112007"/>
                </a:lnTo>
                <a:lnTo>
                  <a:pt x="64989" y="1373"/>
                </a:lnTo>
                <a:lnTo>
                  <a:pt x="6271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Shape 1036"/>
          <p:cNvSpPr/>
          <p:nvPr/>
        </p:nvSpPr>
        <p:spPr>
          <a:xfrm>
            <a:off x="7591719" y="3193618"/>
            <a:ext cx="0" cy="472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835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Shape 1037"/>
          <p:cNvSpPr txBox="1"/>
          <p:nvPr/>
        </p:nvSpPr>
        <p:spPr>
          <a:xfrm>
            <a:off x="9819286" y="3843758"/>
            <a:ext cx="3004800" cy="78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8100" marR="0" lvl="0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900" b="1">
                <a:solidFill>
                  <a:srgbClr val="FFFFFF"/>
                </a:solidFill>
              </a:rPr>
              <a:t>CephFS</a:t>
            </a:r>
          </a:p>
          <a:p>
            <a:pPr marL="38100" marR="0" lvl="0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300">
                <a:solidFill>
                  <a:srgbClr val="FFFFFF"/>
                </a:solidFill>
              </a:rPr>
              <a:t>A distributed file system with POSIX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300">
                <a:solidFill>
                  <a:srgbClr val="FFFFFF"/>
                </a:solidFill>
              </a:rPr>
              <a:t>          semantics &amp; scale-out metadata</a:t>
            </a:r>
          </a:p>
        </p:txBody>
      </p:sp>
      <p:pic>
        <p:nvPicPr>
          <p:cNvPr id="1038" name="Shape 10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2829" y="2113734"/>
            <a:ext cx="800303" cy="526059"/>
          </a:xfrm>
          <a:prstGeom prst="rect">
            <a:avLst/>
          </a:prstGeom>
          <a:noFill/>
          <a:ln>
            <a:noFill/>
          </a:ln>
        </p:spPr>
      </p:pic>
      <p:sp>
        <p:nvSpPr>
          <p:cNvPr id="1039" name="Shape 1039"/>
          <p:cNvSpPr/>
          <p:nvPr/>
        </p:nvSpPr>
        <p:spPr>
          <a:xfrm>
            <a:off x="11111868" y="2944377"/>
            <a:ext cx="419400" cy="594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8" y="119950"/>
                </a:moveTo>
                <a:lnTo>
                  <a:pt x="0" y="119950"/>
                </a:lnTo>
                <a:lnTo>
                  <a:pt x="0" y="0"/>
                </a:lnTo>
                <a:lnTo>
                  <a:pt x="119808" y="0"/>
                </a:lnTo>
                <a:lnTo>
                  <a:pt x="119808" y="11995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Shape 1040"/>
          <p:cNvSpPr/>
          <p:nvPr/>
        </p:nvSpPr>
        <p:spPr>
          <a:xfrm>
            <a:off x="11324386" y="3027811"/>
            <a:ext cx="77100" cy="8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716" y="0"/>
                </a:moveTo>
                <a:lnTo>
                  <a:pt x="57663" y="0"/>
                </a:lnTo>
                <a:lnTo>
                  <a:pt x="55420" y="1285"/>
                </a:lnTo>
                <a:lnTo>
                  <a:pt x="0" y="112007"/>
                </a:lnTo>
                <a:lnTo>
                  <a:pt x="156" y="114203"/>
                </a:lnTo>
                <a:lnTo>
                  <a:pt x="2494" y="117598"/>
                </a:lnTo>
                <a:lnTo>
                  <a:pt x="4515" y="118624"/>
                </a:lnTo>
                <a:lnTo>
                  <a:pt x="114569" y="118624"/>
                </a:lnTo>
                <a:lnTo>
                  <a:pt x="116590" y="117598"/>
                </a:lnTo>
                <a:lnTo>
                  <a:pt x="117789" y="115960"/>
                </a:lnTo>
                <a:lnTo>
                  <a:pt x="118958" y="114203"/>
                </a:lnTo>
                <a:lnTo>
                  <a:pt x="119060" y="112007"/>
                </a:lnTo>
                <a:lnTo>
                  <a:pt x="64989" y="1373"/>
                </a:lnTo>
                <a:lnTo>
                  <a:pt x="6271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Shape 1041"/>
          <p:cNvSpPr/>
          <p:nvPr/>
        </p:nvSpPr>
        <p:spPr>
          <a:xfrm>
            <a:off x="11362623" y="3071981"/>
            <a:ext cx="0" cy="472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835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Shape 1042"/>
          <p:cNvSpPr/>
          <p:nvPr/>
        </p:nvSpPr>
        <p:spPr>
          <a:xfrm>
            <a:off x="11263824" y="3071987"/>
            <a:ext cx="0" cy="472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836"/>
                </a:lnTo>
              </a:path>
            </a:pathLst>
          </a:custGeom>
          <a:noFill/>
          <a:ln w="10550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Shape 1043"/>
          <p:cNvSpPr/>
          <p:nvPr/>
        </p:nvSpPr>
        <p:spPr>
          <a:xfrm>
            <a:off x="11231275" y="3502430"/>
            <a:ext cx="77100" cy="8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0"/>
                </a:moveTo>
                <a:lnTo>
                  <a:pt x="4488" y="0"/>
                </a:lnTo>
                <a:lnTo>
                  <a:pt x="2466" y="1023"/>
                </a:lnTo>
                <a:lnTo>
                  <a:pt x="1268" y="2661"/>
                </a:lnTo>
                <a:lnTo>
                  <a:pt x="99" y="4417"/>
                </a:lnTo>
                <a:lnTo>
                  <a:pt x="0" y="6614"/>
                </a:lnTo>
                <a:lnTo>
                  <a:pt x="54068" y="117248"/>
                </a:lnTo>
                <a:lnTo>
                  <a:pt x="56343" y="118624"/>
                </a:lnTo>
                <a:lnTo>
                  <a:pt x="61396" y="118624"/>
                </a:lnTo>
                <a:lnTo>
                  <a:pt x="63636" y="117335"/>
                </a:lnTo>
                <a:lnTo>
                  <a:pt x="118112" y="8397"/>
                </a:lnTo>
                <a:lnTo>
                  <a:pt x="119060" y="6614"/>
                </a:lnTo>
                <a:lnTo>
                  <a:pt x="118900" y="4417"/>
                </a:lnTo>
                <a:lnTo>
                  <a:pt x="116566" y="1023"/>
                </a:lnTo>
                <a:lnTo>
                  <a:pt x="1145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Shape 1044"/>
          <p:cNvSpPr/>
          <p:nvPr/>
        </p:nvSpPr>
        <p:spPr>
          <a:xfrm>
            <a:off x="3122131" y="2530403"/>
            <a:ext cx="163200" cy="16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54" y="0"/>
                </a:moveTo>
                <a:lnTo>
                  <a:pt x="36637" y="4717"/>
                </a:lnTo>
                <a:lnTo>
                  <a:pt x="17578" y="17578"/>
                </a:lnTo>
                <a:lnTo>
                  <a:pt x="4717" y="36637"/>
                </a:lnTo>
                <a:lnTo>
                  <a:pt x="0" y="59954"/>
                </a:lnTo>
                <a:lnTo>
                  <a:pt x="4717" y="83262"/>
                </a:lnTo>
                <a:lnTo>
                  <a:pt x="17578" y="102318"/>
                </a:lnTo>
                <a:lnTo>
                  <a:pt x="36637" y="115176"/>
                </a:lnTo>
                <a:lnTo>
                  <a:pt x="59954" y="119895"/>
                </a:lnTo>
                <a:lnTo>
                  <a:pt x="83262" y="115176"/>
                </a:lnTo>
                <a:lnTo>
                  <a:pt x="89878" y="110711"/>
                </a:lnTo>
                <a:lnTo>
                  <a:pt x="59954" y="110711"/>
                </a:lnTo>
                <a:lnTo>
                  <a:pt x="40210" y="106718"/>
                </a:lnTo>
                <a:lnTo>
                  <a:pt x="24070" y="95832"/>
                </a:lnTo>
                <a:lnTo>
                  <a:pt x="13177" y="79696"/>
                </a:lnTo>
                <a:lnTo>
                  <a:pt x="9182" y="59954"/>
                </a:lnTo>
                <a:lnTo>
                  <a:pt x="13177" y="40210"/>
                </a:lnTo>
                <a:lnTo>
                  <a:pt x="24070" y="24070"/>
                </a:lnTo>
                <a:lnTo>
                  <a:pt x="40210" y="13177"/>
                </a:lnTo>
                <a:lnTo>
                  <a:pt x="59954" y="9182"/>
                </a:lnTo>
                <a:lnTo>
                  <a:pt x="89877" y="9182"/>
                </a:lnTo>
                <a:lnTo>
                  <a:pt x="83262" y="4717"/>
                </a:lnTo>
                <a:lnTo>
                  <a:pt x="59954" y="0"/>
                </a:lnTo>
                <a:close/>
              </a:path>
              <a:path w="120000" h="120000" extrusionOk="0">
                <a:moveTo>
                  <a:pt x="89877" y="9182"/>
                </a:moveTo>
                <a:lnTo>
                  <a:pt x="59954" y="9182"/>
                </a:lnTo>
                <a:lnTo>
                  <a:pt x="79696" y="13177"/>
                </a:lnTo>
                <a:lnTo>
                  <a:pt x="95832" y="24070"/>
                </a:lnTo>
                <a:lnTo>
                  <a:pt x="106718" y="40210"/>
                </a:lnTo>
                <a:lnTo>
                  <a:pt x="110711" y="59954"/>
                </a:lnTo>
                <a:lnTo>
                  <a:pt x="106718" y="79696"/>
                </a:lnTo>
                <a:lnTo>
                  <a:pt x="95832" y="95832"/>
                </a:lnTo>
                <a:lnTo>
                  <a:pt x="79696" y="106718"/>
                </a:lnTo>
                <a:lnTo>
                  <a:pt x="59954" y="110711"/>
                </a:lnTo>
                <a:lnTo>
                  <a:pt x="89878" y="110711"/>
                </a:lnTo>
                <a:lnTo>
                  <a:pt x="102318" y="102318"/>
                </a:lnTo>
                <a:lnTo>
                  <a:pt x="115176" y="83262"/>
                </a:lnTo>
                <a:lnTo>
                  <a:pt x="119895" y="59954"/>
                </a:lnTo>
                <a:lnTo>
                  <a:pt x="115176" y="36637"/>
                </a:lnTo>
                <a:lnTo>
                  <a:pt x="102318" y="17578"/>
                </a:lnTo>
                <a:lnTo>
                  <a:pt x="89877" y="9182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Shape 1045"/>
          <p:cNvSpPr/>
          <p:nvPr/>
        </p:nvSpPr>
        <p:spPr>
          <a:xfrm>
            <a:off x="3151102" y="2559384"/>
            <a:ext cx="105300" cy="105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39" y="0"/>
                </a:moveTo>
                <a:lnTo>
                  <a:pt x="36565" y="4708"/>
                </a:lnTo>
                <a:lnTo>
                  <a:pt x="17544" y="17540"/>
                </a:lnTo>
                <a:lnTo>
                  <a:pt x="4708" y="36556"/>
                </a:lnTo>
                <a:lnTo>
                  <a:pt x="0" y="59815"/>
                </a:lnTo>
                <a:lnTo>
                  <a:pt x="4708" y="83074"/>
                </a:lnTo>
                <a:lnTo>
                  <a:pt x="17544" y="102090"/>
                </a:lnTo>
                <a:lnTo>
                  <a:pt x="36565" y="114923"/>
                </a:lnTo>
                <a:lnTo>
                  <a:pt x="59839" y="119631"/>
                </a:lnTo>
                <a:lnTo>
                  <a:pt x="83096" y="114923"/>
                </a:lnTo>
                <a:lnTo>
                  <a:pt x="90139" y="110169"/>
                </a:lnTo>
                <a:lnTo>
                  <a:pt x="59839" y="110169"/>
                </a:lnTo>
                <a:lnTo>
                  <a:pt x="40245" y="106206"/>
                </a:lnTo>
                <a:lnTo>
                  <a:pt x="24231" y="95403"/>
                </a:lnTo>
                <a:lnTo>
                  <a:pt x="13424" y="79394"/>
                </a:lnTo>
                <a:lnTo>
                  <a:pt x="9461" y="59815"/>
                </a:lnTo>
                <a:lnTo>
                  <a:pt x="13424" y="40239"/>
                </a:lnTo>
                <a:lnTo>
                  <a:pt x="24231" y="24238"/>
                </a:lnTo>
                <a:lnTo>
                  <a:pt x="40245" y="13444"/>
                </a:lnTo>
                <a:lnTo>
                  <a:pt x="59839" y="9483"/>
                </a:lnTo>
                <a:lnTo>
                  <a:pt x="90173" y="9483"/>
                </a:lnTo>
                <a:lnTo>
                  <a:pt x="83096" y="4708"/>
                </a:lnTo>
                <a:lnTo>
                  <a:pt x="59839" y="0"/>
                </a:lnTo>
                <a:close/>
              </a:path>
              <a:path w="120000" h="120000" extrusionOk="0">
                <a:moveTo>
                  <a:pt x="90173" y="9483"/>
                </a:moveTo>
                <a:lnTo>
                  <a:pt x="59839" y="9483"/>
                </a:lnTo>
                <a:lnTo>
                  <a:pt x="79414" y="13444"/>
                </a:lnTo>
                <a:lnTo>
                  <a:pt x="95414" y="24238"/>
                </a:lnTo>
                <a:lnTo>
                  <a:pt x="106209" y="40239"/>
                </a:lnTo>
                <a:lnTo>
                  <a:pt x="110169" y="59815"/>
                </a:lnTo>
                <a:lnTo>
                  <a:pt x="106209" y="79394"/>
                </a:lnTo>
                <a:lnTo>
                  <a:pt x="95414" y="95403"/>
                </a:lnTo>
                <a:lnTo>
                  <a:pt x="79414" y="106206"/>
                </a:lnTo>
                <a:lnTo>
                  <a:pt x="59839" y="110169"/>
                </a:lnTo>
                <a:lnTo>
                  <a:pt x="90139" y="110169"/>
                </a:lnTo>
                <a:lnTo>
                  <a:pt x="102112" y="102090"/>
                </a:lnTo>
                <a:lnTo>
                  <a:pt x="114946" y="83074"/>
                </a:lnTo>
                <a:lnTo>
                  <a:pt x="119654" y="59815"/>
                </a:lnTo>
                <a:lnTo>
                  <a:pt x="114946" y="36556"/>
                </a:lnTo>
                <a:lnTo>
                  <a:pt x="102112" y="17540"/>
                </a:lnTo>
                <a:lnTo>
                  <a:pt x="90173" y="9483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Shape 1046"/>
          <p:cNvSpPr/>
          <p:nvPr/>
        </p:nvSpPr>
        <p:spPr>
          <a:xfrm>
            <a:off x="3327100" y="2100214"/>
            <a:ext cx="164400" cy="16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4" y="0"/>
                </a:moveTo>
                <a:lnTo>
                  <a:pt x="59584" y="0"/>
                </a:lnTo>
                <a:lnTo>
                  <a:pt x="36411" y="4717"/>
                </a:lnTo>
                <a:lnTo>
                  <a:pt x="17469" y="17578"/>
                </a:lnTo>
                <a:lnTo>
                  <a:pt x="4688" y="36637"/>
                </a:lnTo>
                <a:lnTo>
                  <a:pt x="0" y="59954"/>
                </a:lnTo>
                <a:lnTo>
                  <a:pt x="4688" y="83262"/>
                </a:lnTo>
                <a:lnTo>
                  <a:pt x="17469" y="102318"/>
                </a:lnTo>
                <a:lnTo>
                  <a:pt x="36411" y="115176"/>
                </a:lnTo>
                <a:lnTo>
                  <a:pt x="59584" y="119895"/>
                </a:lnTo>
                <a:lnTo>
                  <a:pt x="59984" y="119895"/>
                </a:lnTo>
                <a:lnTo>
                  <a:pt x="83157" y="115176"/>
                </a:lnTo>
                <a:lnTo>
                  <a:pt x="89733" y="110711"/>
                </a:lnTo>
                <a:lnTo>
                  <a:pt x="59584" y="110711"/>
                </a:lnTo>
                <a:lnTo>
                  <a:pt x="39962" y="106716"/>
                </a:lnTo>
                <a:lnTo>
                  <a:pt x="23921" y="95826"/>
                </a:lnTo>
                <a:lnTo>
                  <a:pt x="13096" y="79689"/>
                </a:lnTo>
                <a:lnTo>
                  <a:pt x="9125" y="59954"/>
                </a:lnTo>
                <a:lnTo>
                  <a:pt x="13096" y="40205"/>
                </a:lnTo>
                <a:lnTo>
                  <a:pt x="23921" y="24064"/>
                </a:lnTo>
                <a:lnTo>
                  <a:pt x="39962" y="13176"/>
                </a:lnTo>
                <a:lnTo>
                  <a:pt x="59584" y="9182"/>
                </a:lnTo>
                <a:lnTo>
                  <a:pt x="89732" y="9182"/>
                </a:lnTo>
                <a:lnTo>
                  <a:pt x="83157" y="4717"/>
                </a:lnTo>
                <a:lnTo>
                  <a:pt x="59984" y="0"/>
                </a:lnTo>
                <a:close/>
              </a:path>
              <a:path w="120000" h="120000" extrusionOk="0">
                <a:moveTo>
                  <a:pt x="89732" y="9182"/>
                </a:moveTo>
                <a:lnTo>
                  <a:pt x="59984" y="9182"/>
                </a:lnTo>
                <a:lnTo>
                  <a:pt x="79612" y="13176"/>
                </a:lnTo>
                <a:lnTo>
                  <a:pt x="95653" y="24064"/>
                </a:lnTo>
                <a:lnTo>
                  <a:pt x="106474" y="40205"/>
                </a:lnTo>
                <a:lnTo>
                  <a:pt x="110443" y="59954"/>
                </a:lnTo>
                <a:lnTo>
                  <a:pt x="106474" y="79689"/>
                </a:lnTo>
                <a:lnTo>
                  <a:pt x="95653" y="95826"/>
                </a:lnTo>
                <a:lnTo>
                  <a:pt x="79612" y="106716"/>
                </a:lnTo>
                <a:lnTo>
                  <a:pt x="59984" y="110711"/>
                </a:lnTo>
                <a:lnTo>
                  <a:pt x="89733" y="110711"/>
                </a:lnTo>
                <a:lnTo>
                  <a:pt x="102099" y="102318"/>
                </a:lnTo>
                <a:lnTo>
                  <a:pt x="114880" y="83262"/>
                </a:lnTo>
                <a:lnTo>
                  <a:pt x="119569" y="59954"/>
                </a:lnTo>
                <a:lnTo>
                  <a:pt x="114880" y="36637"/>
                </a:lnTo>
                <a:lnTo>
                  <a:pt x="102099" y="17578"/>
                </a:lnTo>
                <a:lnTo>
                  <a:pt x="89732" y="9182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Shape 1047"/>
          <p:cNvSpPr/>
          <p:nvPr/>
        </p:nvSpPr>
        <p:spPr>
          <a:xfrm>
            <a:off x="3356051" y="2129194"/>
            <a:ext cx="106200" cy="105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07" y="0"/>
                </a:moveTo>
                <a:lnTo>
                  <a:pt x="59289" y="0"/>
                </a:lnTo>
                <a:lnTo>
                  <a:pt x="36236" y="4708"/>
                </a:lnTo>
                <a:lnTo>
                  <a:pt x="17387" y="17540"/>
                </a:lnTo>
                <a:lnTo>
                  <a:pt x="4666" y="36556"/>
                </a:lnTo>
                <a:lnTo>
                  <a:pt x="0" y="59815"/>
                </a:lnTo>
                <a:lnTo>
                  <a:pt x="4666" y="83078"/>
                </a:lnTo>
                <a:lnTo>
                  <a:pt x="17387" y="102101"/>
                </a:lnTo>
                <a:lnTo>
                  <a:pt x="36236" y="114942"/>
                </a:lnTo>
                <a:lnTo>
                  <a:pt x="59289" y="119654"/>
                </a:lnTo>
                <a:lnTo>
                  <a:pt x="59907" y="119654"/>
                </a:lnTo>
                <a:lnTo>
                  <a:pt x="82957" y="114942"/>
                </a:lnTo>
                <a:lnTo>
                  <a:pt x="89959" y="110169"/>
                </a:lnTo>
                <a:lnTo>
                  <a:pt x="59289" y="110169"/>
                </a:lnTo>
                <a:lnTo>
                  <a:pt x="39884" y="106206"/>
                </a:lnTo>
                <a:lnTo>
                  <a:pt x="24021" y="95403"/>
                </a:lnTo>
                <a:lnTo>
                  <a:pt x="13320" y="79394"/>
                </a:lnTo>
                <a:lnTo>
                  <a:pt x="9393" y="59815"/>
                </a:lnTo>
                <a:lnTo>
                  <a:pt x="13320" y="40236"/>
                </a:lnTo>
                <a:lnTo>
                  <a:pt x="24021" y="24227"/>
                </a:lnTo>
                <a:lnTo>
                  <a:pt x="39884" y="13424"/>
                </a:lnTo>
                <a:lnTo>
                  <a:pt x="59289" y="9461"/>
                </a:lnTo>
                <a:lnTo>
                  <a:pt x="89936" y="9461"/>
                </a:lnTo>
                <a:lnTo>
                  <a:pt x="82957" y="4708"/>
                </a:lnTo>
                <a:lnTo>
                  <a:pt x="59907" y="0"/>
                </a:lnTo>
                <a:close/>
              </a:path>
              <a:path w="120000" h="120000" extrusionOk="0">
                <a:moveTo>
                  <a:pt x="89936" y="9461"/>
                </a:moveTo>
                <a:lnTo>
                  <a:pt x="59907" y="9461"/>
                </a:lnTo>
                <a:lnTo>
                  <a:pt x="79301" y="13424"/>
                </a:lnTo>
                <a:lnTo>
                  <a:pt x="95155" y="24227"/>
                </a:lnTo>
                <a:lnTo>
                  <a:pt x="105855" y="40236"/>
                </a:lnTo>
                <a:lnTo>
                  <a:pt x="109782" y="59815"/>
                </a:lnTo>
                <a:lnTo>
                  <a:pt x="105855" y="79394"/>
                </a:lnTo>
                <a:lnTo>
                  <a:pt x="95155" y="95403"/>
                </a:lnTo>
                <a:lnTo>
                  <a:pt x="79301" y="106206"/>
                </a:lnTo>
                <a:lnTo>
                  <a:pt x="59907" y="110169"/>
                </a:lnTo>
                <a:lnTo>
                  <a:pt x="89959" y="110169"/>
                </a:lnTo>
                <a:lnTo>
                  <a:pt x="101798" y="102101"/>
                </a:lnTo>
                <a:lnTo>
                  <a:pt x="114512" y="83078"/>
                </a:lnTo>
                <a:lnTo>
                  <a:pt x="119175" y="59815"/>
                </a:lnTo>
                <a:lnTo>
                  <a:pt x="114512" y="36556"/>
                </a:lnTo>
                <a:lnTo>
                  <a:pt x="101798" y="17540"/>
                </a:lnTo>
                <a:lnTo>
                  <a:pt x="89936" y="9461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Shape 1048"/>
          <p:cNvSpPr/>
          <p:nvPr/>
        </p:nvSpPr>
        <p:spPr>
          <a:xfrm>
            <a:off x="3351376" y="2362602"/>
            <a:ext cx="115500" cy="11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42" y="0"/>
                </a:moveTo>
                <a:lnTo>
                  <a:pt x="59536" y="0"/>
                </a:lnTo>
                <a:lnTo>
                  <a:pt x="36360" y="4719"/>
                </a:lnTo>
                <a:lnTo>
                  <a:pt x="17435" y="17585"/>
                </a:lnTo>
                <a:lnTo>
                  <a:pt x="4678" y="36646"/>
                </a:lnTo>
                <a:lnTo>
                  <a:pt x="0" y="59958"/>
                </a:lnTo>
                <a:lnTo>
                  <a:pt x="4676" y="83281"/>
                </a:lnTo>
                <a:lnTo>
                  <a:pt x="17425" y="102348"/>
                </a:lnTo>
                <a:lnTo>
                  <a:pt x="36325" y="115215"/>
                </a:lnTo>
                <a:lnTo>
                  <a:pt x="59452" y="119936"/>
                </a:lnTo>
                <a:lnTo>
                  <a:pt x="60042" y="119936"/>
                </a:lnTo>
                <a:lnTo>
                  <a:pt x="83157" y="115215"/>
                </a:lnTo>
                <a:lnTo>
                  <a:pt x="95436" y="106853"/>
                </a:lnTo>
                <a:lnTo>
                  <a:pt x="59536" y="106853"/>
                </a:lnTo>
                <a:lnTo>
                  <a:pt x="41406" y="103164"/>
                </a:lnTo>
                <a:lnTo>
                  <a:pt x="26604" y="93106"/>
                </a:lnTo>
                <a:lnTo>
                  <a:pt x="16626" y="78198"/>
                </a:lnTo>
                <a:lnTo>
                  <a:pt x="12968" y="59958"/>
                </a:lnTo>
                <a:lnTo>
                  <a:pt x="16625" y="41729"/>
                </a:lnTo>
                <a:lnTo>
                  <a:pt x="26594" y="26826"/>
                </a:lnTo>
                <a:lnTo>
                  <a:pt x="41371" y="16772"/>
                </a:lnTo>
                <a:lnTo>
                  <a:pt x="59452" y="13083"/>
                </a:lnTo>
                <a:lnTo>
                  <a:pt x="95437" y="13083"/>
                </a:lnTo>
                <a:lnTo>
                  <a:pt x="83157" y="4719"/>
                </a:lnTo>
                <a:lnTo>
                  <a:pt x="60042" y="0"/>
                </a:lnTo>
                <a:close/>
              </a:path>
              <a:path w="120000" h="120000" extrusionOk="0">
                <a:moveTo>
                  <a:pt x="95437" y="13083"/>
                </a:moveTo>
                <a:lnTo>
                  <a:pt x="60042" y="13083"/>
                </a:lnTo>
                <a:lnTo>
                  <a:pt x="78114" y="16772"/>
                </a:lnTo>
                <a:lnTo>
                  <a:pt x="92893" y="26826"/>
                </a:lnTo>
                <a:lnTo>
                  <a:pt x="102865" y="41729"/>
                </a:lnTo>
                <a:lnTo>
                  <a:pt x="106526" y="59958"/>
                </a:lnTo>
                <a:lnTo>
                  <a:pt x="102865" y="78198"/>
                </a:lnTo>
                <a:lnTo>
                  <a:pt x="92893" y="93106"/>
                </a:lnTo>
                <a:lnTo>
                  <a:pt x="78114" y="103164"/>
                </a:lnTo>
                <a:lnTo>
                  <a:pt x="60042" y="106853"/>
                </a:lnTo>
                <a:lnTo>
                  <a:pt x="95436" y="106853"/>
                </a:lnTo>
                <a:lnTo>
                  <a:pt x="102050" y="102348"/>
                </a:lnTo>
                <a:lnTo>
                  <a:pt x="114798" y="83281"/>
                </a:lnTo>
                <a:lnTo>
                  <a:pt x="119474" y="59958"/>
                </a:lnTo>
                <a:lnTo>
                  <a:pt x="114798" y="36646"/>
                </a:lnTo>
                <a:lnTo>
                  <a:pt x="102050" y="17585"/>
                </a:lnTo>
                <a:lnTo>
                  <a:pt x="95437" y="13083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Shape 1049"/>
          <p:cNvSpPr/>
          <p:nvPr/>
        </p:nvSpPr>
        <p:spPr>
          <a:xfrm>
            <a:off x="3380346" y="2391562"/>
            <a:ext cx="57900" cy="5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250" y="0"/>
                </a:moveTo>
                <a:lnTo>
                  <a:pt x="26357" y="0"/>
                </a:lnTo>
                <a:lnTo>
                  <a:pt x="0" y="26827"/>
                </a:lnTo>
                <a:lnTo>
                  <a:pt x="0" y="92740"/>
                </a:lnTo>
                <a:lnTo>
                  <a:pt x="26357" y="119527"/>
                </a:lnTo>
                <a:lnTo>
                  <a:pt x="92250" y="119527"/>
                </a:lnTo>
                <a:lnTo>
                  <a:pt x="109569" y="101956"/>
                </a:lnTo>
                <a:lnTo>
                  <a:pt x="35872" y="101956"/>
                </a:lnTo>
                <a:lnTo>
                  <a:pt x="17302" y="83011"/>
                </a:lnTo>
                <a:lnTo>
                  <a:pt x="17302" y="36512"/>
                </a:lnTo>
                <a:lnTo>
                  <a:pt x="35872" y="17611"/>
                </a:lnTo>
                <a:lnTo>
                  <a:pt x="109583" y="17611"/>
                </a:lnTo>
                <a:lnTo>
                  <a:pt x="92250" y="0"/>
                </a:lnTo>
                <a:close/>
              </a:path>
              <a:path w="120000" h="120000" extrusionOk="0">
                <a:moveTo>
                  <a:pt x="109583" y="17611"/>
                </a:moveTo>
                <a:lnTo>
                  <a:pt x="82778" y="17611"/>
                </a:lnTo>
                <a:lnTo>
                  <a:pt x="101344" y="36512"/>
                </a:lnTo>
                <a:lnTo>
                  <a:pt x="101344" y="83011"/>
                </a:lnTo>
                <a:lnTo>
                  <a:pt x="82778" y="101956"/>
                </a:lnTo>
                <a:lnTo>
                  <a:pt x="109569" y="101956"/>
                </a:lnTo>
                <a:lnTo>
                  <a:pt x="118650" y="92740"/>
                </a:lnTo>
                <a:lnTo>
                  <a:pt x="118650" y="26827"/>
                </a:lnTo>
                <a:lnTo>
                  <a:pt x="109583" y="17611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Shape 1050"/>
          <p:cNvSpPr/>
          <p:nvPr/>
        </p:nvSpPr>
        <p:spPr>
          <a:xfrm>
            <a:off x="3532643" y="2530403"/>
            <a:ext cx="163200" cy="16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24" y="0"/>
                </a:moveTo>
                <a:lnTo>
                  <a:pt x="36619" y="4717"/>
                </a:lnTo>
                <a:lnTo>
                  <a:pt x="17569" y="17578"/>
                </a:lnTo>
                <a:lnTo>
                  <a:pt x="4715" y="36637"/>
                </a:lnTo>
                <a:lnTo>
                  <a:pt x="0" y="59954"/>
                </a:lnTo>
                <a:lnTo>
                  <a:pt x="4715" y="83262"/>
                </a:lnTo>
                <a:lnTo>
                  <a:pt x="17569" y="102318"/>
                </a:lnTo>
                <a:lnTo>
                  <a:pt x="36619" y="115176"/>
                </a:lnTo>
                <a:lnTo>
                  <a:pt x="59924" y="119895"/>
                </a:lnTo>
                <a:lnTo>
                  <a:pt x="83241" y="115176"/>
                </a:lnTo>
                <a:lnTo>
                  <a:pt x="89859" y="110711"/>
                </a:lnTo>
                <a:lnTo>
                  <a:pt x="59924" y="110711"/>
                </a:lnTo>
                <a:lnTo>
                  <a:pt x="40190" y="106718"/>
                </a:lnTo>
                <a:lnTo>
                  <a:pt x="24054" y="95832"/>
                </a:lnTo>
                <a:lnTo>
                  <a:pt x="13163" y="79696"/>
                </a:lnTo>
                <a:lnTo>
                  <a:pt x="9167" y="59954"/>
                </a:lnTo>
                <a:lnTo>
                  <a:pt x="13163" y="40210"/>
                </a:lnTo>
                <a:lnTo>
                  <a:pt x="24054" y="24070"/>
                </a:lnTo>
                <a:lnTo>
                  <a:pt x="40190" y="13177"/>
                </a:lnTo>
                <a:lnTo>
                  <a:pt x="59924" y="9182"/>
                </a:lnTo>
                <a:lnTo>
                  <a:pt x="89858" y="9182"/>
                </a:lnTo>
                <a:lnTo>
                  <a:pt x="83241" y="4717"/>
                </a:lnTo>
                <a:lnTo>
                  <a:pt x="59924" y="0"/>
                </a:lnTo>
                <a:close/>
              </a:path>
              <a:path w="120000" h="120000" extrusionOk="0">
                <a:moveTo>
                  <a:pt x="89858" y="9182"/>
                </a:moveTo>
                <a:lnTo>
                  <a:pt x="59924" y="9182"/>
                </a:lnTo>
                <a:lnTo>
                  <a:pt x="79676" y="13177"/>
                </a:lnTo>
                <a:lnTo>
                  <a:pt x="95815" y="24070"/>
                </a:lnTo>
                <a:lnTo>
                  <a:pt x="106704" y="40210"/>
                </a:lnTo>
                <a:lnTo>
                  <a:pt x="110698" y="59954"/>
                </a:lnTo>
                <a:lnTo>
                  <a:pt x="106704" y="79696"/>
                </a:lnTo>
                <a:lnTo>
                  <a:pt x="95815" y="95832"/>
                </a:lnTo>
                <a:lnTo>
                  <a:pt x="79676" y="106718"/>
                </a:lnTo>
                <a:lnTo>
                  <a:pt x="59924" y="110711"/>
                </a:lnTo>
                <a:lnTo>
                  <a:pt x="89859" y="110711"/>
                </a:lnTo>
                <a:lnTo>
                  <a:pt x="102301" y="102318"/>
                </a:lnTo>
                <a:lnTo>
                  <a:pt x="115162" y="83262"/>
                </a:lnTo>
                <a:lnTo>
                  <a:pt x="119881" y="59954"/>
                </a:lnTo>
                <a:lnTo>
                  <a:pt x="115162" y="36637"/>
                </a:lnTo>
                <a:lnTo>
                  <a:pt x="102301" y="17578"/>
                </a:lnTo>
                <a:lnTo>
                  <a:pt x="89858" y="9182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Shape 1051"/>
          <p:cNvSpPr/>
          <p:nvPr/>
        </p:nvSpPr>
        <p:spPr>
          <a:xfrm>
            <a:off x="3561614" y="2559384"/>
            <a:ext cx="105300" cy="105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791" y="0"/>
                </a:moveTo>
                <a:lnTo>
                  <a:pt x="36536" y="4708"/>
                </a:lnTo>
                <a:lnTo>
                  <a:pt x="17529" y="17540"/>
                </a:lnTo>
                <a:lnTo>
                  <a:pt x="4704" y="36556"/>
                </a:lnTo>
                <a:lnTo>
                  <a:pt x="0" y="59815"/>
                </a:lnTo>
                <a:lnTo>
                  <a:pt x="4704" y="83074"/>
                </a:lnTo>
                <a:lnTo>
                  <a:pt x="17529" y="102090"/>
                </a:lnTo>
                <a:lnTo>
                  <a:pt x="36536" y="114923"/>
                </a:lnTo>
                <a:lnTo>
                  <a:pt x="59791" y="119631"/>
                </a:lnTo>
                <a:lnTo>
                  <a:pt x="83066" y="114923"/>
                </a:lnTo>
                <a:lnTo>
                  <a:pt x="90114" y="110169"/>
                </a:lnTo>
                <a:lnTo>
                  <a:pt x="59791" y="110169"/>
                </a:lnTo>
                <a:lnTo>
                  <a:pt x="40224" y="106206"/>
                </a:lnTo>
                <a:lnTo>
                  <a:pt x="24223" y="95403"/>
                </a:lnTo>
                <a:lnTo>
                  <a:pt x="13424" y="79394"/>
                </a:lnTo>
                <a:lnTo>
                  <a:pt x="9461" y="59815"/>
                </a:lnTo>
                <a:lnTo>
                  <a:pt x="13424" y="40239"/>
                </a:lnTo>
                <a:lnTo>
                  <a:pt x="24223" y="24238"/>
                </a:lnTo>
                <a:lnTo>
                  <a:pt x="40224" y="13444"/>
                </a:lnTo>
                <a:lnTo>
                  <a:pt x="59791" y="9483"/>
                </a:lnTo>
                <a:lnTo>
                  <a:pt x="90149" y="9483"/>
                </a:lnTo>
                <a:lnTo>
                  <a:pt x="83066" y="4708"/>
                </a:lnTo>
                <a:lnTo>
                  <a:pt x="59791" y="0"/>
                </a:lnTo>
                <a:close/>
              </a:path>
              <a:path w="120000" h="120000" extrusionOk="0">
                <a:moveTo>
                  <a:pt x="90149" y="9483"/>
                </a:moveTo>
                <a:lnTo>
                  <a:pt x="59791" y="9483"/>
                </a:lnTo>
                <a:lnTo>
                  <a:pt x="79375" y="13444"/>
                </a:lnTo>
                <a:lnTo>
                  <a:pt x="95391" y="24238"/>
                </a:lnTo>
                <a:lnTo>
                  <a:pt x="106201" y="40239"/>
                </a:lnTo>
                <a:lnTo>
                  <a:pt x="110167" y="59815"/>
                </a:lnTo>
                <a:lnTo>
                  <a:pt x="106201" y="79394"/>
                </a:lnTo>
                <a:lnTo>
                  <a:pt x="95391" y="95403"/>
                </a:lnTo>
                <a:lnTo>
                  <a:pt x="79375" y="106206"/>
                </a:lnTo>
                <a:lnTo>
                  <a:pt x="59791" y="110169"/>
                </a:lnTo>
                <a:lnTo>
                  <a:pt x="90114" y="110169"/>
                </a:lnTo>
                <a:lnTo>
                  <a:pt x="102096" y="102090"/>
                </a:lnTo>
                <a:lnTo>
                  <a:pt x="114939" y="83074"/>
                </a:lnTo>
                <a:lnTo>
                  <a:pt x="119652" y="59815"/>
                </a:lnTo>
                <a:lnTo>
                  <a:pt x="114939" y="36556"/>
                </a:lnTo>
                <a:lnTo>
                  <a:pt x="102096" y="17540"/>
                </a:lnTo>
                <a:lnTo>
                  <a:pt x="90149" y="9483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Shape 1052"/>
          <p:cNvSpPr/>
          <p:nvPr/>
        </p:nvSpPr>
        <p:spPr>
          <a:xfrm>
            <a:off x="3093170" y="2071227"/>
            <a:ext cx="631799" cy="65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50" y="0"/>
                </a:moveTo>
                <a:lnTo>
                  <a:pt x="59942" y="0"/>
                </a:lnTo>
                <a:lnTo>
                  <a:pt x="53904" y="860"/>
                </a:lnTo>
                <a:lnTo>
                  <a:pt x="43973" y="7139"/>
                </a:lnTo>
                <a:lnTo>
                  <a:pt x="40611" y="12533"/>
                </a:lnTo>
                <a:lnTo>
                  <a:pt x="40557" y="12574"/>
                </a:lnTo>
                <a:lnTo>
                  <a:pt x="2596" y="89770"/>
                </a:lnTo>
                <a:lnTo>
                  <a:pt x="2550" y="89942"/>
                </a:lnTo>
                <a:lnTo>
                  <a:pt x="2492" y="90013"/>
                </a:lnTo>
                <a:lnTo>
                  <a:pt x="0" y="99553"/>
                </a:lnTo>
                <a:lnTo>
                  <a:pt x="1652" y="107463"/>
                </a:lnTo>
                <a:lnTo>
                  <a:pt x="6156" y="113930"/>
                </a:lnTo>
                <a:lnTo>
                  <a:pt x="12830" y="118294"/>
                </a:lnTo>
                <a:lnTo>
                  <a:pt x="20995" y="119895"/>
                </a:lnTo>
                <a:lnTo>
                  <a:pt x="28791" y="118431"/>
                </a:lnTo>
                <a:lnTo>
                  <a:pt x="31384" y="116831"/>
                </a:lnTo>
                <a:lnTo>
                  <a:pt x="20995" y="116831"/>
                </a:lnTo>
                <a:lnTo>
                  <a:pt x="14061" y="115471"/>
                </a:lnTo>
                <a:lnTo>
                  <a:pt x="8392" y="111764"/>
                </a:lnTo>
                <a:lnTo>
                  <a:pt x="4566" y="106271"/>
                </a:lnTo>
                <a:lnTo>
                  <a:pt x="3162" y="99553"/>
                </a:lnTo>
                <a:lnTo>
                  <a:pt x="3292" y="97478"/>
                </a:lnTo>
                <a:lnTo>
                  <a:pt x="3676" y="95436"/>
                </a:lnTo>
                <a:lnTo>
                  <a:pt x="4308" y="93456"/>
                </a:lnTo>
                <a:lnTo>
                  <a:pt x="5181" y="91565"/>
                </a:lnTo>
                <a:lnTo>
                  <a:pt x="5231" y="91401"/>
                </a:lnTo>
                <a:lnTo>
                  <a:pt x="5389" y="91203"/>
                </a:lnTo>
                <a:lnTo>
                  <a:pt x="43438" y="13832"/>
                </a:lnTo>
                <a:lnTo>
                  <a:pt x="43477" y="13578"/>
                </a:lnTo>
                <a:lnTo>
                  <a:pt x="43519" y="13511"/>
                </a:lnTo>
                <a:lnTo>
                  <a:pt x="43581" y="13466"/>
                </a:lnTo>
                <a:lnTo>
                  <a:pt x="43612" y="13392"/>
                </a:lnTo>
                <a:lnTo>
                  <a:pt x="46378" y="9133"/>
                </a:lnTo>
                <a:lnTo>
                  <a:pt x="50202" y="5878"/>
                </a:lnTo>
                <a:lnTo>
                  <a:pt x="54814" y="3799"/>
                </a:lnTo>
                <a:lnTo>
                  <a:pt x="59942" y="3068"/>
                </a:lnTo>
                <a:lnTo>
                  <a:pt x="70984" y="3068"/>
                </a:lnTo>
                <a:lnTo>
                  <a:pt x="66087" y="860"/>
                </a:lnTo>
                <a:lnTo>
                  <a:pt x="60050" y="0"/>
                </a:lnTo>
                <a:close/>
              </a:path>
              <a:path w="120000" h="120000" extrusionOk="0">
                <a:moveTo>
                  <a:pt x="69386" y="51374"/>
                </a:moveTo>
                <a:lnTo>
                  <a:pt x="60050" y="51374"/>
                </a:lnTo>
                <a:lnTo>
                  <a:pt x="64553" y="52153"/>
                </a:lnTo>
                <a:lnTo>
                  <a:pt x="68418" y="54307"/>
                </a:lnTo>
                <a:lnTo>
                  <a:pt x="71336" y="57559"/>
                </a:lnTo>
                <a:lnTo>
                  <a:pt x="72993" y="61631"/>
                </a:lnTo>
                <a:lnTo>
                  <a:pt x="78028" y="100590"/>
                </a:lnTo>
                <a:lnTo>
                  <a:pt x="78051" y="100979"/>
                </a:lnTo>
                <a:lnTo>
                  <a:pt x="80102" y="108410"/>
                </a:lnTo>
                <a:lnTo>
                  <a:pt x="84692" y="114415"/>
                </a:lnTo>
                <a:lnTo>
                  <a:pt x="91198" y="118431"/>
                </a:lnTo>
                <a:lnTo>
                  <a:pt x="98993" y="119895"/>
                </a:lnTo>
                <a:lnTo>
                  <a:pt x="107159" y="118294"/>
                </a:lnTo>
                <a:lnTo>
                  <a:pt x="109398" y="116831"/>
                </a:lnTo>
                <a:lnTo>
                  <a:pt x="98993" y="116831"/>
                </a:lnTo>
                <a:lnTo>
                  <a:pt x="92372" y="115587"/>
                </a:lnTo>
                <a:lnTo>
                  <a:pt x="86846" y="112176"/>
                </a:lnTo>
                <a:lnTo>
                  <a:pt x="82948" y="107076"/>
                </a:lnTo>
                <a:lnTo>
                  <a:pt x="81183" y="100688"/>
                </a:lnTo>
                <a:lnTo>
                  <a:pt x="81176" y="100307"/>
                </a:lnTo>
                <a:lnTo>
                  <a:pt x="76349" y="62929"/>
                </a:lnTo>
                <a:lnTo>
                  <a:pt x="76368" y="62777"/>
                </a:lnTo>
                <a:lnTo>
                  <a:pt x="76314" y="62217"/>
                </a:lnTo>
                <a:lnTo>
                  <a:pt x="76222" y="61631"/>
                </a:lnTo>
                <a:lnTo>
                  <a:pt x="76114" y="61119"/>
                </a:lnTo>
                <a:lnTo>
                  <a:pt x="74070" y="56027"/>
                </a:lnTo>
                <a:lnTo>
                  <a:pt x="70452" y="51970"/>
                </a:lnTo>
                <a:lnTo>
                  <a:pt x="69386" y="51374"/>
                </a:lnTo>
                <a:close/>
              </a:path>
              <a:path w="120000" h="120000" extrusionOk="0">
                <a:moveTo>
                  <a:pt x="60050" y="48309"/>
                </a:moveTo>
                <a:lnTo>
                  <a:pt x="59957" y="48309"/>
                </a:lnTo>
                <a:lnTo>
                  <a:pt x="54348" y="49282"/>
                </a:lnTo>
                <a:lnTo>
                  <a:pt x="43874" y="61119"/>
                </a:lnTo>
                <a:lnTo>
                  <a:pt x="43643" y="62929"/>
                </a:lnTo>
                <a:lnTo>
                  <a:pt x="38812" y="100307"/>
                </a:lnTo>
                <a:lnTo>
                  <a:pt x="33143" y="112176"/>
                </a:lnTo>
                <a:lnTo>
                  <a:pt x="20995" y="116831"/>
                </a:lnTo>
                <a:lnTo>
                  <a:pt x="31384" y="116831"/>
                </a:lnTo>
                <a:lnTo>
                  <a:pt x="35297" y="114415"/>
                </a:lnTo>
                <a:lnTo>
                  <a:pt x="39888" y="108410"/>
                </a:lnTo>
                <a:lnTo>
                  <a:pt x="41940" y="100979"/>
                </a:lnTo>
                <a:lnTo>
                  <a:pt x="41964" y="100590"/>
                </a:lnTo>
                <a:lnTo>
                  <a:pt x="46994" y="61631"/>
                </a:lnTo>
                <a:lnTo>
                  <a:pt x="48654" y="57559"/>
                </a:lnTo>
                <a:lnTo>
                  <a:pt x="51573" y="54307"/>
                </a:lnTo>
                <a:lnTo>
                  <a:pt x="55439" y="52153"/>
                </a:lnTo>
                <a:lnTo>
                  <a:pt x="59942" y="51374"/>
                </a:lnTo>
                <a:lnTo>
                  <a:pt x="69386" y="51374"/>
                </a:lnTo>
                <a:lnTo>
                  <a:pt x="65649" y="49282"/>
                </a:lnTo>
                <a:lnTo>
                  <a:pt x="60050" y="48309"/>
                </a:lnTo>
                <a:close/>
              </a:path>
              <a:path w="120000" h="120000" extrusionOk="0">
                <a:moveTo>
                  <a:pt x="70984" y="3068"/>
                </a:moveTo>
                <a:lnTo>
                  <a:pt x="60050" y="3068"/>
                </a:lnTo>
                <a:lnTo>
                  <a:pt x="65176" y="3799"/>
                </a:lnTo>
                <a:lnTo>
                  <a:pt x="69787" y="5878"/>
                </a:lnTo>
                <a:lnTo>
                  <a:pt x="73611" y="9133"/>
                </a:lnTo>
                <a:lnTo>
                  <a:pt x="76376" y="13392"/>
                </a:lnTo>
                <a:lnTo>
                  <a:pt x="76407" y="13466"/>
                </a:lnTo>
                <a:lnTo>
                  <a:pt x="76472" y="13511"/>
                </a:lnTo>
                <a:lnTo>
                  <a:pt x="76538" y="13705"/>
                </a:lnTo>
                <a:lnTo>
                  <a:pt x="76549" y="13832"/>
                </a:lnTo>
                <a:lnTo>
                  <a:pt x="114599" y="91203"/>
                </a:lnTo>
                <a:lnTo>
                  <a:pt x="114676" y="91304"/>
                </a:lnTo>
                <a:lnTo>
                  <a:pt x="114761" y="91401"/>
                </a:lnTo>
                <a:lnTo>
                  <a:pt x="114807" y="91565"/>
                </a:lnTo>
                <a:lnTo>
                  <a:pt x="115682" y="93456"/>
                </a:lnTo>
                <a:lnTo>
                  <a:pt x="116315" y="95436"/>
                </a:lnTo>
                <a:lnTo>
                  <a:pt x="116700" y="97478"/>
                </a:lnTo>
                <a:lnTo>
                  <a:pt x="116829" y="99553"/>
                </a:lnTo>
                <a:lnTo>
                  <a:pt x="115425" y="106271"/>
                </a:lnTo>
                <a:lnTo>
                  <a:pt x="111599" y="111764"/>
                </a:lnTo>
                <a:lnTo>
                  <a:pt x="105929" y="115471"/>
                </a:lnTo>
                <a:lnTo>
                  <a:pt x="98993" y="116831"/>
                </a:lnTo>
                <a:lnTo>
                  <a:pt x="109398" y="116831"/>
                </a:lnTo>
                <a:lnTo>
                  <a:pt x="113835" y="113930"/>
                </a:lnTo>
                <a:lnTo>
                  <a:pt x="118339" y="107463"/>
                </a:lnTo>
                <a:lnTo>
                  <a:pt x="119992" y="99553"/>
                </a:lnTo>
                <a:lnTo>
                  <a:pt x="119839" y="97109"/>
                </a:lnTo>
                <a:lnTo>
                  <a:pt x="117496" y="90013"/>
                </a:lnTo>
                <a:lnTo>
                  <a:pt x="117442" y="89942"/>
                </a:lnTo>
                <a:lnTo>
                  <a:pt x="117395" y="89770"/>
                </a:lnTo>
                <a:lnTo>
                  <a:pt x="79465" y="12634"/>
                </a:lnTo>
                <a:lnTo>
                  <a:pt x="79431" y="12574"/>
                </a:lnTo>
                <a:lnTo>
                  <a:pt x="79381" y="12533"/>
                </a:lnTo>
                <a:lnTo>
                  <a:pt x="79319" y="12373"/>
                </a:lnTo>
                <a:lnTo>
                  <a:pt x="79319" y="12261"/>
                </a:lnTo>
                <a:lnTo>
                  <a:pt x="79269" y="12153"/>
                </a:lnTo>
                <a:lnTo>
                  <a:pt x="76016" y="7139"/>
                </a:lnTo>
                <a:lnTo>
                  <a:pt x="71516" y="3307"/>
                </a:lnTo>
                <a:lnTo>
                  <a:pt x="70984" y="3068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Shape 1053"/>
          <p:cNvSpPr txBox="1"/>
          <p:nvPr/>
        </p:nvSpPr>
        <p:spPr>
          <a:xfrm>
            <a:off x="748875" y="272850"/>
            <a:ext cx="12795300" cy="962100"/>
          </a:xfrm>
          <a:prstGeom prst="rect">
            <a:avLst/>
          </a:prstGeom>
          <a:noFill/>
          <a:ln>
            <a:noFill/>
          </a:ln>
        </p:spPr>
        <p:txBody>
          <a:bodyPr lIns="89900" tIns="44950" rIns="89900" bIns="449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996" b="1">
                <a:solidFill>
                  <a:srgbClr val="003E52"/>
                </a:solidFill>
                <a:latin typeface="Overpass"/>
                <a:ea typeface="Overpass"/>
                <a:cs typeface="Overpass"/>
                <a:sym typeface="Overpass"/>
              </a:rPr>
              <a:t>Librados : Base Access Layer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Shape 1058"/>
          <p:cNvSpPr/>
          <p:nvPr/>
        </p:nvSpPr>
        <p:spPr>
          <a:xfrm>
            <a:off x="9342455" y="3499161"/>
            <a:ext cx="3842700" cy="121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19940"/>
                </a:lnTo>
                <a:lnTo>
                  <a:pt x="0" y="119940"/>
                </a:lnTo>
                <a:lnTo>
                  <a:pt x="0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Shape 1059"/>
          <p:cNvSpPr/>
          <p:nvPr/>
        </p:nvSpPr>
        <p:spPr>
          <a:xfrm>
            <a:off x="10687546" y="1742729"/>
            <a:ext cx="1268100" cy="126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8" y="0"/>
                </a:moveTo>
                <a:lnTo>
                  <a:pt x="52992" y="403"/>
                </a:lnTo>
                <a:lnTo>
                  <a:pt x="46233" y="1584"/>
                </a:lnTo>
                <a:lnTo>
                  <a:pt x="39757" y="3497"/>
                </a:lnTo>
                <a:lnTo>
                  <a:pt x="33607" y="6097"/>
                </a:lnTo>
                <a:lnTo>
                  <a:pt x="27829" y="9339"/>
                </a:lnTo>
                <a:lnTo>
                  <a:pt x="22469" y="13179"/>
                </a:lnTo>
                <a:lnTo>
                  <a:pt x="17570" y="17570"/>
                </a:lnTo>
                <a:lnTo>
                  <a:pt x="13178" y="22469"/>
                </a:lnTo>
                <a:lnTo>
                  <a:pt x="9339" y="27830"/>
                </a:lnTo>
                <a:lnTo>
                  <a:pt x="6097" y="33608"/>
                </a:lnTo>
                <a:lnTo>
                  <a:pt x="3497" y="39758"/>
                </a:lnTo>
                <a:lnTo>
                  <a:pt x="1584" y="46235"/>
                </a:lnTo>
                <a:lnTo>
                  <a:pt x="403" y="52994"/>
                </a:lnTo>
                <a:lnTo>
                  <a:pt x="0" y="59990"/>
                </a:lnTo>
                <a:lnTo>
                  <a:pt x="403" y="66986"/>
                </a:lnTo>
                <a:lnTo>
                  <a:pt x="1584" y="73745"/>
                </a:lnTo>
                <a:lnTo>
                  <a:pt x="3497" y="80222"/>
                </a:lnTo>
                <a:lnTo>
                  <a:pt x="6097" y="86372"/>
                </a:lnTo>
                <a:lnTo>
                  <a:pt x="9339" y="92150"/>
                </a:lnTo>
                <a:lnTo>
                  <a:pt x="13178" y="97511"/>
                </a:lnTo>
                <a:lnTo>
                  <a:pt x="17570" y="102409"/>
                </a:lnTo>
                <a:lnTo>
                  <a:pt x="22469" y="106801"/>
                </a:lnTo>
                <a:lnTo>
                  <a:pt x="27829" y="110640"/>
                </a:lnTo>
                <a:lnTo>
                  <a:pt x="33607" y="113883"/>
                </a:lnTo>
                <a:lnTo>
                  <a:pt x="39757" y="116483"/>
                </a:lnTo>
                <a:lnTo>
                  <a:pt x="46233" y="118396"/>
                </a:lnTo>
                <a:lnTo>
                  <a:pt x="52992" y="119577"/>
                </a:lnTo>
                <a:lnTo>
                  <a:pt x="59988" y="119980"/>
                </a:lnTo>
                <a:lnTo>
                  <a:pt x="66984" y="119577"/>
                </a:lnTo>
                <a:lnTo>
                  <a:pt x="73743" y="118396"/>
                </a:lnTo>
                <a:lnTo>
                  <a:pt x="80220" y="116483"/>
                </a:lnTo>
                <a:lnTo>
                  <a:pt x="86370" y="113883"/>
                </a:lnTo>
                <a:lnTo>
                  <a:pt x="92148" y="110640"/>
                </a:lnTo>
                <a:lnTo>
                  <a:pt x="97509" y="106801"/>
                </a:lnTo>
                <a:lnTo>
                  <a:pt x="102408" y="102409"/>
                </a:lnTo>
                <a:lnTo>
                  <a:pt x="106799" y="97511"/>
                </a:lnTo>
                <a:lnTo>
                  <a:pt x="110639" y="92150"/>
                </a:lnTo>
                <a:lnTo>
                  <a:pt x="113881" y="86372"/>
                </a:lnTo>
                <a:lnTo>
                  <a:pt x="116481" y="80222"/>
                </a:lnTo>
                <a:lnTo>
                  <a:pt x="118394" y="73745"/>
                </a:lnTo>
                <a:lnTo>
                  <a:pt x="119575" y="66986"/>
                </a:lnTo>
                <a:lnTo>
                  <a:pt x="119979" y="59990"/>
                </a:lnTo>
                <a:lnTo>
                  <a:pt x="119575" y="52994"/>
                </a:lnTo>
                <a:lnTo>
                  <a:pt x="118394" y="46235"/>
                </a:lnTo>
                <a:lnTo>
                  <a:pt x="116481" y="39758"/>
                </a:lnTo>
                <a:lnTo>
                  <a:pt x="113881" y="33608"/>
                </a:lnTo>
                <a:lnTo>
                  <a:pt x="110639" y="27830"/>
                </a:lnTo>
                <a:lnTo>
                  <a:pt x="106799" y="22469"/>
                </a:lnTo>
                <a:lnTo>
                  <a:pt x="102408" y="17570"/>
                </a:lnTo>
                <a:lnTo>
                  <a:pt x="97509" y="13179"/>
                </a:lnTo>
                <a:lnTo>
                  <a:pt x="92148" y="9339"/>
                </a:lnTo>
                <a:lnTo>
                  <a:pt x="86370" y="6097"/>
                </a:lnTo>
                <a:lnTo>
                  <a:pt x="80220" y="3497"/>
                </a:lnTo>
                <a:lnTo>
                  <a:pt x="73743" y="1584"/>
                </a:lnTo>
                <a:lnTo>
                  <a:pt x="66984" y="403"/>
                </a:lnTo>
                <a:lnTo>
                  <a:pt x="59988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Shape 1060"/>
          <p:cNvSpPr/>
          <p:nvPr/>
        </p:nvSpPr>
        <p:spPr>
          <a:xfrm>
            <a:off x="10758424" y="1813604"/>
            <a:ext cx="1126500" cy="112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7" y="0"/>
                </a:moveTo>
                <a:lnTo>
                  <a:pt x="51847" y="547"/>
                </a:lnTo>
                <a:lnTo>
                  <a:pt x="44040" y="2142"/>
                </a:lnTo>
                <a:lnTo>
                  <a:pt x="36637" y="4714"/>
                </a:lnTo>
                <a:lnTo>
                  <a:pt x="29710" y="8190"/>
                </a:lnTo>
                <a:lnTo>
                  <a:pt x="23331" y="12499"/>
                </a:lnTo>
                <a:lnTo>
                  <a:pt x="17570" y="17570"/>
                </a:lnTo>
                <a:lnTo>
                  <a:pt x="12499" y="23331"/>
                </a:lnTo>
                <a:lnTo>
                  <a:pt x="8190" y="29711"/>
                </a:lnTo>
                <a:lnTo>
                  <a:pt x="4714" y="36638"/>
                </a:lnTo>
                <a:lnTo>
                  <a:pt x="2142" y="44041"/>
                </a:lnTo>
                <a:lnTo>
                  <a:pt x="547" y="51848"/>
                </a:lnTo>
                <a:lnTo>
                  <a:pt x="0" y="59989"/>
                </a:lnTo>
                <a:lnTo>
                  <a:pt x="547" y="68129"/>
                </a:lnTo>
                <a:lnTo>
                  <a:pt x="2142" y="75936"/>
                </a:lnTo>
                <a:lnTo>
                  <a:pt x="4714" y="83339"/>
                </a:lnTo>
                <a:lnTo>
                  <a:pt x="8190" y="90266"/>
                </a:lnTo>
                <a:lnTo>
                  <a:pt x="12499" y="96646"/>
                </a:lnTo>
                <a:lnTo>
                  <a:pt x="17570" y="102407"/>
                </a:lnTo>
                <a:lnTo>
                  <a:pt x="23331" y="107478"/>
                </a:lnTo>
                <a:lnTo>
                  <a:pt x="29710" y="111788"/>
                </a:lnTo>
                <a:lnTo>
                  <a:pt x="36637" y="115264"/>
                </a:lnTo>
                <a:lnTo>
                  <a:pt x="44040" y="117835"/>
                </a:lnTo>
                <a:lnTo>
                  <a:pt x="51847" y="119430"/>
                </a:lnTo>
                <a:lnTo>
                  <a:pt x="59987" y="119978"/>
                </a:lnTo>
                <a:lnTo>
                  <a:pt x="68127" y="119430"/>
                </a:lnTo>
                <a:lnTo>
                  <a:pt x="75934" y="117835"/>
                </a:lnTo>
                <a:lnTo>
                  <a:pt x="83337" y="115264"/>
                </a:lnTo>
                <a:lnTo>
                  <a:pt x="90264" y="111788"/>
                </a:lnTo>
                <a:lnTo>
                  <a:pt x="96644" y="107478"/>
                </a:lnTo>
                <a:lnTo>
                  <a:pt x="102405" y="102407"/>
                </a:lnTo>
                <a:lnTo>
                  <a:pt x="107476" y="96646"/>
                </a:lnTo>
                <a:lnTo>
                  <a:pt x="111786" y="90266"/>
                </a:lnTo>
                <a:lnTo>
                  <a:pt x="115262" y="83339"/>
                </a:lnTo>
                <a:lnTo>
                  <a:pt x="117833" y="75936"/>
                </a:lnTo>
                <a:lnTo>
                  <a:pt x="119428" y="68129"/>
                </a:lnTo>
                <a:lnTo>
                  <a:pt x="119976" y="59989"/>
                </a:lnTo>
                <a:lnTo>
                  <a:pt x="119428" y="51848"/>
                </a:lnTo>
                <a:lnTo>
                  <a:pt x="117833" y="44041"/>
                </a:lnTo>
                <a:lnTo>
                  <a:pt x="115262" y="36638"/>
                </a:lnTo>
                <a:lnTo>
                  <a:pt x="111786" y="29711"/>
                </a:lnTo>
                <a:lnTo>
                  <a:pt x="107476" y="23331"/>
                </a:lnTo>
                <a:lnTo>
                  <a:pt x="102405" y="17570"/>
                </a:lnTo>
                <a:lnTo>
                  <a:pt x="96644" y="12499"/>
                </a:lnTo>
                <a:lnTo>
                  <a:pt x="90264" y="8190"/>
                </a:lnTo>
                <a:lnTo>
                  <a:pt x="83337" y="4714"/>
                </a:lnTo>
                <a:lnTo>
                  <a:pt x="75934" y="2142"/>
                </a:lnTo>
                <a:lnTo>
                  <a:pt x="68127" y="547"/>
                </a:lnTo>
                <a:lnTo>
                  <a:pt x="59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Shape 1061"/>
          <p:cNvSpPr/>
          <p:nvPr/>
        </p:nvSpPr>
        <p:spPr>
          <a:xfrm>
            <a:off x="1581187" y="4787192"/>
            <a:ext cx="11611499" cy="943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6" y="119878"/>
                </a:moveTo>
                <a:lnTo>
                  <a:pt x="0" y="119878"/>
                </a:lnTo>
                <a:lnTo>
                  <a:pt x="0" y="0"/>
                </a:lnTo>
                <a:lnTo>
                  <a:pt x="119996" y="0"/>
                </a:lnTo>
                <a:lnTo>
                  <a:pt x="119996" y="119878"/>
                </a:lnTo>
                <a:close/>
              </a:path>
            </a:pathLst>
          </a:custGeom>
          <a:solidFill>
            <a:srgbClr val="004153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Shape 1062"/>
          <p:cNvSpPr/>
          <p:nvPr/>
        </p:nvSpPr>
        <p:spPr>
          <a:xfrm>
            <a:off x="1581433" y="5805753"/>
            <a:ext cx="11611500" cy="1207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6" y="119939"/>
                </a:moveTo>
                <a:lnTo>
                  <a:pt x="0" y="119939"/>
                </a:lnTo>
                <a:lnTo>
                  <a:pt x="0" y="0"/>
                </a:lnTo>
                <a:lnTo>
                  <a:pt x="119996" y="0"/>
                </a:lnTo>
                <a:lnTo>
                  <a:pt x="119996" y="119939"/>
                </a:lnTo>
                <a:close/>
              </a:path>
            </a:pathLst>
          </a:custGeom>
          <a:solidFill>
            <a:srgbClr val="004153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Shape 1063"/>
          <p:cNvSpPr txBox="1"/>
          <p:nvPr/>
        </p:nvSpPr>
        <p:spPr>
          <a:xfrm>
            <a:off x="4413920" y="5030740"/>
            <a:ext cx="5946000" cy="1728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1270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LIBRADOS</a:t>
            </a:r>
          </a:p>
          <a:p>
            <a:pPr marL="0" marR="12700" lvl="0" indent="0" algn="ctr" rtl="0">
              <a:spcBef>
                <a:spcPts val="300"/>
              </a:spcBef>
              <a:spcAft>
                <a:spcPts val="0"/>
              </a:spcAft>
              <a:buSzPct val="25000"/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library allowing apps to directly access RADOS (C, C++, Java, Python, Ruby)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C4B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C4B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800"/>
              </a:spcBef>
              <a:spcAft>
                <a:spcPts val="0"/>
              </a:spcAft>
              <a:buSzPct val="25000"/>
              <a:buNone/>
            </a:pPr>
            <a:r>
              <a:rPr lang="en-US"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RADOS</a:t>
            </a:r>
          </a:p>
          <a:p>
            <a:pPr marL="25400" marR="12700" lvl="0" indent="-254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software-based reliable, autonomous, distributed object store comprised of  self-healing, self-managing, intelligent storage nodes and lightweight monitors</a:t>
            </a:r>
          </a:p>
        </p:txBody>
      </p:sp>
      <p:sp>
        <p:nvSpPr>
          <p:cNvPr id="1064" name="Shape 1064"/>
          <p:cNvSpPr/>
          <p:nvPr/>
        </p:nvSpPr>
        <p:spPr>
          <a:xfrm>
            <a:off x="1581439" y="5805763"/>
            <a:ext cx="116115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6" y="0"/>
                </a:lnTo>
              </a:path>
            </a:pathLst>
          </a:custGeom>
          <a:noFill/>
          <a:ln w="9525" cap="flat" cmpd="sng">
            <a:solidFill>
              <a:srgbClr val="0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Shape 1065"/>
          <p:cNvSpPr/>
          <p:nvPr/>
        </p:nvSpPr>
        <p:spPr>
          <a:xfrm>
            <a:off x="1581426" y="3519466"/>
            <a:ext cx="3720000" cy="121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8" y="0"/>
                </a:lnTo>
                <a:lnTo>
                  <a:pt x="119998" y="119940"/>
                </a:lnTo>
                <a:lnTo>
                  <a:pt x="0" y="119940"/>
                </a:lnTo>
                <a:lnTo>
                  <a:pt x="0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Shape 1066"/>
          <p:cNvSpPr/>
          <p:nvPr/>
        </p:nvSpPr>
        <p:spPr>
          <a:xfrm>
            <a:off x="5389905" y="3524522"/>
            <a:ext cx="3872100" cy="121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19940"/>
                </a:lnTo>
                <a:lnTo>
                  <a:pt x="0" y="119940"/>
                </a:lnTo>
                <a:lnTo>
                  <a:pt x="0" y="0"/>
                </a:lnTo>
                <a:close/>
              </a:path>
            </a:pathLst>
          </a:custGeom>
          <a:solidFill>
            <a:srgbClr val="EC7A08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Shape 1067"/>
          <p:cNvSpPr/>
          <p:nvPr/>
        </p:nvSpPr>
        <p:spPr>
          <a:xfrm>
            <a:off x="7334738" y="2978039"/>
            <a:ext cx="419400" cy="594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8" y="119950"/>
                </a:moveTo>
                <a:lnTo>
                  <a:pt x="0" y="119950"/>
                </a:lnTo>
                <a:lnTo>
                  <a:pt x="0" y="0"/>
                </a:lnTo>
                <a:lnTo>
                  <a:pt x="119808" y="0"/>
                </a:lnTo>
                <a:lnTo>
                  <a:pt x="119808" y="119950"/>
                </a:lnTo>
                <a:close/>
              </a:path>
            </a:pathLst>
          </a:custGeom>
          <a:solidFill>
            <a:srgbClr val="EC7A08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Shape 1068"/>
          <p:cNvSpPr/>
          <p:nvPr/>
        </p:nvSpPr>
        <p:spPr>
          <a:xfrm>
            <a:off x="6900718" y="1833319"/>
            <a:ext cx="1268100" cy="126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8" y="0"/>
                </a:moveTo>
                <a:lnTo>
                  <a:pt x="52992" y="403"/>
                </a:lnTo>
                <a:lnTo>
                  <a:pt x="46233" y="1584"/>
                </a:lnTo>
                <a:lnTo>
                  <a:pt x="39757" y="3497"/>
                </a:lnTo>
                <a:lnTo>
                  <a:pt x="33607" y="6097"/>
                </a:lnTo>
                <a:lnTo>
                  <a:pt x="27829" y="9339"/>
                </a:lnTo>
                <a:lnTo>
                  <a:pt x="22469" y="13179"/>
                </a:lnTo>
                <a:lnTo>
                  <a:pt x="17570" y="17570"/>
                </a:lnTo>
                <a:lnTo>
                  <a:pt x="13178" y="22469"/>
                </a:lnTo>
                <a:lnTo>
                  <a:pt x="9339" y="27830"/>
                </a:lnTo>
                <a:lnTo>
                  <a:pt x="6097" y="33608"/>
                </a:lnTo>
                <a:lnTo>
                  <a:pt x="3497" y="39758"/>
                </a:lnTo>
                <a:lnTo>
                  <a:pt x="1584" y="46235"/>
                </a:lnTo>
                <a:lnTo>
                  <a:pt x="403" y="52994"/>
                </a:lnTo>
                <a:lnTo>
                  <a:pt x="0" y="59990"/>
                </a:lnTo>
                <a:lnTo>
                  <a:pt x="403" y="66986"/>
                </a:lnTo>
                <a:lnTo>
                  <a:pt x="1584" y="73745"/>
                </a:lnTo>
                <a:lnTo>
                  <a:pt x="3497" y="80222"/>
                </a:lnTo>
                <a:lnTo>
                  <a:pt x="6097" y="86372"/>
                </a:lnTo>
                <a:lnTo>
                  <a:pt x="9339" y="92150"/>
                </a:lnTo>
                <a:lnTo>
                  <a:pt x="13178" y="97511"/>
                </a:lnTo>
                <a:lnTo>
                  <a:pt x="17570" y="102409"/>
                </a:lnTo>
                <a:lnTo>
                  <a:pt x="22469" y="106801"/>
                </a:lnTo>
                <a:lnTo>
                  <a:pt x="27829" y="110640"/>
                </a:lnTo>
                <a:lnTo>
                  <a:pt x="33607" y="113883"/>
                </a:lnTo>
                <a:lnTo>
                  <a:pt x="39757" y="116483"/>
                </a:lnTo>
                <a:lnTo>
                  <a:pt x="46233" y="118396"/>
                </a:lnTo>
                <a:lnTo>
                  <a:pt x="52992" y="119577"/>
                </a:lnTo>
                <a:lnTo>
                  <a:pt x="59988" y="119980"/>
                </a:lnTo>
                <a:lnTo>
                  <a:pt x="66984" y="119577"/>
                </a:lnTo>
                <a:lnTo>
                  <a:pt x="73743" y="118396"/>
                </a:lnTo>
                <a:lnTo>
                  <a:pt x="80220" y="116483"/>
                </a:lnTo>
                <a:lnTo>
                  <a:pt x="86370" y="113883"/>
                </a:lnTo>
                <a:lnTo>
                  <a:pt x="92148" y="110640"/>
                </a:lnTo>
                <a:lnTo>
                  <a:pt x="97509" y="106801"/>
                </a:lnTo>
                <a:lnTo>
                  <a:pt x="102408" y="102409"/>
                </a:lnTo>
                <a:lnTo>
                  <a:pt x="106799" y="97511"/>
                </a:lnTo>
                <a:lnTo>
                  <a:pt x="110639" y="92150"/>
                </a:lnTo>
                <a:lnTo>
                  <a:pt x="113881" y="86372"/>
                </a:lnTo>
                <a:lnTo>
                  <a:pt x="116481" y="80222"/>
                </a:lnTo>
                <a:lnTo>
                  <a:pt x="118394" y="73745"/>
                </a:lnTo>
                <a:lnTo>
                  <a:pt x="119575" y="66986"/>
                </a:lnTo>
                <a:lnTo>
                  <a:pt x="119979" y="59990"/>
                </a:lnTo>
                <a:lnTo>
                  <a:pt x="119575" y="52994"/>
                </a:lnTo>
                <a:lnTo>
                  <a:pt x="118394" y="46235"/>
                </a:lnTo>
                <a:lnTo>
                  <a:pt x="116481" y="39758"/>
                </a:lnTo>
                <a:lnTo>
                  <a:pt x="113881" y="33608"/>
                </a:lnTo>
                <a:lnTo>
                  <a:pt x="110639" y="27830"/>
                </a:lnTo>
                <a:lnTo>
                  <a:pt x="106799" y="22469"/>
                </a:lnTo>
                <a:lnTo>
                  <a:pt x="102408" y="17570"/>
                </a:lnTo>
                <a:lnTo>
                  <a:pt x="97509" y="13179"/>
                </a:lnTo>
                <a:lnTo>
                  <a:pt x="92148" y="9339"/>
                </a:lnTo>
                <a:lnTo>
                  <a:pt x="86370" y="6097"/>
                </a:lnTo>
                <a:lnTo>
                  <a:pt x="80220" y="3497"/>
                </a:lnTo>
                <a:lnTo>
                  <a:pt x="73743" y="1584"/>
                </a:lnTo>
                <a:lnTo>
                  <a:pt x="66984" y="403"/>
                </a:lnTo>
                <a:lnTo>
                  <a:pt x="59988" y="0"/>
                </a:lnTo>
                <a:close/>
              </a:path>
            </a:pathLst>
          </a:custGeom>
          <a:solidFill>
            <a:srgbClr val="EC7A08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Shape 1069"/>
          <p:cNvSpPr/>
          <p:nvPr/>
        </p:nvSpPr>
        <p:spPr>
          <a:xfrm>
            <a:off x="6971676" y="1904274"/>
            <a:ext cx="1126500" cy="112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7" y="0"/>
                </a:moveTo>
                <a:lnTo>
                  <a:pt x="51847" y="547"/>
                </a:lnTo>
                <a:lnTo>
                  <a:pt x="44040" y="2142"/>
                </a:lnTo>
                <a:lnTo>
                  <a:pt x="36637" y="4714"/>
                </a:lnTo>
                <a:lnTo>
                  <a:pt x="29710" y="8190"/>
                </a:lnTo>
                <a:lnTo>
                  <a:pt x="23331" y="12499"/>
                </a:lnTo>
                <a:lnTo>
                  <a:pt x="17570" y="17570"/>
                </a:lnTo>
                <a:lnTo>
                  <a:pt x="12499" y="23331"/>
                </a:lnTo>
                <a:lnTo>
                  <a:pt x="8190" y="29711"/>
                </a:lnTo>
                <a:lnTo>
                  <a:pt x="4714" y="36638"/>
                </a:lnTo>
                <a:lnTo>
                  <a:pt x="2142" y="44041"/>
                </a:lnTo>
                <a:lnTo>
                  <a:pt x="547" y="51848"/>
                </a:lnTo>
                <a:lnTo>
                  <a:pt x="0" y="59989"/>
                </a:lnTo>
                <a:lnTo>
                  <a:pt x="547" y="68129"/>
                </a:lnTo>
                <a:lnTo>
                  <a:pt x="2142" y="75936"/>
                </a:lnTo>
                <a:lnTo>
                  <a:pt x="4714" y="83339"/>
                </a:lnTo>
                <a:lnTo>
                  <a:pt x="8190" y="90266"/>
                </a:lnTo>
                <a:lnTo>
                  <a:pt x="12499" y="96646"/>
                </a:lnTo>
                <a:lnTo>
                  <a:pt x="17570" y="102407"/>
                </a:lnTo>
                <a:lnTo>
                  <a:pt x="23331" y="107478"/>
                </a:lnTo>
                <a:lnTo>
                  <a:pt x="29710" y="111788"/>
                </a:lnTo>
                <a:lnTo>
                  <a:pt x="36637" y="115264"/>
                </a:lnTo>
                <a:lnTo>
                  <a:pt x="44040" y="117835"/>
                </a:lnTo>
                <a:lnTo>
                  <a:pt x="51847" y="119430"/>
                </a:lnTo>
                <a:lnTo>
                  <a:pt x="59987" y="119978"/>
                </a:lnTo>
                <a:lnTo>
                  <a:pt x="68127" y="119430"/>
                </a:lnTo>
                <a:lnTo>
                  <a:pt x="75934" y="117835"/>
                </a:lnTo>
                <a:lnTo>
                  <a:pt x="83337" y="115264"/>
                </a:lnTo>
                <a:lnTo>
                  <a:pt x="90264" y="111788"/>
                </a:lnTo>
                <a:lnTo>
                  <a:pt x="96644" y="107478"/>
                </a:lnTo>
                <a:lnTo>
                  <a:pt x="102405" y="102407"/>
                </a:lnTo>
                <a:lnTo>
                  <a:pt x="107476" y="96646"/>
                </a:lnTo>
                <a:lnTo>
                  <a:pt x="111786" y="90266"/>
                </a:lnTo>
                <a:lnTo>
                  <a:pt x="115262" y="83339"/>
                </a:lnTo>
                <a:lnTo>
                  <a:pt x="117833" y="75936"/>
                </a:lnTo>
                <a:lnTo>
                  <a:pt x="119428" y="68129"/>
                </a:lnTo>
                <a:lnTo>
                  <a:pt x="119976" y="59989"/>
                </a:lnTo>
                <a:lnTo>
                  <a:pt x="119428" y="51848"/>
                </a:lnTo>
                <a:lnTo>
                  <a:pt x="117833" y="44041"/>
                </a:lnTo>
                <a:lnTo>
                  <a:pt x="115262" y="36638"/>
                </a:lnTo>
                <a:lnTo>
                  <a:pt x="111786" y="29711"/>
                </a:lnTo>
                <a:lnTo>
                  <a:pt x="107476" y="23331"/>
                </a:lnTo>
                <a:lnTo>
                  <a:pt x="102405" y="17570"/>
                </a:lnTo>
                <a:lnTo>
                  <a:pt x="96644" y="12499"/>
                </a:lnTo>
                <a:lnTo>
                  <a:pt x="90264" y="8190"/>
                </a:lnTo>
                <a:lnTo>
                  <a:pt x="83337" y="4714"/>
                </a:lnTo>
                <a:lnTo>
                  <a:pt x="75934" y="2142"/>
                </a:lnTo>
                <a:lnTo>
                  <a:pt x="68127" y="547"/>
                </a:lnTo>
                <a:lnTo>
                  <a:pt x="59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Shape 1070"/>
          <p:cNvSpPr txBox="1"/>
          <p:nvPr/>
        </p:nvSpPr>
        <p:spPr>
          <a:xfrm>
            <a:off x="6058079" y="3785653"/>
            <a:ext cx="3004800" cy="78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8100" marR="0" lvl="0" indent="-127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RBD</a:t>
            </a:r>
          </a:p>
          <a:p>
            <a:pPr marL="25400" marR="127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reliable, fully distributed block device  with cloud platform integration</a:t>
            </a:r>
          </a:p>
        </p:txBody>
      </p:sp>
      <p:sp>
        <p:nvSpPr>
          <p:cNvPr id="1071" name="Shape 1071"/>
          <p:cNvSpPr/>
          <p:nvPr/>
        </p:nvSpPr>
        <p:spPr>
          <a:xfrm>
            <a:off x="3209328" y="2978039"/>
            <a:ext cx="419400" cy="594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8" y="119950"/>
                </a:moveTo>
                <a:lnTo>
                  <a:pt x="0" y="119950"/>
                </a:lnTo>
                <a:lnTo>
                  <a:pt x="0" y="0"/>
                </a:lnTo>
                <a:lnTo>
                  <a:pt x="119808" y="0"/>
                </a:lnTo>
                <a:lnTo>
                  <a:pt x="119808" y="11995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Shape 1072"/>
          <p:cNvSpPr/>
          <p:nvPr/>
        </p:nvSpPr>
        <p:spPr>
          <a:xfrm>
            <a:off x="2784754" y="1767272"/>
            <a:ext cx="1268100" cy="126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8" y="0"/>
                </a:moveTo>
                <a:lnTo>
                  <a:pt x="52992" y="403"/>
                </a:lnTo>
                <a:lnTo>
                  <a:pt x="46233" y="1584"/>
                </a:lnTo>
                <a:lnTo>
                  <a:pt x="39757" y="3497"/>
                </a:lnTo>
                <a:lnTo>
                  <a:pt x="33607" y="6097"/>
                </a:lnTo>
                <a:lnTo>
                  <a:pt x="27829" y="9339"/>
                </a:lnTo>
                <a:lnTo>
                  <a:pt x="22469" y="13179"/>
                </a:lnTo>
                <a:lnTo>
                  <a:pt x="17570" y="17570"/>
                </a:lnTo>
                <a:lnTo>
                  <a:pt x="13178" y="22469"/>
                </a:lnTo>
                <a:lnTo>
                  <a:pt x="9339" y="27830"/>
                </a:lnTo>
                <a:lnTo>
                  <a:pt x="6097" y="33608"/>
                </a:lnTo>
                <a:lnTo>
                  <a:pt x="3497" y="39758"/>
                </a:lnTo>
                <a:lnTo>
                  <a:pt x="1584" y="46235"/>
                </a:lnTo>
                <a:lnTo>
                  <a:pt x="403" y="52994"/>
                </a:lnTo>
                <a:lnTo>
                  <a:pt x="0" y="59990"/>
                </a:lnTo>
                <a:lnTo>
                  <a:pt x="403" y="66986"/>
                </a:lnTo>
                <a:lnTo>
                  <a:pt x="1584" y="73745"/>
                </a:lnTo>
                <a:lnTo>
                  <a:pt x="3497" y="80222"/>
                </a:lnTo>
                <a:lnTo>
                  <a:pt x="6097" y="86372"/>
                </a:lnTo>
                <a:lnTo>
                  <a:pt x="9339" y="92150"/>
                </a:lnTo>
                <a:lnTo>
                  <a:pt x="13178" y="97511"/>
                </a:lnTo>
                <a:lnTo>
                  <a:pt x="17570" y="102409"/>
                </a:lnTo>
                <a:lnTo>
                  <a:pt x="22469" y="106801"/>
                </a:lnTo>
                <a:lnTo>
                  <a:pt x="27829" y="110640"/>
                </a:lnTo>
                <a:lnTo>
                  <a:pt x="33607" y="113883"/>
                </a:lnTo>
                <a:lnTo>
                  <a:pt x="39757" y="116483"/>
                </a:lnTo>
                <a:lnTo>
                  <a:pt x="46233" y="118396"/>
                </a:lnTo>
                <a:lnTo>
                  <a:pt x="52992" y="119577"/>
                </a:lnTo>
                <a:lnTo>
                  <a:pt x="59988" y="119980"/>
                </a:lnTo>
                <a:lnTo>
                  <a:pt x="66984" y="119577"/>
                </a:lnTo>
                <a:lnTo>
                  <a:pt x="73743" y="118396"/>
                </a:lnTo>
                <a:lnTo>
                  <a:pt x="80220" y="116483"/>
                </a:lnTo>
                <a:lnTo>
                  <a:pt x="86370" y="113883"/>
                </a:lnTo>
                <a:lnTo>
                  <a:pt x="92148" y="110640"/>
                </a:lnTo>
                <a:lnTo>
                  <a:pt x="97509" y="106801"/>
                </a:lnTo>
                <a:lnTo>
                  <a:pt x="102408" y="102409"/>
                </a:lnTo>
                <a:lnTo>
                  <a:pt x="106799" y="97511"/>
                </a:lnTo>
                <a:lnTo>
                  <a:pt x="110639" y="92150"/>
                </a:lnTo>
                <a:lnTo>
                  <a:pt x="113881" y="86372"/>
                </a:lnTo>
                <a:lnTo>
                  <a:pt x="116481" y="80222"/>
                </a:lnTo>
                <a:lnTo>
                  <a:pt x="118394" y="73745"/>
                </a:lnTo>
                <a:lnTo>
                  <a:pt x="119575" y="66986"/>
                </a:lnTo>
                <a:lnTo>
                  <a:pt x="119979" y="59990"/>
                </a:lnTo>
                <a:lnTo>
                  <a:pt x="119575" y="52994"/>
                </a:lnTo>
                <a:lnTo>
                  <a:pt x="118394" y="46235"/>
                </a:lnTo>
                <a:lnTo>
                  <a:pt x="116481" y="39758"/>
                </a:lnTo>
                <a:lnTo>
                  <a:pt x="113881" y="33608"/>
                </a:lnTo>
                <a:lnTo>
                  <a:pt x="110639" y="27830"/>
                </a:lnTo>
                <a:lnTo>
                  <a:pt x="106799" y="22469"/>
                </a:lnTo>
                <a:lnTo>
                  <a:pt x="102408" y="17570"/>
                </a:lnTo>
                <a:lnTo>
                  <a:pt x="97509" y="13179"/>
                </a:lnTo>
                <a:lnTo>
                  <a:pt x="92148" y="9339"/>
                </a:lnTo>
                <a:lnTo>
                  <a:pt x="86370" y="6097"/>
                </a:lnTo>
                <a:lnTo>
                  <a:pt x="80220" y="3497"/>
                </a:lnTo>
                <a:lnTo>
                  <a:pt x="73743" y="1584"/>
                </a:lnTo>
                <a:lnTo>
                  <a:pt x="66984" y="403"/>
                </a:lnTo>
                <a:lnTo>
                  <a:pt x="59988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Shape 1073"/>
          <p:cNvSpPr/>
          <p:nvPr/>
        </p:nvSpPr>
        <p:spPr>
          <a:xfrm>
            <a:off x="3323893" y="3613923"/>
            <a:ext cx="77100" cy="8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2" y="0"/>
                </a:moveTo>
                <a:lnTo>
                  <a:pt x="4488" y="0"/>
                </a:lnTo>
                <a:lnTo>
                  <a:pt x="2466" y="1023"/>
                </a:lnTo>
                <a:lnTo>
                  <a:pt x="1268" y="2661"/>
                </a:lnTo>
                <a:lnTo>
                  <a:pt x="99" y="4417"/>
                </a:lnTo>
                <a:lnTo>
                  <a:pt x="0" y="6614"/>
                </a:lnTo>
                <a:lnTo>
                  <a:pt x="54067" y="117248"/>
                </a:lnTo>
                <a:lnTo>
                  <a:pt x="56342" y="118624"/>
                </a:lnTo>
                <a:lnTo>
                  <a:pt x="61394" y="118624"/>
                </a:lnTo>
                <a:lnTo>
                  <a:pt x="63635" y="117335"/>
                </a:lnTo>
                <a:lnTo>
                  <a:pt x="119057" y="6614"/>
                </a:lnTo>
                <a:lnTo>
                  <a:pt x="118898" y="4417"/>
                </a:lnTo>
                <a:lnTo>
                  <a:pt x="116563" y="1023"/>
                </a:lnTo>
                <a:lnTo>
                  <a:pt x="11454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Shape 1074"/>
          <p:cNvSpPr/>
          <p:nvPr/>
        </p:nvSpPr>
        <p:spPr>
          <a:xfrm>
            <a:off x="3362102" y="3180205"/>
            <a:ext cx="0" cy="472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836"/>
                </a:lnTo>
              </a:path>
            </a:pathLst>
          </a:custGeom>
          <a:noFill/>
          <a:ln w="10550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Shape 1075"/>
          <p:cNvSpPr/>
          <p:nvPr/>
        </p:nvSpPr>
        <p:spPr>
          <a:xfrm>
            <a:off x="3417004" y="3139304"/>
            <a:ext cx="77100" cy="8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715" y="0"/>
                </a:moveTo>
                <a:lnTo>
                  <a:pt x="57662" y="0"/>
                </a:lnTo>
                <a:lnTo>
                  <a:pt x="55419" y="1285"/>
                </a:lnTo>
                <a:lnTo>
                  <a:pt x="0" y="112007"/>
                </a:lnTo>
                <a:lnTo>
                  <a:pt x="156" y="114203"/>
                </a:lnTo>
                <a:lnTo>
                  <a:pt x="2493" y="117598"/>
                </a:lnTo>
                <a:lnTo>
                  <a:pt x="4515" y="118624"/>
                </a:lnTo>
                <a:lnTo>
                  <a:pt x="114566" y="118624"/>
                </a:lnTo>
                <a:lnTo>
                  <a:pt x="116588" y="117598"/>
                </a:lnTo>
                <a:lnTo>
                  <a:pt x="117789" y="115960"/>
                </a:lnTo>
                <a:lnTo>
                  <a:pt x="118955" y="114203"/>
                </a:lnTo>
                <a:lnTo>
                  <a:pt x="119057" y="112007"/>
                </a:lnTo>
                <a:lnTo>
                  <a:pt x="64987" y="1373"/>
                </a:lnTo>
                <a:lnTo>
                  <a:pt x="62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Shape 1076"/>
          <p:cNvSpPr/>
          <p:nvPr/>
        </p:nvSpPr>
        <p:spPr>
          <a:xfrm>
            <a:off x="3455233" y="3183473"/>
            <a:ext cx="0" cy="472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835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Shape 1077"/>
          <p:cNvSpPr/>
          <p:nvPr/>
        </p:nvSpPr>
        <p:spPr>
          <a:xfrm>
            <a:off x="2855632" y="1838147"/>
            <a:ext cx="1126500" cy="112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7" y="0"/>
                </a:moveTo>
                <a:lnTo>
                  <a:pt x="51847" y="547"/>
                </a:lnTo>
                <a:lnTo>
                  <a:pt x="44040" y="2142"/>
                </a:lnTo>
                <a:lnTo>
                  <a:pt x="36637" y="4714"/>
                </a:lnTo>
                <a:lnTo>
                  <a:pt x="29710" y="8190"/>
                </a:lnTo>
                <a:lnTo>
                  <a:pt x="23331" y="12499"/>
                </a:lnTo>
                <a:lnTo>
                  <a:pt x="17570" y="17570"/>
                </a:lnTo>
                <a:lnTo>
                  <a:pt x="12499" y="23331"/>
                </a:lnTo>
                <a:lnTo>
                  <a:pt x="8190" y="29711"/>
                </a:lnTo>
                <a:lnTo>
                  <a:pt x="4714" y="36638"/>
                </a:lnTo>
                <a:lnTo>
                  <a:pt x="2142" y="44041"/>
                </a:lnTo>
                <a:lnTo>
                  <a:pt x="547" y="51848"/>
                </a:lnTo>
                <a:lnTo>
                  <a:pt x="0" y="59989"/>
                </a:lnTo>
                <a:lnTo>
                  <a:pt x="547" y="68129"/>
                </a:lnTo>
                <a:lnTo>
                  <a:pt x="2142" y="75936"/>
                </a:lnTo>
                <a:lnTo>
                  <a:pt x="4714" y="83339"/>
                </a:lnTo>
                <a:lnTo>
                  <a:pt x="8190" y="90266"/>
                </a:lnTo>
                <a:lnTo>
                  <a:pt x="12499" y="96646"/>
                </a:lnTo>
                <a:lnTo>
                  <a:pt x="17570" y="102407"/>
                </a:lnTo>
                <a:lnTo>
                  <a:pt x="23331" y="107478"/>
                </a:lnTo>
                <a:lnTo>
                  <a:pt x="29710" y="111788"/>
                </a:lnTo>
                <a:lnTo>
                  <a:pt x="36637" y="115264"/>
                </a:lnTo>
                <a:lnTo>
                  <a:pt x="44040" y="117835"/>
                </a:lnTo>
                <a:lnTo>
                  <a:pt x="51847" y="119430"/>
                </a:lnTo>
                <a:lnTo>
                  <a:pt x="59987" y="119978"/>
                </a:lnTo>
                <a:lnTo>
                  <a:pt x="68127" y="119430"/>
                </a:lnTo>
                <a:lnTo>
                  <a:pt x="75934" y="117835"/>
                </a:lnTo>
                <a:lnTo>
                  <a:pt x="83337" y="115264"/>
                </a:lnTo>
                <a:lnTo>
                  <a:pt x="90264" y="111788"/>
                </a:lnTo>
                <a:lnTo>
                  <a:pt x="96644" y="107478"/>
                </a:lnTo>
                <a:lnTo>
                  <a:pt x="102405" y="102407"/>
                </a:lnTo>
                <a:lnTo>
                  <a:pt x="107476" y="96646"/>
                </a:lnTo>
                <a:lnTo>
                  <a:pt x="111786" y="90266"/>
                </a:lnTo>
                <a:lnTo>
                  <a:pt x="115262" y="83339"/>
                </a:lnTo>
                <a:lnTo>
                  <a:pt x="117833" y="75936"/>
                </a:lnTo>
                <a:lnTo>
                  <a:pt x="119428" y="68129"/>
                </a:lnTo>
                <a:lnTo>
                  <a:pt x="119976" y="59989"/>
                </a:lnTo>
                <a:lnTo>
                  <a:pt x="119428" y="51848"/>
                </a:lnTo>
                <a:lnTo>
                  <a:pt x="117833" y="44041"/>
                </a:lnTo>
                <a:lnTo>
                  <a:pt x="115262" y="36638"/>
                </a:lnTo>
                <a:lnTo>
                  <a:pt x="111786" y="29711"/>
                </a:lnTo>
                <a:lnTo>
                  <a:pt x="107476" y="23331"/>
                </a:lnTo>
                <a:lnTo>
                  <a:pt x="102405" y="17570"/>
                </a:lnTo>
                <a:lnTo>
                  <a:pt x="96644" y="12499"/>
                </a:lnTo>
                <a:lnTo>
                  <a:pt x="90264" y="8190"/>
                </a:lnTo>
                <a:lnTo>
                  <a:pt x="83337" y="4714"/>
                </a:lnTo>
                <a:lnTo>
                  <a:pt x="75934" y="2142"/>
                </a:lnTo>
                <a:lnTo>
                  <a:pt x="68127" y="547"/>
                </a:lnTo>
                <a:lnTo>
                  <a:pt x="59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Shape 1078"/>
          <p:cNvSpPr txBox="1"/>
          <p:nvPr/>
        </p:nvSpPr>
        <p:spPr>
          <a:xfrm>
            <a:off x="1843385" y="3823066"/>
            <a:ext cx="3196200" cy="79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RGW</a:t>
            </a:r>
          </a:p>
          <a:p>
            <a:pPr marL="25400" marR="12700" lvl="0" indent="-25400" algn="ctr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web services gateway for object  storage, compatible with S3 and Swift</a:t>
            </a:r>
          </a:p>
        </p:txBody>
      </p:sp>
      <p:sp>
        <p:nvSpPr>
          <p:cNvPr id="1079" name="Shape 1079"/>
          <p:cNvSpPr txBox="1"/>
          <p:nvPr/>
        </p:nvSpPr>
        <p:spPr>
          <a:xfrm>
            <a:off x="3285779" y="2759268"/>
            <a:ext cx="261600" cy="146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40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1">
                <a:solidFill>
                  <a:srgbClr val="003D51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</a:p>
        </p:txBody>
      </p:sp>
      <p:sp>
        <p:nvSpPr>
          <p:cNvPr id="1080" name="Shape 1080"/>
          <p:cNvSpPr txBox="1"/>
          <p:nvPr/>
        </p:nvSpPr>
        <p:spPr>
          <a:xfrm>
            <a:off x="7263879" y="2759268"/>
            <a:ext cx="543600" cy="146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40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1">
                <a:solidFill>
                  <a:srgbClr val="EC7A08"/>
                </a:solidFill>
                <a:latin typeface="Arial"/>
                <a:ea typeface="Arial"/>
                <a:cs typeface="Arial"/>
                <a:sym typeface="Arial"/>
              </a:rPr>
              <a:t>HOST/VM</a:t>
            </a:r>
          </a:p>
        </p:txBody>
      </p:sp>
      <p:sp>
        <p:nvSpPr>
          <p:cNvPr id="1081" name="Shape 1081"/>
          <p:cNvSpPr/>
          <p:nvPr/>
        </p:nvSpPr>
        <p:spPr>
          <a:xfrm>
            <a:off x="7460371" y="3624068"/>
            <a:ext cx="77100" cy="8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0"/>
                </a:moveTo>
                <a:lnTo>
                  <a:pt x="4488" y="0"/>
                </a:lnTo>
                <a:lnTo>
                  <a:pt x="2466" y="1023"/>
                </a:lnTo>
                <a:lnTo>
                  <a:pt x="1268" y="2661"/>
                </a:lnTo>
                <a:lnTo>
                  <a:pt x="99" y="4417"/>
                </a:lnTo>
                <a:lnTo>
                  <a:pt x="0" y="6614"/>
                </a:lnTo>
                <a:lnTo>
                  <a:pt x="54068" y="117248"/>
                </a:lnTo>
                <a:lnTo>
                  <a:pt x="56343" y="118624"/>
                </a:lnTo>
                <a:lnTo>
                  <a:pt x="61396" y="118624"/>
                </a:lnTo>
                <a:lnTo>
                  <a:pt x="63636" y="117335"/>
                </a:lnTo>
                <a:lnTo>
                  <a:pt x="118112" y="8397"/>
                </a:lnTo>
                <a:lnTo>
                  <a:pt x="119060" y="6614"/>
                </a:lnTo>
                <a:lnTo>
                  <a:pt x="118900" y="4417"/>
                </a:lnTo>
                <a:lnTo>
                  <a:pt x="116566" y="1023"/>
                </a:lnTo>
                <a:lnTo>
                  <a:pt x="1145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Shape 1082"/>
          <p:cNvSpPr/>
          <p:nvPr/>
        </p:nvSpPr>
        <p:spPr>
          <a:xfrm>
            <a:off x="7498567" y="3190353"/>
            <a:ext cx="0" cy="472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836"/>
                </a:lnTo>
              </a:path>
            </a:pathLst>
          </a:custGeom>
          <a:noFill/>
          <a:ln w="10550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Shape 1083"/>
          <p:cNvSpPr/>
          <p:nvPr/>
        </p:nvSpPr>
        <p:spPr>
          <a:xfrm>
            <a:off x="7553481" y="3149449"/>
            <a:ext cx="77100" cy="8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716" y="0"/>
                </a:moveTo>
                <a:lnTo>
                  <a:pt x="57663" y="0"/>
                </a:lnTo>
                <a:lnTo>
                  <a:pt x="55420" y="1285"/>
                </a:lnTo>
                <a:lnTo>
                  <a:pt x="0" y="112007"/>
                </a:lnTo>
                <a:lnTo>
                  <a:pt x="156" y="114203"/>
                </a:lnTo>
                <a:lnTo>
                  <a:pt x="2494" y="117598"/>
                </a:lnTo>
                <a:lnTo>
                  <a:pt x="4515" y="118624"/>
                </a:lnTo>
                <a:lnTo>
                  <a:pt x="114569" y="118624"/>
                </a:lnTo>
                <a:lnTo>
                  <a:pt x="116590" y="117598"/>
                </a:lnTo>
                <a:lnTo>
                  <a:pt x="117789" y="115960"/>
                </a:lnTo>
                <a:lnTo>
                  <a:pt x="118958" y="114203"/>
                </a:lnTo>
                <a:lnTo>
                  <a:pt x="119060" y="112007"/>
                </a:lnTo>
                <a:lnTo>
                  <a:pt x="64989" y="1373"/>
                </a:lnTo>
                <a:lnTo>
                  <a:pt x="6271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Shape 1084"/>
          <p:cNvSpPr/>
          <p:nvPr/>
        </p:nvSpPr>
        <p:spPr>
          <a:xfrm>
            <a:off x="7591719" y="3193618"/>
            <a:ext cx="0" cy="472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835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Shape 1085"/>
          <p:cNvSpPr txBox="1"/>
          <p:nvPr/>
        </p:nvSpPr>
        <p:spPr>
          <a:xfrm>
            <a:off x="9819286" y="3843758"/>
            <a:ext cx="3004800" cy="78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8100" marR="0" lvl="0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900" b="1">
                <a:solidFill>
                  <a:srgbClr val="FFFFFF"/>
                </a:solidFill>
              </a:rPr>
              <a:t>CephFS</a:t>
            </a:r>
          </a:p>
          <a:p>
            <a:pPr marL="38100" marR="0" lvl="0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300">
                <a:solidFill>
                  <a:srgbClr val="FFFFFF"/>
                </a:solidFill>
              </a:rPr>
              <a:t>A distributed file system with POSIX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300">
                <a:solidFill>
                  <a:srgbClr val="FFFFFF"/>
                </a:solidFill>
              </a:rPr>
              <a:t>          semantics &amp; scale-out metadata</a:t>
            </a:r>
          </a:p>
        </p:txBody>
      </p:sp>
      <p:pic>
        <p:nvPicPr>
          <p:cNvPr id="1086" name="Shape 10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2829" y="2113734"/>
            <a:ext cx="800303" cy="526059"/>
          </a:xfrm>
          <a:prstGeom prst="rect">
            <a:avLst/>
          </a:prstGeom>
          <a:noFill/>
          <a:ln>
            <a:noFill/>
          </a:ln>
        </p:spPr>
      </p:pic>
      <p:sp>
        <p:nvSpPr>
          <p:cNvPr id="1087" name="Shape 1087"/>
          <p:cNvSpPr/>
          <p:nvPr/>
        </p:nvSpPr>
        <p:spPr>
          <a:xfrm>
            <a:off x="11111868" y="2944377"/>
            <a:ext cx="419400" cy="594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8" y="119950"/>
                </a:moveTo>
                <a:lnTo>
                  <a:pt x="0" y="119950"/>
                </a:lnTo>
                <a:lnTo>
                  <a:pt x="0" y="0"/>
                </a:lnTo>
                <a:lnTo>
                  <a:pt x="119808" y="0"/>
                </a:lnTo>
                <a:lnTo>
                  <a:pt x="119808" y="11995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Shape 1088"/>
          <p:cNvSpPr/>
          <p:nvPr/>
        </p:nvSpPr>
        <p:spPr>
          <a:xfrm>
            <a:off x="11324386" y="3027811"/>
            <a:ext cx="77100" cy="8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716" y="0"/>
                </a:moveTo>
                <a:lnTo>
                  <a:pt x="57663" y="0"/>
                </a:lnTo>
                <a:lnTo>
                  <a:pt x="55420" y="1285"/>
                </a:lnTo>
                <a:lnTo>
                  <a:pt x="0" y="112007"/>
                </a:lnTo>
                <a:lnTo>
                  <a:pt x="156" y="114203"/>
                </a:lnTo>
                <a:lnTo>
                  <a:pt x="2494" y="117598"/>
                </a:lnTo>
                <a:lnTo>
                  <a:pt x="4515" y="118624"/>
                </a:lnTo>
                <a:lnTo>
                  <a:pt x="114569" y="118624"/>
                </a:lnTo>
                <a:lnTo>
                  <a:pt x="116590" y="117598"/>
                </a:lnTo>
                <a:lnTo>
                  <a:pt x="117789" y="115960"/>
                </a:lnTo>
                <a:lnTo>
                  <a:pt x="118958" y="114203"/>
                </a:lnTo>
                <a:lnTo>
                  <a:pt x="119060" y="112007"/>
                </a:lnTo>
                <a:lnTo>
                  <a:pt x="64989" y="1373"/>
                </a:lnTo>
                <a:lnTo>
                  <a:pt x="6271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Shape 1089"/>
          <p:cNvSpPr/>
          <p:nvPr/>
        </p:nvSpPr>
        <p:spPr>
          <a:xfrm>
            <a:off x="11362623" y="3071981"/>
            <a:ext cx="0" cy="472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835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Shape 1090"/>
          <p:cNvSpPr/>
          <p:nvPr/>
        </p:nvSpPr>
        <p:spPr>
          <a:xfrm>
            <a:off x="11263824" y="3071987"/>
            <a:ext cx="0" cy="472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836"/>
                </a:lnTo>
              </a:path>
            </a:pathLst>
          </a:custGeom>
          <a:noFill/>
          <a:ln w="10550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Shape 1091"/>
          <p:cNvSpPr/>
          <p:nvPr/>
        </p:nvSpPr>
        <p:spPr>
          <a:xfrm>
            <a:off x="11231275" y="3502430"/>
            <a:ext cx="77100" cy="8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0"/>
                </a:moveTo>
                <a:lnTo>
                  <a:pt x="4488" y="0"/>
                </a:lnTo>
                <a:lnTo>
                  <a:pt x="2466" y="1023"/>
                </a:lnTo>
                <a:lnTo>
                  <a:pt x="1268" y="2661"/>
                </a:lnTo>
                <a:lnTo>
                  <a:pt x="99" y="4417"/>
                </a:lnTo>
                <a:lnTo>
                  <a:pt x="0" y="6614"/>
                </a:lnTo>
                <a:lnTo>
                  <a:pt x="54068" y="117248"/>
                </a:lnTo>
                <a:lnTo>
                  <a:pt x="56343" y="118624"/>
                </a:lnTo>
                <a:lnTo>
                  <a:pt x="61396" y="118624"/>
                </a:lnTo>
                <a:lnTo>
                  <a:pt x="63636" y="117335"/>
                </a:lnTo>
                <a:lnTo>
                  <a:pt x="118112" y="8397"/>
                </a:lnTo>
                <a:lnTo>
                  <a:pt x="119060" y="6614"/>
                </a:lnTo>
                <a:lnTo>
                  <a:pt x="118900" y="4417"/>
                </a:lnTo>
                <a:lnTo>
                  <a:pt x="116566" y="1023"/>
                </a:lnTo>
                <a:lnTo>
                  <a:pt x="1145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Shape 1092"/>
          <p:cNvSpPr txBox="1"/>
          <p:nvPr/>
        </p:nvSpPr>
        <p:spPr>
          <a:xfrm>
            <a:off x="3959225" y="153100"/>
            <a:ext cx="7327500" cy="996000"/>
          </a:xfrm>
          <a:prstGeom prst="rect">
            <a:avLst/>
          </a:prstGeom>
          <a:noFill/>
          <a:ln>
            <a:noFill/>
          </a:ln>
        </p:spPr>
        <p:txBody>
          <a:bodyPr lIns="145950" tIns="145950" rIns="145950" bIns="14595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996" b="1">
                <a:solidFill>
                  <a:srgbClr val="003E52"/>
                </a:solidFill>
                <a:latin typeface="Overpass"/>
                <a:ea typeface="Overpass"/>
                <a:cs typeface="Overpass"/>
                <a:sym typeface="Overpass"/>
              </a:rPr>
              <a:t>RBD : Block Storage Access</a:t>
            </a:r>
          </a:p>
        </p:txBody>
      </p:sp>
      <p:sp>
        <p:nvSpPr>
          <p:cNvPr id="1093" name="Shape 1093"/>
          <p:cNvSpPr/>
          <p:nvPr/>
        </p:nvSpPr>
        <p:spPr>
          <a:xfrm>
            <a:off x="3131204" y="2489895"/>
            <a:ext cx="163200" cy="16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54" y="0"/>
                </a:moveTo>
                <a:lnTo>
                  <a:pt x="36637" y="4717"/>
                </a:lnTo>
                <a:lnTo>
                  <a:pt x="17578" y="17578"/>
                </a:lnTo>
                <a:lnTo>
                  <a:pt x="4717" y="36637"/>
                </a:lnTo>
                <a:lnTo>
                  <a:pt x="0" y="59954"/>
                </a:lnTo>
                <a:lnTo>
                  <a:pt x="4717" y="83262"/>
                </a:lnTo>
                <a:lnTo>
                  <a:pt x="17578" y="102318"/>
                </a:lnTo>
                <a:lnTo>
                  <a:pt x="36637" y="115176"/>
                </a:lnTo>
                <a:lnTo>
                  <a:pt x="59954" y="119895"/>
                </a:lnTo>
                <a:lnTo>
                  <a:pt x="83262" y="115176"/>
                </a:lnTo>
                <a:lnTo>
                  <a:pt x="89878" y="110711"/>
                </a:lnTo>
                <a:lnTo>
                  <a:pt x="59954" y="110711"/>
                </a:lnTo>
                <a:lnTo>
                  <a:pt x="40210" y="106718"/>
                </a:lnTo>
                <a:lnTo>
                  <a:pt x="24070" y="95832"/>
                </a:lnTo>
                <a:lnTo>
                  <a:pt x="13177" y="79696"/>
                </a:lnTo>
                <a:lnTo>
                  <a:pt x="9182" y="59954"/>
                </a:lnTo>
                <a:lnTo>
                  <a:pt x="13177" y="40210"/>
                </a:lnTo>
                <a:lnTo>
                  <a:pt x="24070" y="24070"/>
                </a:lnTo>
                <a:lnTo>
                  <a:pt x="40210" y="13177"/>
                </a:lnTo>
                <a:lnTo>
                  <a:pt x="59954" y="9182"/>
                </a:lnTo>
                <a:lnTo>
                  <a:pt x="89877" y="9182"/>
                </a:lnTo>
                <a:lnTo>
                  <a:pt x="83262" y="4717"/>
                </a:lnTo>
                <a:lnTo>
                  <a:pt x="59954" y="0"/>
                </a:lnTo>
                <a:close/>
              </a:path>
              <a:path w="120000" h="120000" extrusionOk="0">
                <a:moveTo>
                  <a:pt x="89877" y="9182"/>
                </a:moveTo>
                <a:lnTo>
                  <a:pt x="59954" y="9182"/>
                </a:lnTo>
                <a:lnTo>
                  <a:pt x="79696" y="13177"/>
                </a:lnTo>
                <a:lnTo>
                  <a:pt x="95832" y="24070"/>
                </a:lnTo>
                <a:lnTo>
                  <a:pt x="106718" y="40210"/>
                </a:lnTo>
                <a:lnTo>
                  <a:pt x="110711" y="59954"/>
                </a:lnTo>
                <a:lnTo>
                  <a:pt x="106718" y="79696"/>
                </a:lnTo>
                <a:lnTo>
                  <a:pt x="95832" y="95832"/>
                </a:lnTo>
                <a:lnTo>
                  <a:pt x="79696" y="106718"/>
                </a:lnTo>
                <a:lnTo>
                  <a:pt x="59954" y="110711"/>
                </a:lnTo>
                <a:lnTo>
                  <a:pt x="89878" y="110711"/>
                </a:lnTo>
                <a:lnTo>
                  <a:pt x="102318" y="102318"/>
                </a:lnTo>
                <a:lnTo>
                  <a:pt x="115176" y="83262"/>
                </a:lnTo>
                <a:lnTo>
                  <a:pt x="119895" y="59954"/>
                </a:lnTo>
                <a:lnTo>
                  <a:pt x="115176" y="36637"/>
                </a:lnTo>
                <a:lnTo>
                  <a:pt x="102318" y="17578"/>
                </a:lnTo>
                <a:lnTo>
                  <a:pt x="89877" y="9182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Shape 1094"/>
          <p:cNvSpPr/>
          <p:nvPr/>
        </p:nvSpPr>
        <p:spPr>
          <a:xfrm>
            <a:off x="3160175" y="2518876"/>
            <a:ext cx="105300" cy="105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39" y="0"/>
                </a:moveTo>
                <a:lnTo>
                  <a:pt x="36565" y="4708"/>
                </a:lnTo>
                <a:lnTo>
                  <a:pt x="17544" y="17540"/>
                </a:lnTo>
                <a:lnTo>
                  <a:pt x="4708" y="36556"/>
                </a:lnTo>
                <a:lnTo>
                  <a:pt x="0" y="59815"/>
                </a:lnTo>
                <a:lnTo>
                  <a:pt x="4708" y="83074"/>
                </a:lnTo>
                <a:lnTo>
                  <a:pt x="17544" y="102090"/>
                </a:lnTo>
                <a:lnTo>
                  <a:pt x="36565" y="114923"/>
                </a:lnTo>
                <a:lnTo>
                  <a:pt x="59839" y="119631"/>
                </a:lnTo>
                <a:lnTo>
                  <a:pt x="83096" y="114923"/>
                </a:lnTo>
                <a:lnTo>
                  <a:pt x="90139" y="110169"/>
                </a:lnTo>
                <a:lnTo>
                  <a:pt x="59839" y="110169"/>
                </a:lnTo>
                <a:lnTo>
                  <a:pt x="40245" y="106206"/>
                </a:lnTo>
                <a:lnTo>
                  <a:pt x="24231" y="95403"/>
                </a:lnTo>
                <a:lnTo>
                  <a:pt x="13424" y="79394"/>
                </a:lnTo>
                <a:lnTo>
                  <a:pt x="9461" y="59815"/>
                </a:lnTo>
                <a:lnTo>
                  <a:pt x="13424" y="40239"/>
                </a:lnTo>
                <a:lnTo>
                  <a:pt x="24231" y="24238"/>
                </a:lnTo>
                <a:lnTo>
                  <a:pt x="40245" y="13444"/>
                </a:lnTo>
                <a:lnTo>
                  <a:pt x="59839" y="9483"/>
                </a:lnTo>
                <a:lnTo>
                  <a:pt x="90173" y="9483"/>
                </a:lnTo>
                <a:lnTo>
                  <a:pt x="83096" y="4708"/>
                </a:lnTo>
                <a:lnTo>
                  <a:pt x="59839" y="0"/>
                </a:lnTo>
                <a:close/>
              </a:path>
              <a:path w="120000" h="120000" extrusionOk="0">
                <a:moveTo>
                  <a:pt x="90173" y="9483"/>
                </a:moveTo>
                <a:lnTo>
                  <a:pt x="59839" y="9483"/>
                </a:lnTo>
                <a:lnTo>
                  <a:pt x="79414" y="13444"/>
                </a:lnTo>
                <a:lnTo>
                  <a:pt x="95414" y="24238"/>
                </a:lnTo>
                <a:lnTo>
                  <a:pt x="106209" y="40239"/>
                </a:lnTo>
                <a:lnTo>
                  <a:pt x="110169" y="59815"/>
                </a:lnTo>
                <a:lnTo>
                  <a:pt x="106209" y="79394"/>
                </a:lnTo>
                <a:lnTo>
                  <a:pt x="95414" y="95403"/>
                </a:lnTo>
                <a:lnTo>
                  <a:pt x="79414" y="106206"/>
                </a:lnTo>
                <a:lnTo>
                  <a:pt x="59839" y="110169"/>
                </a:lnTo>
                <a:lnTo>
                  <a:pt x="90139" y="110169"/>
                </a:lnTo>
                <a:lnTo>
                  <a:pt x="102112" y="102090"/>
                </a:lnTo>
                <a:lnTo>
                  <a:pt x="114946" y="83074"/>
                </a:lnTo>
                <a:lnTo>
                  <a:pt x="119654" y="59815"/>
                </a:lnTo>
                <a:lnTo>
                  <a:pt x="114946" y="36556"/>
                </a:lnTo>
                <a:lnTo>
                  <a:pt x="102112" y="17540"/>
                </a:lnTo>
                <a:lnTo>
                  <a:pt x="90173" y="9483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Shape 1095"/>
          <p:cNvSpPr/>
          <p:nvPr/>
        </p:nvSpPr>
        <p:spPr>
          <a:xfrm>
            <a:off x="3336173" y="2059706"/>
            <a:ext cx="164400" cy="16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4" y="0"/>
                </a:moveTo>
                <a:lnTo>
                  <a:pt x="59584" y="0"/>
                </a:lnTo>
                <a:lnTo>
                  <a:pt x="36411" y="4717"/>
                </a:lnTo>
                <a:lnTo>
                  <a:pt x="17469" y="17578"/>
                </a:lnTo>
                <a:lnTo>
                  <a:pt x="4688" y="36637"/>
                </a:lnTo>
                <a:lnTo>
                  <a:pt x="0" y="59954"/>
                </a:lnTo>
                <a:lnTo>
                  <a:pt x="4688" y="83262"/>
                </a:lnTo>
                <a:lnTo>
                  <a:pt x="17469" y="102318"/>
                </a:lnTo>
                <a:lnTo>
                  <a:pt x="36411" y="115176"/>
                </a:lnTo>
                <a:lnTo>
                  <a:pt x="59584" y="119895"/>
                </a:lnTo>
                <a:lnTo>
                  <a:pt x="59984" y="119895"/>
                </a:lnTo>
                <a:lnTo>
                  <a:pt x="83157" y="115176"/>
                </a:lnTo>
                <a:lnTo>
                  <a:pt x="89733" y="110711"/>
                </a:lnTo>
                <a:lnTo>
                  <a:pt x="59584" y="110711"/>
                </a:lnTo>
                <a:lnTo>
                  <a:pt x="39962" y="106716"/>
                </a:lnTo>
                <a:lnTo>
                  <a:pt x="23921" y="95826"/>
                </a:lnTo>
                <a:lnTo>
                  <a:pt x="13096" y="79689"/>
                </a:lnTo>
                <a:lnTo>
                  <a:pt x="9125" y="59954"/>
                </a:lnTo>
                <a:lnTo>
                  <a:pt x="13096" y="40205"/>
                </a:lnTo>
                <a:lnTo>
                  <a:pt x="23921" y="24064"/>
                </a:lnTo>
                <a:lnTo>
                  <a:pt x="39962" y="13176"/>
                </a:lnTo>
                <a:lnTo>
                  <a:pt x="59584" y="9182"/>
                </a:lnTo>
                <a:lnTo>
                  <a:pt x="89732" y="9182"/>
                </a:lnTo>
                <a:lnTo>
                  <a:pt x="83157" y="4717"/>
                </a:lnTo>
                <a:lnTo>
                  <a:pt x="59984" y="0"/>
                </a:lnTo>
                <a:close/>
              </a:path>
              <a:path w="120000" h="120000" extrusionOk="0">
                <a:moveTo>
                  <a:pt x="89732" y="9182"/>
                </a:moveTo>
                <a:lnTo>
                  <a:pt x="59984" y="9182"/>
                </a:lnTo>
                <a:lnTo>
                  <a:pt x="79612" y="13176"/>
                </a:lnTo>
                <a:lnTo>
                  <a:pt x="95653" y="24064"/>
                </a:lnTo>
                <a:lnTo>
                  <a:pt x="106474" y="40205"/>
                </a:lnTo>
                <a:lnTo>
                  <a:pt x="110443" y="59954"/>
                </a:lnTo>
                <a:lnTo>
                  <a:pt x="106474" y="79689"/>
                </a:lnTo>
                <a:lnTo>
                  <a:pt x="95653" y="95826"/>
                </a:lnTo>
                <a:lnTo>
                  <a:pt x="79612" y="106716"/>
                </a:lnTo>
                <a:lnTo>
                  <a:pt x="59984" y="110711"/>
                </a:lnTo>
                <a:lnTo>
                  <a:pt x="89733" y="110711"/>
                </a:lnTo>
                <a:lnTo>
                  <a:pt x="102099" y="102318"/>
                </a:lnTo>
                <a:lnTo>
                  <a:pt x="114880" y="83262"/>
                </a:lnTo>
                <a:lnTo>
                  <a:pt x="119569" y="59954"/>
                </a:lnTo>
                <a:lnTo>
                  <a:pt x="114880" y="36637"/>
                </a:lnTo>
                <a:lnTo>
                  <a:pt x="102099" y="17578"/>
                </a:lnTo>
                <a:lnTo>
                  <a:pt x="89732" y="9182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Shape 1096"/>
          <p:cNvSpPr/>
          <p:nvPr/>
        </p:nvSpPr>
        <p:spPr>
          <a:xfrm>
            <a:off x="3365124" y="2088685"/>
            <a:ext cx="106200" cy="105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07" y="0"/>
                </a:moveTo>
                <a:lnTo>
                  <a:pt x="59289" y="0"/>
                </a:lnTo>
                <a:lnTo>
                  <a:pt x="36236" y="4708"/>
                </a:lnTo>
                <a:lnTo>
                  <a:pt x="17387" y="17540"/>
                </a:lnTo>
                <a:lnTo>
                  <a:pt x="4666" y="36556"/>
                </a:lnTo>
                <a:lnTo>
                  <a:pt x="0" y="59815"/>
                </a:lnTo>
                <a:lnTo>
                  <a:pt x="4666" y="83078"/>
                </a:lnTo>
                <a:lnTo>
                  <a:pt x="17387" y="102101"/>
                </a:lnTo>
                <a:lnTo>
                  <a:pt x="36236" y="114942"/>
                </a:lnTo>
                <a:lnTo>
                  <a:pt x="59289" y="119654"/>
                </a:lnTo>
                <a:lnTo>
                  <a:pt x="59907" y="119654"/>
                </a:lnTo>
                <a:lnTo>
                  <a:pt x="82957" y="114942"/>
                </a:lnTo>
                <a:lnTo>
                  <a:pt x="89959" y="110169"/>
                </a:lnTo>
                <a:lnTo>
                  <a:pt x="59289" y="110169"/>
                </a:lnTo>
                <a:lnTo>
                  <a:pt x="39884" y="106206"/>
                </a:lnTo>
                <a:lnTo>
                  <a:pt x="24021" y="95403"/>
                </a:lnTo>
                <a:lnTo>
                  <a:pt x="13320" y="79394"/>
                </a:lnTo>
                <a:lnTo>
                  <a:pt x="9393" y="59815"/>
                </a:lnTo>
                <a:lnTo>
                  <a:pt x="13320" y="40236"/>
                </a:lnTo>
                <a:lnTo>
                  <a:pt x="24021" y="24227"/>
                </a:lnTo>
                <a:lnTo>
                  <a:pt x="39884" y="13424"/>
                </a:lnTo>
                <a:lnTo>
                  <a:pt x="59289" y="9461"/>
                </a:lnTo>
                <a:lnTo>
                  <a:pt x="89936" y="9461"/>
                </a:lnTo>
                <a:lnTo>
                  <a:pt x="82957" y="4708"/>
                </a:lnTo>
                <a:lnTo>
                  <a:pt x="59907" y="0"/>
                </a:lnTo>
                <a:close/>
              </a:path>
              <a:path w="120000" h="120000" extrusionOk="0">
                <a:moveTo>
                  <a:pt x="89936" y="9461"/>
                </a:moveTo>
                <a:lnTo>
                  <a:pt x="59907" y="9461"/>
                </a:lnTo>
                <a:lnTo>
                  <a:pt x="79301" y="13424"/>
                </a:lnTo>
                <a:lnTo>
                  <a:pt x="95155" y="24227"/>
                </a:lnTo>
                <a:lnTo>
                  <a:pt x="105855" y="40236"/>
                </a:lnTo>
                <a:lnTo>
                  <a:pt x="109782" y="59815"/>
                </a:lnTo>
                <a:lnTo>
                  <a:pt x="105855" y="79394"/>
                </a:lnTo>
                <a:lnTo>
                  <a:pt x="95155" y="95403"/>
                </a:lnTo>
                <a:lnTo>
                  <a:pt x="79301" y="106206"/>
                </a:lnTo>
                <a:lnTo>
                  <a:pt x="59907" y="110169"/>
                </a:lnTo>
                <a:lnTo>
                  <a:pt x="89959" y="110169"/>
                </a:lnTo>
                <a:lnTo>
                  <a:pt x="101798" y="102101"/>
                </a:lnTo>
                <a:lnTo>
                  <a:pt x="114512" y="83078"/>
                </a:lnTo>
                <a:lnTo>
                  <a:pt x="119175" y="59815"/>
                </a:lnTo>
                <a:lnTo>
                  <a:pt x="114512" y="36556"/>
                </a:lnTo>
                <a:lnTo>
                  <a:pt x="101798" y="17540"/>
                </a:lnTo>
                <a:lnTo>
                  <a:pt x="89936" y="9461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Shape 1097"/>
          <p:cNvSpPr/>
          <p:nvPr/>
        </p:nvSpPr>
        <p:spPr>
          <a:xfrm>
            <a:off x="3360449" y="2322094"/>
            <a:ext cx="115500" cy="11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42" y="0"/>
                </a:moveTo>
                <a:lnTo>
                  <a:pt x="59536" y="0"/>
                </a:lnTo>
                <a:lnTo>
                  <a:pt x="36360" y="4719"/>
                </a:lnTo>
                <a:lnTo>
                  <a:pt x="17435" y="17585"/>
                </a:lnTo>
                <a:lnTo>
                  <a:pt x="4678" y="36646"/>
                </a:lnTo>
                <a:lnTo>
                  <a:pt x="0" y="59958"/>
                </a:lnTo>
                <a:lnTo>
                  <a:pt x="4676" y="83281"/>
                </a:lnTo>
                <a:lnTo>
                  <a:pt x="17425" y="102348"/>
                </a:lnTo>
                <a:lnTo>
                  <a:pt x="36325" y="115215"/>
                </a:lnTo>
                <a:lnTo>
                  <a:pt x="59452" y="119936"/>
                </a:lnTo>
                <a:lnTo>
                  <a:pt x="60042" y="119936"/>
                </a:lnTo>
                <a:lnTo>
                  <a:pt x="83157" y="115215"/>
                </a:lnTo>
                <a:lnTo>
                  <a:pt x="95436" y="106853"/>
                </a:lnTo>
                <a:lnTo>
                  <a:pt x="59536" y="106853"/>
                </a:lnTo>
                <a:lnTo>
                  <a:pt x="41406" y="103164"/>
                </a:lnTo>
                <a:lnTo>
                  <a:pt x="26604" y="93106"/>
                </a:lnTo>
                <a:lnTo>
                  <a:pt x="16626" y="78198"/>
                </a:lnTo>
                <a:lnTo>
                  <a:pt x="12968" y="59958"/>
                </a:lnTo>
                <a:lnTo>
                  <a:pt x="16625" y="41729"/>
                </a:lnTo>
                <a:lnTo>
                  <a:pt x="26594" y="26826"/>
                </a:lnTo>
                <a:lnTo>
                  <a:pt x="41371" y="16772"/>
                </a:lnTo>
                <a:lnTo>
                  <a:pt x="59452" y="13083"/>
                </a:lnTo>
                <a:lnTo>
                  <a:pt x="95437" y="13083"/>
                </a:lnTo>
                <a:lnTo>
                  <a:pt x="83157" y="4719"/>
                </a:lnTo>
                <a:lnTo>
                  <a:pt x="60042" y="0"/>
                </a:lnTo>
                <a:close/>
              </a:path>
              <a:path w="120000" h="120000" extrusionOk="0">
                <a:moveTo>
                  <a:pt x="95437" y="13083"/>
                </a:moveTo>
                <a:lnTo>
                  <a:pt x="60042" y="13083"/>
                </a:lnTo>
                <a:lnTo>
                  <a:pt x="78114" y="16772"/>
                </a:lnTo>
                <a:lnTo>
                  <a:pt x="92893" y="26826"/>
                </a:lnTo>
                <a:lnTo>
                  <a:pt x="102865" y="41729"/>
                </a:lnTo>
                <a:lnTo>
                  <a:pt x="106526" y="59958"/>
                </a:lnTo>
                <a:lnTo>
                  <a:pt x="102865" y="78198"/>
                </a:lnTo>
                <a:lnTo>
                  <a:pt x="92893" y="93106"/>
                </a:lnTo>
                <a:lnTo>
                  <a:pt x="78114" y="103164"/>
                </a:lnTo>
                <a:lnTo>
                  <a:pt x="60042" y="106853"/>
                </a:lnTo>
                <a:lnTo>
                  <a:pt x="95436" y="106853"/>
                </a:lnTo>
                <a:lnTo>
                  <a:pt x="102050" y="102348"/>
                </a:lnTo>
                <a:lnTo>
                  <a:pt x="114798" y="83281"/>
                </a:lnTo>
                <a:lnTo>
                  <a:pt x="119474" y="59958"/>
                </a:lnTo>
                <a:lnTo>
                  <a:pt x="114798" y="36646"/>
                </a:lnTo>
                <a:lnTo>
                  <a:pt x="102050" y="17585"/>
                </a:lnTo>
                <a:lnTo>
                  <a:pt x="95437" y="13083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Shape 1098"/>
          <p:cNvSpPr/>
          <p:nvPr/>
        </p:nvSpPr>
        <p:spPr>
          <a:xfrm>
            <a:off x="3389419" y="2351054"/>
            <a:ext cx="57900" cy="5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250" y="0"/>
                </a:moveTo>
                <a:lnTo>
                  <a:pt x="26357" y="0"/>
                </a:lnTo>
                <a:lnTo>
                  <a:pt x="0" y="26827"/>
                </a:lnTo>
                <a:lnTo>
                  <a:pt x="0" y="92740"/>
                </a:lnTo>
                <a:lnTo>
                  <a:pt x="26357" y="119527"/>
                </a:lnTo>
                <a:lnTo>
                  <a:pt x="92250" y="119527"/>
                </a:lnTo>
                <a:lnTo>
                  <a:pt x="109569" y="101956"/>
                </a:lnTo>
                <a:lnTo>
                  <a:pt x="35872" y="101956"/>
                </a:lnTo>
                <a:lnTo>
                  <a:pt x="17302" y="83011"/>
                </a:lnTo>
                <a:lnTo>
                  <a:pt x="17302" y="36512"/>
                </a:lnTo>
                <a:lnTo>
                  <a:pt x="35872" y="17611"/>
                </a:lnTo>
                <a:lnTo>
                  <a:pt x="109583" y="17611"/>
                </a:lnTo>
                <a:lnTo>
                  <a:pt x="92250" y="0"/>
                </a:lnTo>
                <a:close/>
              </a:path>
              <a:path w="120000" h="120000" extrusionOk="0">
                <a:moveTo>
                  <a:pt x="109583" y="17611"/>
                </a:moveTo>
                <a:lnTo>
                  <a:pt x="82778" y="17611"/>
                </a:lnTo>
                <a:lnTo>
                  <a:pt x="101344" y="36512"/>
                </a:lnTo>
                <a:lnTo>
                  <a:pt x="101344" y="83011"/>
                </a:lnTo>
                <a:lnTo>
                  <a:pt x="82778" y="101956"/>
                </a:lnTo>
                <a:lnTo>
                  <a:pt x="109569" y="101956"/>
                </a:lnTo>
                <a:lnTo>
                  <a:pt x="118650" y="92740"/>
                </a:lnTo>
                <a:lnTo>
                  <a:pt x="118650" y="26827"/>
                </a:lnTo>
                <a:lnTo>
                  <a:pt x="109583" y="17611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Shape 1099"/>
          <p:cNvSpPr/>
          <p:nvPr/>
        </p:nvSpPr>
        <p:spPr>
          <a:xfrm>
            <a:off x="3541716" y="2489895"/>
            <a:ext cx="163200" cy="16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24" y="0"/>
                </a:moveTo>
                <a:lnTo>
                  <a:pt x="36619" y="4717"/>
                </a:lnTo>
                <a:lnTo>
                  <a:pt x="17569" y="17578"/>
                </a:lnTo>
                <a:lnTo>
                  <a:pt x="4715" y="36637"/>
                </a:lnTo>
                <a:lnTo>
                  <a:pt x="0" y="59954"/>
                </a:lnTo>
                <a:lnTo>
                  <a:pt x="4715" y="83262"/>
                </a:lnTo>
                <a:lnTo>
                  <a:pt x="17569" y="102318"/>
                </a:lnTo>
                <a:lnTo>
                  <a:pt x="36619" y="115176"/>
                </a:lnTo>
                <a:lnTo>
                  <a:pt x="59924" y="119895"/>
                </a:lnTo>
                <a:lnTo>
                  <a:pt x="83241" y="115176"/>
                </a:lnTo>
                <a:lnTo>
                  <a:pt x="89859" y="110711"/>
                </a:lnTo>
                <a:lnTo>
                  <a:pt x="59924" y="110711"/>
                </a:lnTo>
                <a:lnTo>
                  <a:pt x="40190" y="106718"/>
                </a:lnTo>
                <a:lnTo>
                  <a:pt x="24054" y="95832"/>
                </a:lnTo>
                <a:lnTo>
                  <a:pt x="13163" y="79696"/>
                </a:lnTo>
                <a:lnTo>
                  <a:pt x="9167" y="59954"/>
                </a:lnTo>
                <a:lnTo>
                  <a:pt x="13163" y="40210"/>
                </a:lnTo>
                <a:lnTo>
                  <a:pt x="24054" y="24070"/>
                </a:lnTo>
                <a:lnTo>
                  <a:pt x="40190" y="13177"/>
                </a:lnTo>
                <a:lnTo>
                  <a:pt x="59924" y="9182"/>
                </a:lnTo>
                <a:lnTo>
                  <a:pt x="89858" y="9182"/>
                </a:lnTo>
                <a:lnTo>
                  <a:pt x="83241" y="4717"/>
                </a:lnTo>
                <a:lnTo>
                  <a:pt x="59924" y="0"/>
                </a:lnTo>
                <a:close/>
              </a:path>
              <a:path w="120000" h="120000" extrusionOk="0">
                <a:moveTo>
                  <a:pt x="89858" y="9182"/>
                </a:moveTo>
                <a:lnTo>
                  <a:pt x="59924" y="9182"/>
                </a:lnTo>
                <a:lnTo>
                  <a:pt x="79676" y="13177"/>
                </a:lnTo>
                <a:lnTo>
                  <a:pt x="95815" y="24070"/>
                </a:lnTo>
                <a:lnTo>
                  <a:pt x="106704" y="40210"/>
                </a:lnTo>
                <a:lnTo>
                  <a:pt x="110698" y="59954"/>
                </a:lnTo>
                <a:lnTo>
                  <a:pt x="106704" y="79696"/>
                </a:lnTo>
                <a:lnTo>
                  <a:pt x="95815" y="95832"/>
                </a:lnTo>
                <a:lnTo>
                  <a:pt x="79676" y="106718"/>
                </a:lnTo>
                <a:lnTo>
                  <a:pt x="59924" y="110711"/>
                </a:lnTo>
                <a:lnTo>
                  <a:pt x="89859" y="110711"/>
                </a:lnTo>
                <a:lnTo>
                  <a:pt x="102301" y="102318"/>
                </a:lnTo>
                <a:lnTo>
                  <a:pt x="115162" y="83262"/>
                </a:lnTo>
                <a:lnTo>
                  <a:pt x="119881" y="59954"/>
                </a:lnTo>
                <a:lnTo>
                  <a:pt x="115162" y="36637"/>
                </a:lnTo>
                <a:lnTo>
                  <a:pt x="102301" y="17578"/>
                </a:lnTo>
                <a:lnTo>
                  <a:pt x="89858" y="9182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Shape 1100"/>
          <p:cNvSpPr/>
          <p:nvPr/>
        </p:nvSpPr>
        <p:spPr>
          <a:xfrm>
            <a:off x="3570687" y="2518876"/>
            <a:ext cx="105300" cy="105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791" y="0"/>
                </a:moveTo>
                <a:lnTo>
                  <a:pt x="36536" y="4708"/>
                </a:lnTo>
                <a:lnTo>
                  <a:pt x="17529" y="17540"/>
                </a:lnTo>
                <a:lnTo>
                  <a:pt x="4704" y="36556"/>
                </a:lnTo>
                <a:lnTo>
                  <a:pt x="0" y="59815"/>
                </a:lnTo>
                <a:lnTo>
                  <a:pt x="4704" y="83074"/>
                </a:lnTo>
                <a:lnTo>
                  <a:pt x="17529" y="102090"/>
                </a:lnTo>
                <a:lnTo>
                  <a:pt x="36536" y="114923"/>
                </a:lnTo>
                <a:lnTo>
                  <a:pt x="59791" y="119631"/>
                </a:lnTo>
                <a:lnTo>
                  <a:pt x="83066" y="114923"/>
                </a:lnTo>
                <a:lnTo>
                  <a:pt x="90114" y="110169"/>
                </a:lnTo>
                <a:lnTo>
                  <a:pt x="59791" y="110169"/>
                </a:lnTo>
                <a:lnTo>
                  <a:pt x="40224" y="106206"/>
                </a:lnTo>
                <a:lnTo>
                  <a:pt x="24223" y="95403"/>
                </a:lnTo>
                <a:lnTo>
                  <a:pt x="13424" y="79394"/>
                </a:lnTo>
                <a:lnTo>
                  <a:pt x="9461" y="59815"/>
                </a:lnTo>
                <a:lnTo>
                  <a:pt x="13424" y="40239"/>
                </a:lnTo>
                <a:lnTo>
                  <a:pt x="24223" y="24238"/>
                </a:lnTo>
                <a:lnTo>
                  <a:pt x="40224" y="13444"/>
                </a:lnTo>
                <a:lnTo>
                  <a:pt x="59791" y="9483"/>
                </a:lnTo>
                <a:lnTo>
                  <a:pt x="90149" y="9483"/>
                </a:lnTo>
                <a:lnTo>
                  <a:pt x="83066" y="4708"/>
                </a:lnTo>
                <a:lnTo>
                  <a:pt x="59791" y="0"/>
                </a:lnTo>
                <a:close/>
              </a:path>
              <a:path w="120000" h="120000" extrusionOk="0">
                <a:moveTo>
                  <a:pt x="90149" y="9483"/>
                </a:moveTo>
                <a:lnTo>
                  <a:pt x="59791" y="9483"/>
                </a:lnTo>
                <a:lnTo>
                  <a:pt x="79375" y="13444"/>
                </a:lnTo>
                <a:lnTo>
                  <a:pt x="95391" y="24238"/>
                </a:lnTo>
                <a:lnTo>
                  <a:pt x="106201" y="40239"/>
                </a:lnTo>
                <a:lnTo>
                  <a:pt x="110167" y="59815"/>
                </a:lnTo>
                <a:lnTo>
                  <a:pt x="106201" y="79394"/>
                </a:lnTo>
                <a:lnTo>
                  <a:pt x="95391" y="95403"/>
                </a:lnTo>
                <a:lnTo>
                  <a:pt x="79375" y="106206"/>
                </a:lnTo>
                <a:lnTo>
                  <a:pt x="59791" y="110169"/>
                </a:lnTo>
                <a:lnTo>
                  <a:pt x="90114" y="110169"/>
                </a:lnTo>
                <a:lnTo>
                  <a:pt x="102096" y="102090"/>
                </a:lnTo>
                <a:lnTo>
                  <a:pt x="114939" y="83074"/>
                </a:lnTo>
                <a:lnTo>
                  <a:pt x="119652" y="59815"/>
                </a:lnTo>
                <a:lnTo>
                  <a:pt x="114939" y="36556"/>
                </a:lnTo>
                <a:lnTo>
                  <a:pt x="102096" y="17540"/>
                </a:lnTo>
                <a:lnTo>
                  <a:pt x="90149" y="9483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Shape 1101"/>
          <p:cNvSpPr/>
          <p:nvPr/>
        </p:nvSpPr>
        <p:spPr>
          <a:xfrm>
            <a:off x="3102243" y="2030719"/>
            <a:ext cx="631800" cy="65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50" y="0"/>
                </a:moveTo>
                <a:lnTo>
                  <a:pt x="59942" y="0"/>
                </a:lnTo>
                <a:lnTo>
                  <a:pt x="53904" y="860"/>
                </a:lnTo>
                <a:lnTo>
                  <a:pt x="43973" y="7139"/>
                </a:lnTo>
                <a:lnTo>
                  <a:pt x="40611" y="12533"/>
                </a:lnTo>
                <a:lnTo>
                  <a:pt x="40557" y="12574"/>
                </a:lnTo>
                <a:lnTo>
                  <a:pt x="2596" y="89770"/>
                </a:lnTo>
                <a:lnTo>
                  <a:pt x="2550" y="89942"/>
                </a:lnTo>
                <a:lnTo>
                  <a:pt x="2492" y="90013"/>
                </a:lnTo>
                <a:lnTo>
                  <a:pt x="0" y="99553"/>
                </a:lnTo>
                <a:lnTo>
                  <a:pt x="1652" y="107463"/>
                </a:lnTo>
                <a:lnTo>
                  <a:pt x="6156" y="113930"/>
                </a:lnTo>
                <a:lnTo>
                  <a:pt x="12830" y="118294"/>
                </a:lnTo>
                <a:lnTo>
                  <a:pt x="20995" y="119895"/>
                </a:lnTo>
                <a:lnTo>
                  <a:pt x="28791" y="118431"/>
                </a:lnTo>
                <a:lnTo>
                  <a:pt x="31384" y="116831"/>
                </a:lnTo>
                <a:lnTo>
                  <a:pt x="20995" y="116831"/>
                </a:lnTo>
                <a:lnTo>
                  <a:pt x="14061" y="115471"/>
                </a:lnTo>
                <a:lnTo>
                  <a:pt x="8392" y="111764"/>
                </a:lnTo>
                <a:lnTo>
                  <a:pt x="4566" y="106271"/>
                </a:lnTo>
                <a:lnTo>
                  <a:pt x="3162" y="99553"/>
                </a:lnTo>
                <a:lnTo>
                  <a:pt x="3292" y="97478"/>
                </a:lnTo>
                <a:lnTo>
                  <a:pt x="3676" y="95436"/>
                </a:lnTo>
                <a:lnTo>
                  <a:pt x="4308" y="93456"/>
                </a:lnTo>
                <a:lnTo>
                  <a:pt x="5181" y="91565"/>
                </a:lnTo>
                <a:lnTo>
                  <a:pt x="5231" y="91401"/>
                </a:lnTo>
                <a:lnTo>
                  <a:pt x="5389" y="91203"/>
                </a:lnTo>
                <a:lnTo>
                  <a:pt x="43438" y="13832"/>
                </a:lnTo>
                <a:lnTo>
                  <a:pt x="43477" y="13578"/>
                </a:lnTo>
                <a:lnTo>
                  <a:pt x="43519" y="13511"/>
                </a:lnTo>
                <a:lnTo>
                  <a:pt x="43581" y="13466"/>
                </a:lnTo>
                <a:lnTo>
                  <a:pt x="43612" y="13392"/>
                </a:lnTo>
                <a:lnTo>
                  <a:pt x="46378" y="9133"/>
                </a:lnTo>
                <a:lnTo>
                  <a:pt x="50202" y="5878"/>
                </a:lnTo>
                <a:lnTo>
                  <a:pt x="54814" y="3799"/>
                </a:lnTo>
                <a:lnTo>
                  <a:pt x="59942" y="3068"/>
                </a:lnTo>
                <a:lnTo>
                  <a:pt x="70984" y="3068"/>
                </a:lnTo>
                <a:lnTo>
                  <a:pt x="66087" y="860"/>
                </a:lnTo>
                <a:lnTo>
                  <a:pt x="60050" y="0"/>
                </a:lnTo>
                <a:close/>
              </a:path>
              <a:path w="120000" h="120000" extrusionOk="0">
                <a:moveTo>
                  <a:pt x="69386" y="51374"/>
                </a:moveTo>
                <a:lnTo>
                  <a:pt x="60050" y="51374"/>
                </a:lnTo>
                <a:lnTo>
                  <a:pt x="64553" y="52153"/>
                </a:lnTo>
                <a:lnTo>
                  <a:pt x="68418" y="54307"/>
                </a:lnTo>
                <a:lnTo>
                  <a:pt x="71336" y="57559"/>
                </a:lnTo>
                <a:lnTo>
                  <a:pt x="72993" y="61631"/>
                </a:lnTo>
                <a:lnTo>
                  <a:pt x="78028" y="100590"/>
                </a:lnTo>
                <a:lnTo>
                  <a:pt x="78051" y="100979"/>
                </a:lnTo>
                <a:lnTo>
                  <a:pt x="80102" y="108410"/>
                </a:lnTo>
                <a:lnTo>
                  <a:pt x="84692" y="114415"/>
                </a:lnTo>
                <a:lnTo>
                  <a:pt x="91198" y="118431"/>
                </a:lnTo>
                <a:lnTo>
                  <a:pt x="98993" y="119895"/>
                </a:lnTo>
                <a:lnTo>
                  <a:pt x="107159" y="118294"/>
                </a:lnTo>
                <a:lnTo>
                  <a:pt x="109398" y="116831"/>
                </a:lnTo>
                <a:lnTo>
                  <a:pt x="98993" y="116831"/>
                </a:lnTo>
                <a:lnTo>
                  <a:pt x="92372" y="115587"/>
                </a:lnTo>
                <a:lnTo>
                  <a:pt x="86846" y="112176"/>
                </a:lnTo>
                <a:lnTo>
                  <a:pt x="82948" y="107076"/>
                </a:lnTo>
                <a:lnTo>
                  <a:pt x="81183" y="100688"/>
                </a:lnTo>
                <a:lnTo>
                  <a:pt x="81176" y="100307"/>
                </a:lnTo>
                <a:lnTo>
                  <a:pt x="76349" y="62929"/>
                </a:lnTo>
                <a:lnTo>
                  <a:pt x="76368" y="62777"/>
                </a:lnTo>
                <a:lnTo>
                  <a:pt x="76314" y="62217"/>
                </a:lnTo>
                <a:lnTo>
                  <a:pt x="76222" y="61631"/>
                </a:lnTo>
                <a:lnTo>
                  <a:pt x="76114" y="61119"/>
                </a:lnTo>
                <a:lnTo>
                  <a:pt x="74070" y="56027"/>
                </a:lnTo>
                <a:lnTo>
                  <a:pt x="70452" y="51970"/>
                </a:lnTo>
                <a:lnTo>
                  <a:pt x="69386" y="51374"/>
                </a:lnTo>
                <a:close/>
              </a:path>
              <a:path w="120000" h="120000" extrusionOk="0">
                <a:moveTo>
                  <a:pt x="60050" y="48309"/>
                </a:moveTo>
                <a:lnTo>
                  <a:pt x="59957" y="48309"/>
                </a:lnTo>
                <a:lnTo>
                  <a:pt x="54348" y="49282"/>
                </a:lnTo>
                <a:lnTo>
                  <a:pt x="43874" y="61119"/>
                </a:lnTo>
                <a:lnTo>
                  <a:pt x="43643" y="62929"/>
                </a:lnTo>
                <a:lnTo>
                  <a:pt x="38812" y="100307"/>
                </a:lnTo>
                <a:lnTo>
                  <a:pt x="33143" y="112176"/>
                </a:lnTo>
                <a:lnTo>
                  <a:pt x="20995" y="116831"/>
                </a:lnTo>
                <a:lnTo>
                  <a:pt x="31384" y="116831"/>
                </a:lnTo>
                <a:lnTo>
                  <a:pt x="35297" y="114415"/>
                </a:lnTo>
                <a:lnTo>
                  <a:pt x="39888" y="108410"/>
                </a:lnTo>
                <a:lnTo>
                  <a:pt x="41940" y="100979"/>
                </a:lnTo>
                <a:lnTo>
                  <a:pt x="41964" y="100590"/>
                </a:lnTo>
                <a:lnTo>
                  <a:pt x="46994" y="61631"/>
                </a:lnTo>
                <a:lnTo>
                  <a:pt x="48654" y="57559"/>
                </a:lnTo>
                <a:lnTo>
                  <a:pt x="51573" y="54307"/>
                </a:lnTo>
                <a:lnTo>
                  <a:pt x="55439" y="52153"/>
                </a:lnTo>
                <a:lnTo>
                  <a:pt x="59942" y="51374"/>
                </a:lnTo>
                <a:lnTo>
                  <a:pt x="69386" y="51374"/>
                </a:lnTo>
                <a:lnTo>
                  <a:pt x="65649" y="49282"/>
                </a:lnTo>
                <a:lnTo>
                  <a:pt x="60050" y="48309"/>
                </a:lnTo>
                <a:close/>
              </a:path>
              <a:path w="120000" h="120000" extrusionOk="0">
                <a:moveTo>
                  <a:pt x="70984" y="3068"/>
                </a:moveTo>
                <a:lnTo>
                  <a:pt x="60050" y="3068"/>
                </a:lnTo>
                <a:lnTo>
                  <a:pt x="65176" y="3799"/>
                </a:lnTo>
                <a:lnTo>
                  <a:pt x="69787" y="5878"/>
                </a:lnTo>
                <a:lnTo>
                  <a:pt x="73611" y="9133"/>
                </a:lnTo>
                <a:lnTo>
                  <a:pt x="76376" y="13392"/>
                </a:lnTo>
                <a:lnTo>
                  <a:pt x="76407" y="13466"/>
                </a:lnTo>
                <a:lnTo>
                  <a:pt x="76472" y="13511"/>
                </a:lnTo>
                <a:lnTo>
                  <a:pt x="76538" y="13705"/>
                </a:lnTo>
                <a:lnTo>
                  <a:pt x="76549" y="13832"/>
                </a:lnTo>
                <a:lnTo>
                  <a:pt x="114599" y="91203"/>
                </a:lnTo>
                <a:lnTo>
                  <a:pt x="114676" y="91304"/>
                </a:lnTo>
                <a:lnTo>
                  <a:pt x="114761" y="91401"/>
                </a:lnTo>
                <a:lnTo>
                  <a:pt x="114807" y="91565"/>
                </a:lnTo>
                <a:lnTo>
                  <a:pt x="115682" y="93456"/>
                </a:lnTo>
                <a:lnTo>
                  <a:pt x="116315" y="95436"/>
                </a:lnTo>
                <a:lnTo>
                  <a:pt x="116700" y="97478"/>
                </a:lnTo>
                <a:lnTo>
                  <a:pt x="116829" y="99553"/>
                </a:lnTo>
                <a:lnTo>
                  <a:pt x="115425" y="106271"/>
                </a:lnTo>
                <a:lnTo>
                  <a:pt x="111599" y="111764"/>
                </a:lnTo>
                <a:lnTo>
                  <a:pt x="105929" y="115471"/>
                </a:lnTo>
                <a:lnTo>
                  <a:pt x="98993" y="116831"/>
                </a:lnTo>
                <a:lnTo>
                  <a:pt x="109398" y="116831"/>
                </a:lnTo>
                <a:lnTo>
                  <a:pt x="113835" y="113930"/>
                </a:lnTo>
                <a:lnTo>
                  <a:pt x="118339" y="107463"/>
                </a:lnTo>
                <a:lnTo>
                  <a:pt x="119992" y="99553"/>
                </a:lnTo>
                <a:lnTo>
                  <a:pt x="119839" y="97109"/>
                </a:lnTo>
                <a:lnTo>
                  <a:pt x="117496" y="90013"/>
                </a:lnTo>
                <a:lnTo>
                  <a:pt x="117442" y="89942"/>
                </a:lnTo>
                <a:lnTo>
                  <a:pt x="117395" y="89770"/>
                </a:lnTo>
                <a:lnTo>
                  <a:pt x="79465" y="12634"/>
                </a:lnTo>
                <a:lnTo>
                  <a:pt x="79431" y="12574"/>
                </a:lnTo>
                <a:lnTo>
                  <a:pt x="79381" y="12533"/>
                </a:lnTo>
                <a:lnTo>
                  <a:pt x="79319" y="12373"/>
                </a:lnTo>
                <a:lnTo>
                  <a:pt x="79319" y="12261"/>
                </a:lnTo>
                <a:lnTo>
                  <a:pt x="79269" y="12153"/>
                </a:lnTo>
                <a:lnTo>
                  <a:pt x="76016" y="7139"/>
                </a:lnTo>
                <a:lnTo>
                  <a:pt x="71516" y="3307"/>
                </a:lnTo>
                <a:lnTo>
                  <a:pt x="70984" y="3068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Shape 1102"/>
          <p:cNvSpPr/>
          <p:nvPr/>
        </p:nvSpPr>
        <p:spPr>
          <a:xfrm>
            <a:off x="7416855" y="2554743"/>
            <a:ext cx="110700" cy="7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16" y="0"/>
                </a:moveTo>
                <a:lnTo>
                  <a:pt x="2574" y="897"/>
                </a:lnTo>
                <a:lnTo>
                  <a:pt x="0" y="6965"/>
                </a:lnTo>
                <a:lnTo>
                  <a:pt x="592" y="11000"/>
                </a:lnTo>
                <a:lnTo>
                  <a:pt x="112820" y="119666"/>
                </a:lnTo>
                <a:lnTo>
                  <a:pt x="113635" y="120000"/>
                </a:lnTo>
                <a:lnTo>
                  <a:pt x="115859" y="120000"/>
                </a:lnTo>
                <a:lnTo>
                  <a:pt x="117246" y="118931"/>
                </a:lnTo>
                <a:lnTo>
                  <a:pt x="119360" y="113931"/>
                </a:lnTo>
                <a:lnTo>
                  <a:pt x="118765" y="109897"/>
                </a:lnTo>
                <a:lnTo>
                  <a:pt x="5216" y="0"/>
                </a:lnTo>
                <a:close/>
              </a:path>
            </a:pathLst>
          </a:custGeom>
          <a:solidFill>
            <a:srgbClr val="ED77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Shape 1103"/>
          <p:cNvSpPr/>
          <p:nvPr/>
        </p:nvSpPr>
        <p:spPr>
          <a:xfrm>
            <a:off x="7440907" y="2458553"/>
            <a:ext cx="88200" cy="6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785" y="0"/>
                </a:moveTo>
                <a:lnTo>
                  <a:pt x="3418" y="878"/>
                </a:lnTo>
                <a:lnTo>
                  <a:pt x="0" y="7918"/>
                </a:lnTo>
                <a:lnTo>
                  <a:pt x="577" y="12800"/>
                </a:lnTo>
                <a:lnTo>
                  <a:pt x="3032" y="15278"/>
                </a:lnTo>
                <a:lnTo>
                  <a:pt x="110453" y="119398"/>
                </a:lnTo>
                <a:lnTo>
                  <a:pt x="111530" y="119877"/>
                </a:lnTo>
                <a:lnTo>
                  <a:pt x="114315" y="119877"/>
                </a:lnTo>
                <a:lnTo>
                  <a:pt x="115970" y="118718"/>
                </a:lnTo>
                <a:lnTo>
                  <a:pt x="118757" y="112998"/>
                </a:lnTo>
                <a:lnTo>
                  <a:pt x="118151" y="108119"/>
                </a:lnTo>
                <a:lnTo>
                  <a:pt x="115723" y="105637"/>
                </a:lnTo>
                <a:lnTo>
                  <a:pt x="9212" y="2478"/>
                </a:lnTo>
                <a:lnTo>
                  <a:pt x="6785" y="0"/>
                </a:lnTo>
                <a:close/>
              </a:path>
            </a:pathLst>
          </a:custGeom>
          <a:solidFill>
            <a:srgbClr val="ED77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Shape 1104"/>
          <p:cNvSpPr/>
          <p:nvPr/>
        </p:nvSpPr>
        <p:spPr>
          <a:xfrm>
            <a:off x="7464957" y="2362365"/>
            <a:ext cx="64800" cy="4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522" y="0"/>
                </a:moveTo>
                <a:lnTo>
                  <a:pt x="4910" y="799"/>
                </a:lnTo>
                <a:lnTo>
                  <a:pt x="0" y="9346"/>
                </a:lnTo>
                <a:lnTo>
                  <a:pt x="599" y="15500"/>
                </a:lnTo>
                <a:lnTo>
                  <a:pt x="3785" y="18799"/>
                </a:lnTo>
                <a:lnTo>
                  <a:pt x="106798" y="117653"/>
                </a:lnTo>
                <a:lnTo>
                  <a:pt x="108112" y="119051"/>
                </a:lnTo>
                <a:lnTo>
                  <a:pt x="109724" y="119700"/>
                </a:lnTo>
                <a:lnTo>
                  <a:pt x="113474" y="119700"/>
                </a:lnTo>
                <a:lnTo>
                  <a:pt x="115647" y="118401"/>
                </a:lnTo>
                <a:lnTo>
                  <a:pt x="119548" y="111602"/>
                </a:lnTo>
                <a:lnTo>
                  <a:pt x="118987" y="105452"/>
                </a:lnTo>
                <a:lnTo>
                  <a:pt x="115759" y="102152"/>
                </a:lnTo>
                <a:lnTo>
                  <a:pt x="12747" y="3299"/>
                </a:lnTo>
                <a:lnTo>
                  <a:pt x="9522" y="0"/>
                </a:lnTo>
                <a:close/>
              </a:path>
            </a:pathLst>
          </a:custGeom>
          <a:solidFill>
            <a:srgbClr val="ED77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Shape 1105"/>
          <p:cNvSpPr/>
          <p:nvPr/>
        </p:nvSpPr>
        <p:spPr>
          <a:xfrm>
            <a:off x="7489006" y="2266157"/>
            <a:ext cx="42600" cy="3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4969" y="0"/>
                </a:moveTo>
                <a:lnTo>
                  <a:pt x="7941" y="729"/>
                </a:lnTo>
                <a:lnTo>
                  <a:pt x="0" y="11795"/>
                </a:lnTo>
                <a:lnTo>
                  <a:pt x="566" y="19994"/>
                </a:lnTo>
                <a:lnTo>
                  <a:pt x="100742" y="118461"/>
                </a:lnTo>
                <a:lnTo>
                  <a:pt x="103311" y="119464"/>
                </a:lnTo>
                <a:lnTo>
                  <a:pt x="109025" y="119464"/>
                </a:lnTo>
                <a:lnTo>
                  <a:pt x="112224" y="117931"/>
                </a:lnTo>
                <a:lnTo>
                  <a:pt x="118398" y="109328"/>
                </a:lnTo>
                <a:lnTo>
                  <a:pt x="117826" y="101065"/>
                </a:lnTo>
                <a:lnTo>
                  <a:pt x="14969" y="0"/>
                </a:lnTo>
                <a:close/>
              </a:path>
            </a:pathLst>
          </a:custGeom>
          <a:solidFill>
            <a:srgbClr val="ED77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Shape 1106"/>
          <p:cNvSpPr/>
          <p:nvPr/>
        </p:nvSpPr>
        <p:spPr>
          <a:xfrm>
            <a:off x="7529522" y="2544709"/>
            <a:ext cx="126900" cy="6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107" y="0"/>
                </a:moveTo>
                <a:lnTo>
                  <a:pt x="1861" y="1339"/>
                </a:lnTo>
                <a:lnTo>
                  <a:pt x="0" y="8045"/>
                </a:lnTo>
                <a:lnTo>
                  <a:pt x="709" y="12139"/>
                </a:lnTo>
                <a:lnTo>
                  <a:pt x="114604" y="119155"/>
                </a:lnTo>
                <a:lnTo>
                  <a:pt x="115756" y="119402"/>
                </a:lnTo>
                <a:lnTo>
                  <a:pt x="117100" y="119402"/>
                </a:lnTo>
                <a:lnTo>
                  <a:pt x="118405" y="118024"/>
                </a:lnTo>
                <a:lnTo>
                  <a:pt x="119998" y="112307"/>
                </a:lnTo>
                <a:lnTo>
                  <a:pt x="119269" y="108213"/>
                </a:lnTo>
                <a:lnTo>
                  <a:pt x="4107" y="0"/>
                </a:lnTo>
                <a:close/>
              </a:path>
            </a:pathLst>
          </a:custGeom>
          <a:solidFill>
            <a:srgbClr val="ED77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Shape 1107"/>
          <p:cNvSpPr/>
          <p:nvPr/>
        </p:nvSpPr>
        <p:spPr>
          <a:xfrm>
            <a:off x="7529527" y="2469980"/>
            <a:ext cx="105300" cy="6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145" y="0"/>
                </a:moveTo>
                <a:lnTo>
                  <a:pt x="2422" y="1342"/>
                </a:lnTo>
                <a:lnTo>
                  <a:pt x="0" y="8907"/>
                </a:lnTo>
                <a:lnTo>
                  <a:pt x="761" y="13667"/>
                </a:lnTo>
                <a:lnTo>
                  <a:pt x="2907" y="15823"/>
                </a:lnTo>
                <a:lnTo>
                  <a:pt x="112729" y="118251"/>
                </a:lnTo>
                <a:lnTo>
                  <a:pt x="114230" y="118577"/>
                </a:lnTo>
                <a:lnTo>
                  <a:pt x="115798" y="118577"/>
                </a:lnTo>
                <a:lnTo>
                  <a:pt x="117299" y="117114"/>
                </a:lnTo>
                <a:lnTo>
                  <a:pt x="119329" y="110768"/>
                </a:lnTo>
                <a:lnTo>
                  <a:pt x="118568" y="106008"/>
                </a:lnTo>
                <a:lnTo>
                  <a:pt x="116422" y="103853"/>
                </a:lnTo>
                <a:lnTo>
                  <a:pt x="7268" y="2114"/>
                </a:lnTo>
                <a:lnTo>
                  <a:pt x="5145" y="0"/>
                </a:lnTo>
                <a:close/>
              </a:path>
            </a:pathLst>
          </a:custGeom>
          <a:solidFill>
            <a:srgbClr val="ED77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Shape 1108"/>
          <p:cNvSpPr/>
          <p:nvPr/>
        </p:nvSpPr>
        <p:spPr>
          <a:xfrm>
            <a:off x="7529532" y="2395252"/>
            <a:ext cx="83400" cy="49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759" y="0"/>
                </a:moveTo>
                <a:lnTo>
                  <a:pt x="3277" y="1369"/>
                </a:lnTo>
                <a:lnTo>
                  <a:pt x="0" y="10286"/>
                </a:lnTo>
                <a:lnTo>
                  <a:pt x="818" y="16063"/>
                </a:lnTo>
                <a:lnTo>
                  <a:pt x="3482" y="18855"/>
                </a:lnTo>
                <a:lnTo>
                  <a:pt x="110311" y="118434"/>
                </a:lnTo>
                <a:lnTo>
                  <a:pt x="111247" y="119413"/>
                </a:lnTo>
                <a:lnTo>
                  <a:pt x="113295" y="119853"/>
                </a:lnTo>
                <a:lnTo>
                  <a:pt x="115199" y="119853"/>
                </a:lnTo>
                <a:lnTo>
                  <a:pt x="117043" y="118237"/>
                </a:lnTo>
                <a:lnTo>
                  <a:pt x="119734" y="110890"/>
                </a:lnTo>
                <a:lnTo>
                  <a:pt x="118916" y="105062"/>
                </a:lnTo>
                <a:lnTo>
                  <a:pt x="116282" y="102320"/>
                </a:lnTo>
                <a:lnTo>
                  <a:pt x="9423" y="2742"/>
                </a:lnTo>
                <a:lnTo>
                  <a:pt x="6759" y="0"/>
                </a:lnTo>
                <a:close/>
              </a:path>
            </a:pathLst>
          </a:custGeom>
          <a:solidFill>
            <a:srgbClr val="ED77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Shape 1109"/>
          <p:cNvSpPr/>
          <p:nvPr/>
        </p:nvSpPr>
        <p:spPr>
          <a:xfrm>
            <a:off x="7529538" y="2320526"/>
            <a:ext cx="61800" cy="4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42" y="0"/>
                </a:moveTo>
                <a:lnTo>
                  <a:pt x="4721" y="1436"/>
                </a:lnTo>
                <a:lnTo>
                  <a:pt x="0" y="11995"/>
                </a:lnTo>
                <a:lnTo>
                  <a:pt x="941" y="19195"/>
                </a:lnTo>
                <a:lnTo>
                  <a:pt x="4405" y="22795"/>
                </a:lnTo>
                <a:lnTo>
                  <a:pt x="105776" y="116938"/>
                </a:lnTo>
                <a:lnTo>
                  <a:pt x="106898" y="118077"/>
                </a:lnTo>
                <a:lnTo>
                  <a:pt x="108354" y="118738"/>
                </a:lnTo>
                <a:lnTo>
                  <a:pt x="112288" y="118738"/>
                </a:lnTo>
                <a:lnTo>
                  <a:pt x="114689" y="116938"/>
                </a:lnTo>
                <a:lnTo>
                  <a:pt x="118466" y="108297"/>
                </a:lnTo>
                <a:lnTo>
                  <a:pt x="117561" y="101097"/>
                </a:lnTo>
                <a:lnTo>
                  <a:pt x="114101" y="97497"/>
                </a:lnTo>
                <a:lnTo>
                  <a:pt x="12903" y="3595"/>
                </a:lnTo>
                <a:lnTo>
                  <a:pt x="9442" y="0"/>
                </a:lnTo>
                <a:close/>
              </a:path>
            </a:pathLst>
          </a:custGeom>
          <a:solidFill>
            <a:srgbClr val="ED77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0" name="Shape 1110"/>
          <p:cNvSpPr/>
          <p:nvPr/>
        </p:nvSpPr>
        <p:spPr>
          <a:xfrm>
            <a:off x="7529563" y="2245797"/>
            <a:ext cx="39600" cy="3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5195" y="0"/>
                </a:moveTo>
                <a:lnTo>
                  <a:pt x="7752" y="1469"/>
                </a:lnTo>
                <a:lnTo>
                  <a:pt x="0" y="14782"/>
                </a:lnTo>
                <a:lnTo>
                  <a:pt x="1104" y="24152"/>
                </a:lnTo>
                <a:lnTo>
                  <a:pt x="100428" y="116049"/>
                </a:lnTo>
                <a:lnTo>
                  <a:pt x="102890" y="116976"/>
                </a:lnTo>
                <a:lnTo>
                  <a:pt x="108981" y="116976"/>
                </a:lnTo>
                <a:lnTo>
                  <a:pt x="112610" y="114885"/>
                </a:lnTo>
                <a:lnTo>
                  <a:pt x="118827" y="104205"/>
                </a:lnTo>
                <a:lnTo>
                  <a:pt x="117722" y="94835"/>
                </a:lnTo>
                <a:lnTo>
                  <a:pt x="15195" y="0"/>
                </a:lnTo>
                <a:close/>
              </a:path>
            </a:pathLst>
          </a:custGeom>
          <a:solidFill>
            <a:srgbClr val="ED77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Shape 1111"/>
          <p:cNvSpPr/>
          <p:nvPr/>
        </p:nvSpPr>
        <p:spPr>
          <a:xfrm>
            <a:off x="7377851" y="2016170"/>
            <a:ext cx="58800" cy="18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704" y="0"/>
                </a:moveTo>
                <a:lnTo>
                  <a:pt x="6627" y="42722"/>
                </a:lnTo>
                <a:lnTo>
                  <a:pt x="0" y="60013"/>
                </a:lnTo>
                <a:lnTo>
                  <a:pt x="6695" y="77403"/>
                </a:lnTo>
                <a:lnTo>
                  <a:pt x="98420" y="119102"/>
                </a:lnTo>
                <a:lnTo>
                  <a:pt x="102581" y="119705"/>
                </a:lnTo>
                <a:lnTo>
                  <a:pt x="108745" y="119705"/>
                </a:lnTo>
                <a:lnTo>
                  <a:pt x="112554" y="119102"/>
                </a:lnTo>
                <a:lnTo>
                  <a:pt x="118553" y="116179"/>
                </a:lnTo>
                <a:lnTo>
                  <a:pt x="117064" y="113752"/>
                </a:lnTo>
                <a:lnTo>
                  <a:pt x="111518" y="112572"/>
                </a:lnTo>
                <a:lnTo>
                  <a:pt x="74735" y="102366"/>
                </a:lnTo>
                <a:lnTo>
                  <a:pt x="47235" y="89807"/>
                </a:lnTo>
                <a:lnTo>
                  <a:pt x="30005" y="75490"/>
                </a:lnTo>
                <a:lnTo>
                  <a:pt x="24039" y="60013"/>
                </a:lnTo>
                <a:lnTo>
                  <a:pt x="29943" y="44631"/>
                </a:lnTo>
                <a:lnTo>
                  <a:pt x="46997" y="30382"/>
                </a:lnTo>
                <a:lnTo>
                  <a:pt x="74214" y="17861"/>
                </a:lnTo>
                <a:lnTo>
                  <a:pt x="110609" y="7668"/>
                </a:lnTo>
                <a:lnTo>
                  <a:pt x="116112" y="6475"/>
                </a:lnTo>
                <a:lnTo>
                  <a:pt x="117559" y="4062"/>
                </a:lnTo>
                <a:lnTo>
                  <a:pt x="110195" y="482"/>
                </a:lnTo>
                <a:lnTo>
                  <a:pt x="102704" y="0"/>
                </a:lnTo>
                <a:close/>
              </a:path>
            </a:pathLst>
          </a:custGeom>
          <a:solidFill>
            <a:srgbClr val="ED77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Shape 1112"/>
          <p:cNvSpPr/>
          <p:nvPr/>
        </p:nvSpPr>
        <p:spPr>
          <a:xfrm>
            <a:off x="7416797" y="2049388"/>
            <a:ext cx="40800" cy="115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6359" y="0"/>
                </a:moveTo>
                <a:lnTo>
                  <a:pt x="0" y="59810"/>
                </a:lnTo>
                <a:lnTo>
                  <a:pt x="6103" y="76927"/>
                </a:lnTo>
                <a:lnTo>
                  <a:pt x="95636" y="118990"/>
                </a:lnTo>
                <a:lnTo>
                  <a:pt x="104579" y="118990"/>
                </a:lnTo>
                <a:lnTo>
                  <a:pt x="110097" y="118022"/>
                </a:lnTo>
                <a:lnTo>
                  <a:pt x="118799" y="113432"/>
                </a:lnTo>
                <a:lnTo>
                  <a:pt x="116636" y="109642"/>
                </a:lnTo>
                <a:lnTo>
                  <a:pt x="108599" y="107769"/>
                </a:lnTo>
                <a:lnTo>
                  <a:pt x="77584" y="98458"/>
                </a:lnTo>
                <a:lnTo>
                  <a:pt x="54401" y="86994"/>
                </a:lnTo>
                <a:lnTo>
                  <a:pt x="39883" y="73930"/>
                </a:lnTo>
                <a:lnTo>
                  <a:pt x="34856" y="59810"/>
                </a:lnTo>
                <a:lnTo>
                  <a:pt x="39826" y="45774"/>
                </a:lnTo>
                <a:lnTo>
                  <a:pt x="54193" y="32767"/>
                </a:lnTo>
                <a:lnTo>
                  <a:pt x="77130" y="21341"/>
                </a:lnTo>
                <a:lnTo>
                  <a:pt x="107815" y="12041"/>
                </a:lnTo>
                <a:lnTo>
                  <a:pt x="115799" y="10168"/>
                </a:lnTo>
                <a:lnTo>
                  <a:pt x="117897" y="6378"/>
                </a:lnTo>
                <a:lnTo>
                  <a:pt x="107215" y="757"/>
                </a:lnTo>
                <a:lnTo>
                  <a:pt x="96359" y="0"/>
                </a:lnTo>
                <a:close/>
              </a:path>
            </a:pathLst>
          </a:custGeom>
          <a:solidFill>
            <a:srgbClr val="ED77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Shape 1113"/>
          <p:cNvSpPr/>
          <p:nvPr/>
        </p:nvSpPr>
        <p:spPr>
          <a:xfrm>
            <a:off x="7455742" y="2082610"/>
            <a:ext cx="22500" cy="4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636" y="0"/>
                </a:moveTo>
                <a:lnTo>
                  <a:pt x="24326" y="17047"/>
                </a:lnTo>
                <a:lnTo>
                  <a:pt x="0" y="37898"/>
                </a:lnTo>
                <a:lnTo>
                  <a:pt x="0" y="82801"/>
                </a:lnTo>
                <a:lnTo>
                  <a:pt x="24652" y="103751"/>
                </a:lnTo>
                <a:lnTo>
                  <a:pt x="71235" y="117952"/>
                </a:lnTo>
                <a:lnTo>
                  <a:pt x="77342" y="118700"/>
                </a:lnTo>
                <a:lnTo>
                  <a:pt x="93594" y="118700"/>
                </a:lnTo>
                <a:lnTo>
                  <a:pt x="103636" y="116452"/>
                </a:lnTo>
                <a:lnTo>
                  <a:pt x="119450" y="105550"/>
                </a:lnTo>
                <a:lnTo>
                  <a:pt x="115413" y="96503"/>
                </a:lnTo>
                <a:lnTo>
                  <a:pt x="77342" y="84951"/>
                </a:lnTo>
                <a:lnTo>
                  <a:pt x="63375" y="73049"/>
                </a:lnTo>
                <a:lnTo>
                  <a:pt x="63375" y="47599"/>
                </a:lnTo>
                <a:lnTo>
                  <a:pt x="77231" y="35749"/>
                </a:lnTo>
                <a:lnTo>
                  <a:pt x="114974" y="24099"/>
                </a:lnTo>
                <a:lnTo>
                  <a:pt x="118909" y="15098"/>
                </a:lnTo>
                <a:lnTo>
                  <a:pt x="99375" y="1748"/>
                </a:lnTo>
                <a:lnTo>
                  <a:pt x="79636" y="0"/>
                </a:lnTo>
                <a:close/>
              </a:path>
            </a:pathLst>
          </a:custGeom>
          <a:solidFill>
            <a:srgbClr val="ED77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Shape 1114"/>
          <p:cNvSpPr/>
          <p:nvPr/>
        </p:nvSpPr>
        <p:spPr>
          <a:xfrm>
            <a:off x="7618755" y="2016193"/>
            <a:ext cx="58800" cy="18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5848" y="0"/>
                </a:moveTo>
                <a:lnTo>
                  <a:pt x="8357" y="468"/>
                </a:lnTo>
                <a:lnTo>
                  <a:pt x="990" y="4048"/>
                </a:lnTo>
                <a:lnTo>
                  <a:pt x="2440" y="6462"/>
                </a:lnTo>
                <a:lnTo>
                  <a:pt x="7943" y="7655"/>
                </a:lnTo>
                <a:lnTo>
                  <a:pt x="44338" y="17848"/>
                </a:lnTo>
                <a:lnTo>
                  <a:pt x="71555" y="30368"/>
                </a:lnTo>
                <a:lnTo>
                  <a:pt x="88609" y="44618"/>
                </a:lnTo>
                <a:lnTo>
                  <a:pt x="94510" y="60000"/>
                </a:lnTo>
                <a:lnTo>
                  <a:pt x="88547" y="75477"/>
                </a:lnTo>
                <a:lnTo>
                  <a:pt x="71317" y="89794"/>
                </a:lnTo>
                <a:lnTo>
                  <a:pt x="43814" y="102354"/>
                </a:lnTo>
                <a:lnTo>
                  <a:pt x="7031" y="112559"/>
                </a:lnTo>
                <a:lnTo>
                  <a:pt x="1528" y="113739"/>
                </a:lnTo>
                <a:lnTo>
                  <a:pt x="0" y="116165"/>
                </a:lnTo>
                <a:lnTo>
                  <a:pt x="5998" y="119088"/>
                </a:lnTo>
                <a:lnTo>
                  <a:pt x="9804" y="119691"/>
                </a:lnTo>
                <a:lnTo>
                  <a:pt x="15972" y="119691"/>
                </a:lnTo>
                <a:lnTo>
                  <a:pt x="111850" y="77390"/>
                </a:lnTo>
                <a:lnTo>
                  <a:pt x="118553" y="60000"/>
                </a:lnTo>
                <a:lnTo>
                  <a:pt x="111925" y="42709"/>
                </a:lnTo>
                <a:lnTo>
                  <a:pt x="92776" y="26699"/>
                </a:lnTo>
                <a:lnTo>
                  <a:pt x="62217" y="12638"/>
                </a:lnTo>
                <a:lnTo>
                  <a:pt x="21351" y="1192"/>
                </a:lnTo>
                <a:lnTo>
                  <a:pt x="15848" y="0"/>
                </a:lnTo>
                <a:close/>
              </a:path>
            </a:pathLst>
          </a:custGeom>
          <a:solidFill>
            <a:srgbClr val="ED77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Shape 1115"/>
          <p:cNvSpPr/>
          <p:nvPr/>
        </p:nvSpPr>
        <p:spPr>
          <a:xfrm>
            <a:off x="7597755" y="2049408"/>
            <a:ext cx="40800" cy="11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2436" y="0"/>
                </a:moveTo>
                <a:lnTo>
                  <a:pt x="11579" y="742"/>
                </a:lnTo>
                <a:lnTo>
                  <a:pt x="836" y="6413"/>
                </a:lnTo>
                <a:lnTo>
                  <a:pt x="2999" y="10236"/>
                </a:lnTo>
                <a:lnTo>
                  <a:pt x="10979" y="12126"/>
                </a:lnTo>
                <a:lnTo>
                  <a:pt x="41664" y="21508"/>
                </a:lnTo>
                <a:lnTo>
                  <a:pt x="64601" y="33036"/>
                </a:lnTo>
                <a:lnTo>
                  <a:pt x="78968" y="46157"/>
                </a:lnTo>
                <a:lnTo>
                  <a:pt x="83938" y="60317"/>
                </a:lnTo>
                <a:lnTo>
                  <a:pt x="78911" y="74563"/>
                </a:lnTo>
                <a:lnTo>
                  <a:pt x="64393" y="87743"/>
                </a:lnTo>
                <a:lnTo>
                  <a:pt x="41211" y="99307"/>
                </a:lnTo>
                <a:lnTo>
                  <a:pt x="10200" y="108701"/>
                </a:lnTo>
                <a:lnTo>
                  <a:pt x="2159" y="110591"/>
                </a:lnTo>
                <a:lnTo>
                  <a:pt x="0" y="114414"/>
                </a:lnTo>
                <a:lnTo>
                  <a:pt x="8636" y="119045"/>
                </a:lnTo>
                <a:lnTo>
                  <a:pt x="14215" y="120021"/>
                </a:lnTo>
                <a:lnTo>
                  <a:pt x="23159" y="120021"/>
                </a:lnTo>
                <a:lnTo>
                  <a:pt x="118799" y="60317"/>
                </a:lnTo>
                <a:lnTo>
                  <a:pt x="112766" y="43142"/>
                </a:lnTo>
                <a:lnTo>
                  <a:pt x="95352" y="27233"/>
                </a:lnTo>
                <a:lnTo>
                  <a:pt x="67563" y="13258"/>
                </a:lnTo>
                <a:lnTo>
                  <a:pt x="30415" y="1889"/>
                </a:lnTo>
                <a:lnTo>
                  <a:pt x="22436" y="0"/>
                </a:lnTo>
                <a:close/>
              </a:path>
            </a:pathLst>
          </a:custGeom>
          <a:solidFill>
            <a:srgbClr val="ED77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Shape 1116"/>
          <p:cNvSpPr/>
          <p:nvPr/>
        </p:nvSpPr>
        <p:spPr>
          <a:xfrm>
            <a:off x="7576754" y="2082610"/>
            <a:ext cx="22500" cy="4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9702" y="0"/>
                </a:moveTo>
                <a:lnTo>
                  <a:pt x="20065" y="1748"/>
                </a:lnTo>
                <a:lnTo>
                  <a:pt x="541" y="15098"/>
                </a:lnTo>
                <a:lnTo>
                  <a:pt x="4466" y="24099"/>
                </a:lnTo>
                <a:lnTo>
                  <a:pt x="42210" y="35749"/>
                </a:lnTo>
                <a:lnTo>
                  <a:pt x="56065" y="47599"/>
                </a:lnTo>
                <a:lnTo>
                  <a:pt x="56065" y="73049"/>
                </a:lnTo>
                <a:lnTo>
                  <a:pt x="42107" y="84951"/>
                </a:lnTo>
                <a:lnTo>
                  <a:pt x="3925" y="96499"/>
                </a:lnTo>
                <a:lnTo>
                  <a:pt x="0" y="105550"/>
                </a:lnTo>
                <a:lnTo>
                  <a:pt x="15702" y="116452"/>
                </a:lnTo>
                <a:lnTo>
                  <a:pt x="25846" y="118700"/>
                </a:lnTo>
                <a:lnTo>
                  <a:pt x="42107" y="118700"/>
                </a:lnTo>
                <a:lnTo>
                  <a:pt x="48103" y="117952"/>
                </a:lnTo>
                <a:lnTo>
                  <a:pt x="94797" y="103751"/>
                </a:lnTo>
                <a:lnTo>
                  <a:pt x="119450" y="82801"/>
                </a:lnTo>
                <a:lnTo>
                  <a:pt x="119450" y="37898"/>
                </a:lnTo>
                <a:lnTo>
                  <a:pt x="95123" y="17047"/>
                </a:lnTo>
                <a:lnTo>
                  <a:pt x="39702" y="0"/>
                </a:lnTo>
                <a:close/>
              </a:path>
            </a:pathLst>
          </a:custGeom>
          <a:solidFill>
            <a:srgbClr val="ED77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Shape 1117"/>
          <p:cNvSpPr/>
          <p:nvPr/>
        </p:nvSpPr>
        <p:spPr>
          <a:xfrm>
            <a:off x="7387917" y="2082236"/>
            <a:ext cx="282900" cy="617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156" y="91944"/>
                </a:moveTo>
                <a:lnTo>
                  <a:pt x="56498" y="91944"/>
                </a:lnTo>
                <a:lnTo>
                  <a:pt x="56498" y="119219"/>
                </a:lnTo>
                <a:lnTo>
                  <a:pt x="57986" y="119901"/>
                </a:lnTo>
                <a:lnTo>
                  <a:pt x="61668" y="119901"/>
                </a:lnTo>
                <a:lnTo>
                  <a:pt x="63156" y="119219"/>
                </a:lnTo>
                <a:lnTo>
                  <a:pt x="63156" y="106002"/>
                </a:lnTo>
                <a:lnTo>
                  <a:pt x="63500" y="105982"/>
                </a:lnTo>
                <a:lnTo>
                  <a:pt x="70041" y="104299"/>
                </a:lnTo>
                <a:lnTo>
                  <a:pt x="63156" y="104299"/>
                </a:lnTo>
                <a:lnTo>
                  <a:pt x="63156" y="91944"/>
                </a:lnTo>
                <a:close/>
              </a:path>
              <a:path w="120000" h="120000" extrusionOk="0">
                <a:moveTo>
                  <a:pt x="65642" y="0"/>
                </a:moveTo>
                <a:lnTo>
                  <a:pt x="54012" y="0"/>
                </a:lnTo>
                <a:lnTo>
                  <a:pt x="49281" y="2167"/>
                </a:lnTo>
                <a:lnTo>
                  <a:pt x="49281" y="6660"/>
                </a:lnTo>
                <a:lnTo>
                  <a:pt x="51543" y="8240"/>
                </a:lnTo>
                <a:lnTo>
                  <a:pt x="54829" y="9060"/>
                </a:lnTo>
                <a:lnTo>
                  <a:pt x="0" y="110711"/>
                </a:lnTo>
                <a:lnTo>
                  <a:pt x="1091" y="111539"/>
                </a:lnTo>
                <a:lnTo>
                  <a:pt x="2881" y="111743"/>
                </a:lnTo>
                <a:lnTo>
                  <a:pt x="3414" y="111787"/>
                </a:lnTo>
                <a:lnTo>
                  <a:pt x="5178" y="111787"/>
                </a:lnTo>
                <a:lnTo>
                  <a:pt x="6536" y="111322"/>
                </a:lnTo>
                <a:lnTo>
                  <a:pt x="11276" y="102530"/>
                </a:lnTo>
                <a:lnTo>
                  <a:pt x="19644" y="100571"/>
                </a:lnTo>
                <a:lnTo>
                  <a:pt x="12334" y="100571"/>
                </a:lnTo>
                <a:lnTo>
                  <a:pt x="20051" y="86258"/>
                </a:lnTo>
                <a:lnTo>
                  <a:pt x="28219" y="84279"/>
                </a:lnTo>
                <a:lnTo>
                  <a:pt x="21117" y="84279"/>
                </a:lnTo>
                <a:lnTo>
                  <a:pt x="28825" y="69986"/>
                </a:lnTo>
                <a:lnTo>
                  <a:pt x="36721" y="67972"/>
                </a:lnTo>
                <a:lnTo>
                  <a:pt x="29917" y="67972"/>
                </a:lnTo>
                <a:lnTo>
                  <a:pt x="37608" y="53722"/>
                </a:lnTo>
                <a:lnTo>
                  <a:pt x="45124" y="51625"/>
                </a:lnTo>
                <a:lnTo>
                  <a:pt x="38735" y="51625"/>
                </a:lnTo>
                <a:lnTo>
                  <a:pt x="46364" y="37473"/>
                </a:lnTo>
                <a:lnTo>
                  <a:pt x="53233" y="35160"/>
                </a:lnTo>
                <a:lnTo>
                  <a:pt x="47612" y="35160"/>
                </a:lnTo>
                <a:lnTo>
                  <a:pt x="56498" y="18695"/>
                </a:lnTo>
                <a:lnTo>
                  <a:pt x="63156" y="18695"/>
                </a:lnTo>
                <a:lnTo>
                  <a:pt x="70018" y="18687"/>
                </a:lnTo>
                <a:lnTo>
                  <a:pt x="64825" y="9060"/>
                </a:lnTo>
                <a:lnTo>
                  <a:pt x="68111" y="8240"/>
                </a:lnTo>
                <a:lnTo>
                  <a:pt x="70373" y="6660"/>
                </a:lnTo>
                <a:lnTo>
                  <a:pt x="70373" y="6612"/>
                </a:lnTo>
                <a:lnTo>
                  <a:pt x="58907" y="6612"/>
                </a:lnTo>
                <a:lnTo>
                  <a:pt x="58098" y="6443"/>
                </a:lnTo>
                <a:lnTo>
                  <a:pt x="57435" y="6198"/>
                </a:lnTo>
                <a:lnTo>
                  <a:pt x="57246" y="6151"/>
                </a:lnTo>
                <a:lnTo>
                  <a:pt x="57083" y="6076"/>
                </a:lnTo>
                <a:lnTo>
                  <a:pt x="56931" y="5986"/>
                </a:lnTo>
                <a:lnTo>
                  <a:pt x="56335" y="5674"/>
                </a:lnTo>
                <a:lnTo>
                  <a:pt x="55939" y="5276"/>
                </a:lnTo>
                <a:lnTo>
                  <a:pt x="55939" y="3849"/>
                </a:lnTo>
                <a:lnTo>
                  <a:pt x="57685" y="3050"/>
                </a:lnTo>
                <a:lnTo>
                  <a:pt x="70373" y="3050"/>
                </a:lnTo>
                <a:lnTo>
                  <a:pt x="70373" y="2167"/>
                </a:lnTo>
                <a:lnTo>
                  <a:pt x="65642" y="0"/>
                </a:lnTo>
                <a:close/>
              </a:path>
              <a:path w="120000" h="120000" extrusionOk="0">
                <a:moveTo>
                  <a:pt x="111410" y="95424"/>
                </a:moveTo>
                <a:lnTo>
                  <a:pt x="104541" y="95424"/>
                </a:lnTo>
                <a:lnTo>
                  <a:pt x="113117" y="111322"/>
                </a:lnTo>
                <a:lnTo>
                  <a:pt x="114477" y="111787"/>
                </a:lnTo>
                <a:lnTo>
                  <a:pt x="116782" y="111743"/>
                </a:lnTo>
                <a:lnTo>
                  <a:pt x="118563" y="111539"/>
                </a:lnTo>
                <a:lnTo>
                  <a:pt x="119655" y="110711"/>
                </a:lnTo>
                <a:lnTo>
                  <a:pt x="111410" y="95424"/>
                </a:lnTo>
                <a:close/>
              </a:path>
              <a:path w="120000" h="120000" extrusionOk="0">
                <a:moveTo>
                  <a:pt x="101081" y="76275"/>
                </a:moveTo>
                <a:lnTo>
                  <a:pt x="94219" y="76275"/>
                </a:lnTo>
                <a:lnTo>
                  <a:pt x="103707" y="93868"/>
                </a:lnTo>
                <a:lnTo>
                  <a:pt x="63156" y="104299"/>
                </a:lnTo>
                <a:lnTo>
                  <a:pt x="70041" y="104299"/>
                </a:lnTo>
                <a:lnTo>
                  <a:pt x="104541" y="95424"/>
                </a:lnTo>
                <a:lnTo>
                  <a:pt x="111410" y="95424"/>
                </a:lnTo>
                <a:lnTo>
                  <a:pt x="101081" y="76275"/>
                </a:lnTo>
                <a:close/>
              </a:path>
              <a:path w="120000" h="120000" extrusionOk="0">
                <a:moveTo>
                  <a:pt x="63156" y="77430"/>
                </a:moveTo>
                <a:lnTo>
                  <a:pt x="56498" y="77430"/>
                </a:lnTo>
                <a:lnTo>
                  <a:pt x="56498" y="90226"/>
                </a:lnTo>
                <a:lnTo>
                  <a:pt x="12334" y="100571"/>
                </a:lnTo>
                <a:lnTo>
                  <a:pt x="19644" y="100571"/>
                </a:lnTo>
                <a:lnTo>
                  <a:pt x="56498" y="91944"/>
                </a:lnTo>
                <a:lnTo>
                  <a:pt x="63156" y="91944"/>
                </a:lnTo>
                <a:lnTo>
                  <a:pt x="63156" y="84831"/>
                </a:lnTo>
                <a:lnTo>
                  <a:pt x="69666" y="83038"/>
                </a:lnTo>
                <a:lnTo>
                  <a:pt x="63156" y="83038"/>
                </a:lnTo>
                <a:lnTo>
                  <a:pt x="63156" y="77430"/>
                </a:lnTo>
                <a:close/>
              </a:path>
              <a:path w="120000" h="120000" extrusionOk="0">
                <a:moveTo>
                  <a:pt x="65228" y="62928"/>
                </a:moveTo>
                <a:lnTo>
                  <a:pt x="56498" y="62928"/>
                </a:lnTo>
                <a:lnTo>
                  <a:pt x="56498" y="75708"/>
                </a:lnTo>
                <a:lnTo>
                  <a:pt x="21117" y="84279"/>
                </a:lnTo>
                <a:lnTo>
                  <a:pt x="28219" y="84279"/>
                </a:lnTo>
                <a:lnTo>
                  <a:pt x="56498" y="77430"/>
                </a:lnTo>
                <a:lnTo>
                  <a:pt x="63156" y="77430"/>
                </a:lnTo>
                <a:lnTo>
                  <a:pt x="63156" y="63566"/>
                </a:lnTo>
                <a:lnTo>
                  <a:pt x="65228" y="62928"/>
                </a:lnTo>
                <a:close/>
              </a:path>
              <a:path w="120000" h="120000" extrusionOk="0">
                <a:moveTo>
                  <a:pt x="90775" y="57170"/>
                </a:moveTo>
                <a:lnTo>
                  <a:pt x="83913" y="57170"/>
                </a:lnTo>
                <a:lnTo>
                  <a:pt x="93376" y="74715"/>
                </a:lnTo>
                <a:lnTo>
                  <a:pt x="63156" y="83038"/>
                </a:lnTo>
                <a:lnTo>
                  <a:pt x="69666" y="83038"/>
                </a:lnTo>
                <a:lnTo>
                  <a:pt x="94219" y="76275"/>
                </a:lnTo>
                <a:lnTo>
                  <a:pt x="101081" y="76275"/>
                </a:lnTo>
                <a:lnTo>
                  <a:pt x="90775" y="57170"/>
                </a:lnTo>
                <a:close/>
              </a:path>
              <a:path w="120000" h="120000" extrusionOk="0">
                <a:moveTo>
                  <a:pt x="63156" y="48453"/>
                </a:moveTo>
                <a:lnTo>
                  <a:pt x="56498" y="48453"/>
                </a:lnTo>
                <a:lnTo>
                  <a:pt x="56498" y="61190"/>
                </a:lnTo>
                <a:lnTo>
                  <a:pt x="29917" y="67972"/>
                </a:lnTo>
                <a:lnTo>
                  <a:pt x="36721" y="67972"/>
                </a:lnTo>
                <a:lnTo>
                  <a:pt x="56498" y="62928"/>
                </a:lnTo>
                <a:lnTo>
                  <a:pt x="65228" y="62928"/>
                </a:lnTo>
                <a:lnTo>
                  <a:pt x="69167" y="61714"/>
                </a:lnTo>
                <a:lnTo>
                  <a:pt x="63156" y="61714"/>
                </a:lnTo>
                <a:lnTo>
                  <a:pt x="63156" y="48453"/>
                </a:lnTo>
                <a:close/>
              </a:path>
              <a:path w="120000" h="120000" extrusionOk="0">
                <a:moveTo>
                  <a:pt x="80523" y="38163"/>
                </a:moveTo>
                <a:lnTo>
                  <a:pt x="73660" y="38163"/>
                </a:lnTo>
                <a:lnTo>
                  <a:pt x="83053" y="55582"/>
                </a:lnTo>
                <a:lnTo>
                  <a:pt x="63156" y="61714"/>
                </a:lnTo>
                <a:lnTo>
                  <a:pt x="69167" y="61714"/>
                </a:lnTo>
                <a:lnTo>
                  <a:pt x="83913" y="57170"/>
                </a:lnTo>
                <a:lnTo>
                  <a:pt x="90775" y="57170"/>
                </a:lnTo>
                <a:lnTo>
                  <a:pt x="80523" y="38163"/>
                </a:lnTo>
                <a:close/>
              </a:path>
              <a:path w="120000" h="120000" extrusionOk="0">
                <a:moveTo>
                  <a:pt x="63156" y="34061"/>
                </a:moveTo>
                <a:lnTo>
                  <a:pt x="56498" y="34061"/>
                </a:lnTo>
                <a:lnTo>
                  <a:pt x="56498" y="46675"/>
                </a:lnTo>
                <a:lnTo>
                  <a:pt x="38735" y="51625"/>
                </a:lnTo>
                <a:lnTo>
                  <a:pt x="45124" y="51625"/>
                </a:lnTo>
                <a:lnTo>
                  <a:pt x="56498" y="48453"/>
                </a:lnTo>
                <a:lnTo>
                  <a:pt x="63156" y="48453"/>
                </a:lnTo>
                <a:lnTo>
                  <a:pt x="63156" y="42218"/>
                </a:lnTo>
                <a:lnTo>
                  <a:pt x="68383" y="40200"/>
                </a:lnTo>
                <a:lnTo>
                  <a:pt x="63156" y="40200"/>
                </a:lnTo>
                <a:lnTo>
                  <a:pt x="63156" y="34061"/>
                </a:lnTo>
                <a:close/>
              </a:path>
              <a:path w="120000" h="120000" extrusionOk="0">
                <a:moveTo>
                  <a:pt x="70018" y="18687"/>
                </a:moveTo>
                <a:lnTo>
                  <a:pt x="63156" y="18687"/>
                </a:lnTo>
                <a:lnTo>
                  <a:pt x="72756" y="36492"/>
                </a:lnTo>
                <a:lnTo>
                  <a:pt x="63156" y="40200"/>
                </a:lnTo>
                <a:lnTo>
                  <a:pt x="68383" y="40200"/>
                </a:lnTo>
                <a:lnTo>
                  <a:pt x="73660" y="38163"/>
                </a:lnTo>
                <a:lnTo>
                  <a:pt x="80523" y="38163"/>
                </a:lnTo>
                <a:lnTo>
                  <a:pt x="70018" y="18687"/>
                </a:lnTo>
                <a:close/>
              </a:path>
              <a:path w="120000" h="120000" extrusionOk="0">
                <a:moveTo>
                  <a:pt x="63156" y="18695"/>
                </a:moveTo>
                <a:lnTo>
                  <a:pt x="56498" y="18695"/>
                </a:lnTo>
                <a:lnTo>
                  <a:pt x="56498" y="32169"/>
                </a:lnTo>
                <a:lnTo>
                  <a:pt x="47612" y="35160"/>
                </a:lnTo>
                <a:lnTo>
                  <a:pt x="53233" y="35160"/>
                </a:lnTo>
                <a:lnTo>
                  <a:pt x="56498" y="34061"/>
                </a:lnTo>
                <a:lnTo>
                  <a:pt x="63156" y="34061"/>
                </a:lnTo>
                <a:lnTo>
                  <a:pt x="63156" y="18695"/>
                </a:lnTo>
                <a:close/>
              </a:path>
              <a:path w="120000" h="120000" extrusionOk="0">
                <a:moveTo>
                  <a:pt x="70373" y="3050"/>
                </a:moveTo>
                <a:lnTo>
                  <a:pt x="61969" y="3050"/>
                </a:lnTo>
                <a:lnTo>
                  <a:pt x="63715" y="3849"/>
                </a:lnTo>
                <a:lnTo>
                  <a:pt x="63715" y="5276"/>
                </a:lnTo>
                <a:lnTo>
                  <a:pt x="63319" y="5674"/>
                </a:lnTo>
                <a:lnTo>
                  <a:pt x="62571" y="6076"/>
                </a:lnTo>
                <a:lnTo>
                  <a:pt x="62408" y="6151"/>
                </a:lnTo>
                <a:lnTo>
                  <a:pt x="62219" y="6198"/>
                </a:lnTo>
                <a:lnTo>
                  <a:pt x="61556" y="6443"/>
                </a:lnTo>
                <a:lnTo>
                  <a:pt x="60748" y="6612"/>
                </a:lnTo>
                <a:lnTo>
                  <a:pt x="70373" y="6612"/>
                </a:lnTo>
                <a:lnTo>
                  <a:pt x="70373" y="3050"/>
                </a:lnTo>
                <a:close/>
              </a:path>
            </a:pathLst>
          </a:custGeom>
          <a:solidFill>
            <a:srgbClr val="ED77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Shape 1122"/>
          <p:cNvSpPr/>
          <p:nvPr/>
        </p:nvSpPr>
        <p:spPr>
          <a:xfrm>
            <a:off x="3332151" y="4920888"/>
            <a:ext cx="102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0"/>
                </a:lnTo>
              </a:path>
            </a:pathLst>
          </a:custGeom>
          <a:noFill/>
          <a:ln w="9525" cap="flat" cmpd="sng">
            <a:solidFill>
              <a:srgbClr val="003D5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Shape 1123"/>
          <p:cNvSpPr/>
          <p:nvPr/>
        </p:nvSpPr>
        <p:spPr>
          <a:xfrm>
            <a:off x="3372659" y="4920888"/>
            <a:ext cx="68190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87" y="0"/>
                </a:lnTo>
              </a:path>
            </a:pathLst>
          </a:custGeom>
          <a:noFill/>
          <a:ln w="9525" cap="flat" cmpd="sng">
            <a:solidFill>
              <a:srgbClr val="003D5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4" name="Shape 1124"/>
          <p:cNvSpPr/>
          <p:nvPr/>
        </p:nvSpPr>
        <p:spPr>
          <a:xfrm>
            <a:off x="10206174" y="4920888"/>
            <a:ext cx="102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0"/>
                </a:lnTo>
              </a:path>
            </a:pathLst>
          </a:custGeom>
          <a:noFill/>
          <a:ln w="9525" cap="flat" cmpd="sng">
            <a:solidFill>
              <a:srgbClr val="003D5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5" name="Shape 1125"/>
          <p:cNvSpPr/>
          <p:nvPr/>
        </p:nvSpPr>
        <p:spPr>
          <a:xfrm>
            <a:off x="10179699" y="5191085"/>
            <a:ext cx="74100" cy="7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170" y="0"/>
                </a:moveTo>
                <a:lnTo>
                  <a:pt x="4491" y="0"/>
                </a:lnTo>
                <a:lnTo>
                  <a:pt x="2485" y="1015"/>
                </a:lnTo>
                <a:lnTo>
                  <a:pt x="1268" y="2674"/>
                </a:lnTo>
                <a:lnTo>
                  <a:pt x="119" y="4460"/>
                </a:lnTo>
                <a:lnTo>
                  <a:pt x="0" y="6645"/>
                </a:lnTo>
                <a:lnTo>
                  <a:pt x="53906" y="118001"/>
                </a:lnTo>
                <a:lnTo>
                  <a:pt x="56173" y="119387"/>
                </a:lnTo>
                <a:lnTo>
                  <a:pt x="61203" y="119387"/>
                </a:lnTo>
                <a:lnTo>
                  <a:pt x="63474" y="118061"/>
                </a:lnTo>
                <a:lnTo>
                  <a:pt x="118674" y="6645"/>
                </a:lnTo>
                <a:lnTo>
                  <a:pt x="118542" y="4460"/>
                </a:lnTo>
                <a:lnTo>
                  <a:pt x="116207" y="1015"/>
                </a:lnTo>
                <a:lnTo>
                  <a:pt x="114170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6" name="Shape 1126"/>
          <p:cNvSpPr/>
          <p:nvPr/>
        </p:nvSpPr>
        <p:spPr>
          <a:xfrm>
            <a:off x="10208709" y="4925115"/>
            <a:ext cx="153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9525" cap="flat" cmpd="sng">
            <a:solidFill>
              <a:srgbClr val="003D5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7" name="Shape 1127"/>
          <p:cNvSpPr/>
          <p:nvPr/>
        </p:nvSpPr>
        <p:spPr>
          <a:xfrm>
            <a:off x="10216311" y="4960950"/>
            <a:ext cx="0" cy="24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879"/>
                </a:lnTo>
              </a:path>
            </a:pathLst>
          </a:custGeom>
          <a:noFill/>
          <a:ln w="9525" cap="flat" cmpd="sng">
            <a:solidFill>
              <a:srgbClr val="003D5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Shape 1128"/>
          <p:cNvSpPr/>
          <p:nvPr/>
        </p:nvSpPr>
        <p:spPr>
          <a:xfrm>
            <a:off x="10208709" y="5222414"/>
            <a:ext cx="153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9525" cap="flat" cmpd="sng">
            <a:solidFill>
              <a:srgbClr val="003D5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Shape 1129"/>
          <p:cNvSpPr/>
          <p:nvPr/>
        </p:nvSpPr>
        <p:spPr>
          <a:xfrm>
            <a:off x="3295537" y="5191085"/>
            <a:ext cx="74100" cy="7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170" y="0"/>
                </a:moveTo>
                <a:lnTo>
                  <a:pt x="4491" y="0"/>
                </a:lnTo>
                <a:lnTo>
                  <a:pt x="2485" y="1015"/>
                </a:lnTo>
                <a:lnTo>
                  <a:pt x="1268" y="2674"/>
                </a:lnTo>
                <a:lnTo>
                  <a:pt x="119" y="4460"/>
                </a:lnTo>
                <a:lnTo>
                  <a:pt x="0" y="6645"/>
                </a:lnTo>
                <a:lnTo>
                  <a:pt x="53906" y="118001"/>
                </a:lnTo>
                <a:lnTo>
                  <a:pt x="56173" y="119387"/>
                </a:lnTo>
                <a:lnTo>
                  <a:pt x="61203" y="119387"/>
                </a:lnTo>
                <a:lnTo>
                  <a:pt x="63474" y="118061"/>
                </a:lnTo>
                <a:lnTo>
                  <a:pt x="118674" y="6645"/>
                </a:lnTo>
                <a:lnTo>
                  <a:pt x="118542" y="4460"/>
                </a:lnTo>
                <a:lnTo>
                  <a:pt x="116207" y="1015"/>
                </a:lnTo>
                <a:lnTo>
                  <a:pt x="114170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0" name="Shape 1130"/>
          <p:cNvSpPr/>
          <p:nvPr/>
        </p:nvSpPr>
        <p:spPr>
          <a:xfrm>
            <a:off x="3332151" y="4960950"/>
            <a:ext cx="0" cy="24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879"/>
                </a:lnTo>
              </a:path>
            </a:pathLst>
          </a:custGeom>
          <a:noFill/>
          <a:ln w="9525" cap="flat" cmpd="sng">
            <a:solidFill>
              <a:srgbClr val="003D5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1" name="Shape 1131"/>
          <p:cNvSpPr/>
          <p:nvPr/>
        </p:nvSpPr>
        <p:spPr>
          <a:xfrm>
            <a:off x="7719331" y="5221469"/>
            <a:ext cx="74100" cy="7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170" y="0"/>
                </a:moveTo>
                <a:lnTo>
                  <a:pt x="4491" y="0"/>
                </a:lnTo>
                <a:lnTo>
                  <a:pt x="2485" y="1015"/>
                </a:lnTo>
                <a:lnTo>
                  <a:pt x="1268" y="2674"/>
                </a:lnTo>
                <a:lnTo>
                  <a:pt x="119" y="4460"/>
                </a:lnTo>
                <a:lnTo>
                  <a:pt x="0" y="6645"/>
                </a:lnTo>
                <a:lnTo>
                  <a:pt x="53906" y="118001"/>
                </a:lnTo>
                <a:lnTo>
                  <a:pt x="56173" y="119387"/>
                </a:lnTo>
                <a:lnTo>
                  <a:pt x="61203" y="119387"/>
                </a:lnTo>
                <a:lnTo>
                  <a:pt x="63474" y="118061"/>
                </a:lnTo>
                <a:lnTo>
                  <a:pt x="118674" y="6645"/>
                </a:lnTo>
                <a:lnTo>
                  <a:pt x="118542" y="4460"/>
                </a:lnTo>
                <a:lnTo>
                  <a:pt x="116207" y="1015"/>
                </a:lnTo>
                <a:lnTo>
                  <a:pt x="114170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Shape 1132"/>
          <p:cNvSpPr/>
          <p:nvPr/>
        </p:nvSpPr>
        <p:spPr>
          <a:xfrm>
            <a:off x="7748348" y="4955500"/>
            <a:ext cx="153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9525" cap="flat" cmpd="sng">
            <a:solidFill>
              <a:srgbClr val="003D5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3" name="Shape 1133"/>
          <p:cNvSpPr/>
          <p:nvPr/>
        </p:nvSpPr>
        <p:spPr>
          <a:xfrm>
            <a:off x="7755951" y="4991332"/>
            <a:ext cx="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974"/>
                </a:lnTo>
              </a:path>
            </a:pathLst>
          </a:custGeom>
          <a:noFill/>
          <a:ln w="9525" cap="flat" cmpd="sng">
            <a:solidFill>
              <a:srgbClr val="003D5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4" name="Shape 1134"/>
          <p:cNvSpPr/>
          <p:nvPr/>
        </p:nvSpPr>
        <p:spPr>
          <a:xfrm>
            <a:off x="5838478" y="5200335"/>
            <a:ext cx="74100" cy="7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170" y="0"/>
                </a:moveTo>
                <a:lnTo>
                  <a:pt x="4491" y="0"/>
                </a:lnTo>
                <a:lnTo>
                  <a:pt x="2451" y="1015"/>
                </a:lnTo>
                <a:lnTo>
                  <a:pt x="1268" y="2674"/>
                </a:lnTo>
                <a:lnTo>
                  <a:pt x="119" y="4460"/>
                </a:lnTo>
                <a:lnTo>
                  <a:pt x="0" y="6645"/>
                </a:lnTo>
                <a:lnTo>
                  <a:pt x="53906" y="118001"/>
                </a:lnTo>
                <a:lnTo>
                  <a:pt x="56173" y="119387"/>
                </a:lnTo>
                <a:lnTo>
                  <a:pt x="61203" y="119387"/>
                </a:lnTo>
                <a:lnTo>
                  <a:pt x="63474" y="118061"/>
                </a:lnTo>
                <a:lnTo>
                  <a:pt x="118674" y="6645"/>
                </a:lnTo>
                <a:lnTo>
                  <a:pt x="118542" y="4460"/>
                </a:lnTo>
                <a:lnTo>
                  <a:pt x="116207" y="1015"/>
                </a:lnTo>
                <a:lnTo>
                  <a:pt x="114170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5" name="Shape 1135"/>
          <p:cNvSpPr/>
          <p:nvPr/>
        </p:nvSpPr>
        <p:spPr>
          <a:xfrm>
            <a:off x="5867490" y="4934365"/>
            <a:ext cx="153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9525" cap="flat" cmpd="sng">
            <a:solidFill>
              <a:srgbClr val="003D5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Shape 1136"/>
          <p:cNvSpPr/>
          <p:nvPr/>
        </p:nvSpPr>
        <p:spPr>
          <a:xfrm>
            <a:off x="5875094" y="4970199"/>
            <a:ext cx="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975"/>
                </a:lnTo>
              </a:path>
            </a:pathLst>
          </a:custGeom>
          <a:noFill/>
          <a:ln w="9525" cap="flat" cmpd="sng">
            <a:solidFill>
              <a:srgbClr val="003D5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Shape 1137"/>
          <p:cNvSpPr/>
          <p:nvPr/>
        </p:nvSpPr>
        <p:spPr>
          <a:xfrm>
            <a:off x="5185237" y="5221472"/>
            <a:ext cx="74100" cy="7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170" y="0"/>
                </a:moveTo>
                <a:lnTo>
                  <a:pt x="4491" y="0"/>
                </a:lnTo>
                <a:lnTo>
                  <a:pt x="2451" y="1015"/>
                </a:lnTo>
                <a:lnTo>
                  <a:pt x="1268" y="2674"/>
                </a:lnTo>
                <a:lnTo>
                  <a:pt x="119" y="4460"/>
                </a:lnTo>
                <a:lnTo>
                  <a:pt x="0" y="6645"/>
                </a:lnTo>
                <a:lnTo>
                  <a:pt x="53906" y="118001"/>
                </a:lnTo>
                <a:lnTo>
                  <a:pt x="56173" y="119387"/>
                </a:lnTo>
                <a:lnTo>
                  <a:pt x="61203" y="119387"/>
                </a:lnTo>
                <a:lnTo>
                  <a:pt x="63474" y="118061"/>
                </a:lnTo>
                <a:lnTo>
                  <a:pt x="118674" y="6645"/>
                </a:lnTo>
                <a:lnTo>
                  <a:pt x="118542" y="4460"/>
                </a:lnTo>
                <a:lnTo>
                  <a:pt x="116207" y="1015"/>
                </a:lnTo>
                <a:lnTo>
                  <a:pt x="114170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Shape 1138"/>
          <p:cNvSpPr/>
          <p:nvPr/>
        </p:nvSpPr>
        <p:spPr>
          <a:xfrm>
            <a:off x="5214258" y="4955500"/>
            <a:ext cx="153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9525" cap="flat" cmpd="sng">
            <a:solidFill>
              <a:srgbClr val="003D5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9" name="Shape 1139"/>
          <p:cNvSpPr/>
          <p:nvPr/>
        </p:nvSpPr>
        <p:spPr>
          <a:xfrm>
            <a:off x="5221861" y="4991332"/>
            <a:ext cx="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974"/>
                </a:lnTo>
              </a:path>
            </a:pathLst>
          </a:custGeom>
          <a:noFill/>
          <a:ln w="9525" cap="flat" cmpd="sng">
            <a:solidFill>
              <a:srgbClr val="003D5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0" name="Shape 1140"/>
          <p:cNvSpPr/>
          <p:nvPr/>
        </p:nvSpPr>
        <p:spPr>
          <a:xfrm>
            <a:off x="2254101" y="5328443"/>
            <a:ext cx="9056100" cy="174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8" y="119990"/>
                </a:moveTo>
                <a:lnTo>
                  <a:pt x="0" y="119990"/>
                </a:lnTo>
                <a:lnTo>
                  <a:pt x="0" y="0"/>
                </a:lnTo>
                <a:lnTo>
                  <a:pt x="119998" y="0"/>
                </a:lnTo>
                <a:lnTo>
                  <a:pt x="119998" y="119990"/>
                </a:lnTo>
                <a:close/>
              </a:path>
            </a:pathLst>
          </a:custGeom>
          <a:solidFill>
            <a:srgbClr val="A200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Shape 1141"/>
          <p:cNvSpPr/>
          <p:nvPr/>
        </p:nvSpPr>
        <p:spPr>
          <a:xfrm>
            <a:off x="4439600" y="5585874"/>
            <a:ext cx="335700" cy="335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76" y="0"/>
                </a:moveTo>
                <a:lnTo>
                  <a:pt x="36593" y="4712"/>
                </a:lnTo>
                <a:lnTo>
                  <a:pt x="17558" y="17558"/>
                </a:lnTo>
                <a:lnTo>
                  <a:pt x="4713" y="36593"/>
                </a:lnTo>
                <a:lnTo>
                  <a:pt x="0" y="59876"/>
                </a:lnTo>
                <a:lnTo>
                  <a:pt x="4713" y="83163"/>
                </a:lnTo>
                <a:lnTo>
                  <a:pt x="17558" y="102200"/>
                </a:lnTo>
                <a:lnTo>
                  <a:pt x="36593" y="115047"/>
                </a:lnTo>
                <a:lnTo>
                  <a:pt x="59876" y="119760"/>
                </a:lnTo>
                <a:lnTo>
                  <a:pt x="83164" y="115047"/>
                </a:lnTo>
                <a:lnTo>
                  <a:pt x="86268" y="112951"/>
                </a:lnTo>
                <a:lnTo>
                  <a:pt x="59876" y="112951"/>
                </a:lnTo>
                <a:lnTo>
                  <a:pt x="39242" y="108774"/>
                </a:lnTo>
                <a:lnTo>
                  <a:pt x="22371" y="97388"/>
                </a:lnTo>
                <a:lnTo>
                  <a:pt x="10985" y="80515"/>
                </a:lnTo>
                <a:lnTo>
                  <a:pt x="6808" y="59876"/>
                </a:lnTo>
                <a:lnTo>
                  <a:pt x="10985" y="39242"/>
                </a:lnTo>
                <a:lnTo>
                  <a:pt x="22371" y="22371"/>
                </a:lnTo>
                <a:lnTo>
                  <a:pt x="39242" y="10985"/>
                </a:lnTo>
                <a:lnTo>
                  <a:pt x="59876" y="6808"/>
                </a:lnTo>
                <a:lnTo>
                  <a:pt x="86268" y="6808"/>
                </a:lnTo>
                <a:lnTo>
                  <a:pt x="83164" y="4712"/>
                </a:lnTo>
                <a:lnTo>
                  <a:pt x="59876" y="0"/>
                </a:lnTo>
                <a:close/>
              </a:path>
              <a:path w="120000" h="120000" extrusionOk="0">
                <a:moveTo>
                  <a:pt x="86268" y="6808"/>
                </a:moveTo>
                <a:lnTo>
                  <a:pt x="59876" y="6808"/>
                </a:lnTo>
                <a:lnTo>
                  <a:pt x="80518" y="10985"/>
                </a:lnTo>
                <a:lnTo>
                  <a:pt x="97391" y="22371"/>
                </a:lnTo>
                <a:lnTo>
                  <a:pt x="108775" y="39242"/>
                </a:lnTo>
                <a:lnTo>
                  <a:pt x="112952" y="59876"/>
                </a:lnTo>
                <a:lnTo>
                  <a:pt x="108775" y="80515"/>
                </a:lnTo>
                <a:lnTo>
                  <a:pt x="97391" y="97388"/>
                </a:lnTo>
                <a:lnTo>
                  <a:pt x="80518" y="108774"/>
                </a:lnTo>
                <a:lnTo>
                  <a:pt x="59876" y="112951"/>
                </a:lnTo>
                <a:lnTo>
                  <a:pt x="86268" y="112951"/>
                </a:lnTo>
                <a:lnTo>
                  <a:pt x="102201" y="102200"/>
                </a:lnTo>
                <a:lnTo>
                  <a:pt x="115047" y="83163"/>
                </a:lnTo>
                <a:lnTo>
                  <a:pt x="119760" y="59876"/>
                </a:lnTo>
                <a:lnTo>
                  <a:pt x="115047" y="36593"/>
                </a:lnTo>
                <a:lnTo>
                  <a:pt x="102201" y="17558"/>
                </a:lnTo>
                <a:lnTo>
                  <a:pt x="86268" y="68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Shape 1142"/>
          <p:cNvSpPr/>
          <p:nvPr/>
        </p:nvSpPr>
        <p:spPr>
          <a:xfrm>
            <a:off x="8200293" y="5585874"/>
            <a:ext cx="335700" cy="335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76" y="0"/>
                </a:moveTo>
                <a:lnTo>
                  <a:pt x="36593" y="4712"/>
                </a:lnTo>
                <a:lnTo>
                  <a:pt x="17558" y="17558"/>
                </a:lnTo>
                <a:lnTo>
                  <a:pt x="4713" y="36593"/>
                </a:lnTo>
                <a:lnTo>
                  <a:pt x="0" y="59876"/>
                </a:lnTo>
                <a:lnTo>
                  <a:pt x="4713" y="83163"/>
                </a:lnTo>
                <a:lnTo>
                  <a:pt x="17558" y="102200"/>
                </a:lnTo>
                <a:lnTo>
                  <a:pt x="36593" y="115047"/>
                </a:lnTo>
                <a:lnTo>
                  <a:pt x="59876" y="119760"/>
                </a:lnTo>
                <a:lnTo>
                  <a:pt x="83164" y="115047"/>
                </a:lnTo>
                <a:lnTo>
                  <a:pt x="86268" y="112951"/>
                </a:lnTo>
                <a:lnTo>
                  <a:pt x="59876" y="112951"/>
                </a:lnTo>
                <a:lnTo>
                  <a:pt x="39242" y="108774"/>
                </a:lnTo>
                <a:lnTo>
                  <a:pt x="22371" y="97388"/>
                </a:lnTo>
                <a:lnTo>
                  <a:pt x="10985" y="80515"/>
                </a:lnTo>
                <a:lnTo>
                  <a:pt x="6808" y="59876"/>
                </a:lnTo>
                <a:lnTo>
                  <a:pt x="10985" y="39242"/>
                </a:lnTo>
                <a:lnTo>
                  <a:pt x="22371" y="22371"/>
                </a:lnTo>
                <a:lnTo>
                  <a:pt x="39242" y="10985"/>
                </a:lnTo>
                <a:lnTo>
                  <a:pt x="59876" y="6808"/>
                </a:lnTo>
                <a:lnTo>
                  <a:pt x="86268" y="6808"/>
                </a:lnTo>
                <a:lnTo>
                  <a:pt x="83164" y="4712"/>
                </a:lnTo>
                <a:lnTo>
                  <a:pt x="59876" y="0"/>
                </a:lnTo>
                <a:close/>
              </a:path>
              <a:path w="120000" h="120000" extrusionOk="0">
                <a:moveTo>
                  <a:pt x="86268" y="6808"/>
                </a:moveTo>
                <a:lnTo>
                  <a:pt x="59876" y="6808"/>
                </a:lnTo>
                <a:lnTo>
                  <a:pt x="80518" y="10985"/>
                </a:lnTo>
                <a:lnTo>
                  <a:pt x="97391" y="22371"/>
                </a:lnTo>
                <a:lnTo>
                  <a:pt x="108775" y="39242"/>
                </a:lnTo>
                <a:lnTo>
                  <a:pt x="112952" y="59876"/>
                </a:lnTo>
                <a:lnTo>
                  <a:pt x="108775" y="80515"/>
                </a:lnTo>
                <a:lnTo>
                  <a:pt x="97391" y="97388"/>
                </a:lnTo>
                <a:lnTo>
                  <a:pt x="80518" y="108774"/>
                </a:lnTo>
                <a:lnTo>
                  <a:pt x="59876" y="112951"/>
                </a:lnTo>
                <a:lnTo>
                  <a:pt x="86268" y="112951"/>
                </a:lnTo>
                <a:lnTo>
                  <a:pt x="102201" y="102200"/>
                </a:lnTo>
                <a:lnTo>
                  <a:pt x="115047" y="83163"/>
                </a:lnTo>
                <a:lnTo>
                  <a:pt x="119760" y="59876"/>
                </a:lnTo>
                <a:lnTo>
                  <a:pt x="115047" y="36593"/>
                </a:lnTo>
                <a:lnTo>
                  <a:pt x="102201" y="17558"/>
                </a:lnTo>
                <a:lnTo>
                  <a:pt x="86268" y="68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3" name="Shape 1143"/>
          <p:cNvSpPr/>
          <p:nvPr/>
        </p:nvSpPr>
        <p:spPr>
          <a:xfrm>
            <a:off x="10656035" y="5586326"/>
            <a:ext cx="339600" cy="33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56" y="119856"/>
                </a:moveTo>
                <a:lnTo>
                  <a:pt x="0" y="119856"/>
                </a:lnTo>
                <a:lnTo>
                  <a:pt x="0" y="0"/>
                </a:lnTo>
                <a:lnTo>
                  <a:pt x="119856" y="0"/>
                </a:lnTo>
                <a:lnTo>
                  <a:pt x="119856" y="1198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Shape 1144"/>
          <p:cNvSpPr/>
          <p:nvPr/>
        </p:nvSpPr>
        <p:spPr>
          <a:xfrm>
            <a:off x="10695121" y="5856493"/>
            <a:ext cx="266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17" y="0"/>
                </a:lnTo>
              </a:path>
            </a:pathLst>
          </a:custGeom>
          <a:noFill/>
          <a:ln w="35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Shape 1145"/>
          <p:cNvSpPr/>
          <p:nvPr/>
        </p:nvSpPr>
        <p:spPr>
          <a:xfrm>
            <a:off x="10046688" y="5586326"/>
            <a:ext cx="339600" cy="33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56" y="119856"/>
                </a:moveTo>
                <a:lnTo>
                  <a:pt x="0" y="119856"/>
                </a:lnTo>
                <a:lnTo>
                  <a:pt x="0" y="0"/>
                </a:lnTo>
                <a:lnTo>
                  <a:pt x="119856" y="0"/>
                </a:lnTo>
                <a:lnTo>
                  <a:pt x="119856" y="1198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10085776" y="5856493"/>
            <a:ext cx="266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17" y="0"/>
                </a:lnTo>
              </a:path>
            </a:pathLst>
          </a:custGeom>
          <a:noFill/>
          <a:ln w="35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Shape 1147"/>
          <p:cNvSpPr/>
          <p:nvPr/>
        </p:nvSpPr>
        <p:spPr>
          <a:xfrm>
            <a:off x="9396065" y="5586326"/>
            <a:ext cx="339600" cy="33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56" y="119856"/>
                </a:moveTo>
                <a:lnTo>
                  <a:pt x="0" y="119856"/>
                </a:lnTo>
                <a:lnTo>
                  <a:pt x="0" y="0"/>
                </a:lnTo>
                <a:lnTo>
                  <a:pt x="119856" y="0"/>
                </a:lnTo>
                <a:lnTo>
                  <a:pt x="119856" y="1198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Shape 1148"/>
          <p:cNvSpPr/>
          <p:nvPr/>
        </p:nvSpPr>
        <p:spPr>
          <a:xfrm>
            <a:off x="9435154" y="5856493"/>
            <a:ext cx="266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17" y="0"/>
                </a:lnTo>
              </a:path>
            </a:pathLst>
          </a:custGeom>
          <a:noFill/>
          <a:ln w="35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Shape 1149"/>
          <p:cNvSpPr/>
          <p:nvPr/>
        </p:nvSpPr>
        <p:spPr>
          <a:xfrm>
            <a:off x="8802107" y="6141542"/>
            <a:ext cx="339600" cy="33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56" y="119856"/>
                </a:moveTo>
                <a:lnTo>
                  <a:pt x="0" y="119856"/>
                </a:lnTo>
                <a:lnTo>
                  <a:pt x="0" y="0"/>
                </a:lnTo>
                <a:lnTo>
                  <a:pt x="119856" y="0"/>
                </a:lnTo>
                <a:lnTo>
                  <a:pt x="119856" y="1198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0" name="Shape 1150"/>
          <p:cNvSpPr/>
          <p:nvPr/>
        </p:nvSpPr>
        <p:spPr>
          <a:xfrm>
            <a:off x="8841195" y="6411709"/>
            <a:ext cx="266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17" y="0"/>
                </a:lnTo>
              </a:path>
            </a:pathLst>
          </a:custGeom>
          <a:noFill/>
          <a:ln w="35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1" name="Shape 1151"/>
          <p:cNvSpPr/>
          <p:nvPr/>
        </p:nvSpPr>
        <p:spPr>
          <a:xfrm>
            <a:off x="7586315" y="5591150"/>
            <a:ext cx="339600" cy="33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56" y="119856"/>
                </a:moveTo>
                <a:lnTo>
                  <a:pt x="0" y="119856"/>
                </a:lnTo>
                <a:lnTo>
                  <a:pt x="0" y="0"/>
                </a:lnTo>
                <a:lnTo>
                  <a:pt x="119856" y="0"/>
                </a:lnTo>
                <a:lnTo>
                  <a:pt x="119856" y="1198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625401" y="5861318"/>
            <a:ext cx="266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17" y="0"/>
                </a:lnTo>
              </a:path>
            </a:pathLst>
          </a:custGeom>
          <a:noFill/>
          <a:ln w="35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6935693" y="5591150"/>
            <a:ext cx="339600" cy="33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56" y="119856"/>
                </a:moveTo>
                <a:lnTo>
                  <a:pt x="0" y="119856"/>
                </a:lnTo>
                <a:lnTo>
                  <a:pt x="0" y="0"/>
                </a:lnTo>
                <a:lnTo>
                  <a:pt x="119856" y="0"/>
                </a:lnTo>
                <a:lnTo>
                  <a:pt x="119856" y="1198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Shape 1154"/>
          <p:cNvSpPr/>
          <p:nvPr/>
        </p:nvSpPr>
        <p:spPr>
          <a:xfrm>
            <a:off x="6974779" y="5861318"/>
            <a:ext cx="266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17" y="0"/>
                </a:lnTo>
              </a:path>
            </a:pathLst>
          </a:custGeom>
          <a:noFill/>
          <a:ln w="35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Shape 1155"/>
          <p:cNvSpPr/>
          <p:nvPr/>
        </p:nvSpPr>
        <p:spPr>
          <a:xfrm>
            <a:off x="6312195" y="5586792"/>
            <a:ext cx="339600" cy="33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56" y="119856"/>
                </a:moveTo>
                <a:lnTo>
                  <a:pt x="0" y="119856"/>
                </a:lnTo>
                <a:lnTo>
                  <a:pt x="0" y="0"/>
                </a:lnTo>
                <a:lnTo>
                  <a:pt x="119856" y="0"/>
                </a:lnTo>
                <a:lnTo>
                  <a:pt x="119856" y="1198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Shape 1156"/>
          <p:cNvSpPr/>
          <p:nvPr/>
        </p:nvSpPr>
        <p:spPr>
          <a:xfrm>
            <a:off x="6351282" y="5856961"/>
            <a:ext cx="266699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17" y="0"/>
                </a:lnTo>
              </a:path>
            </a:pathLst>
          </a:custGeom>
          <a:noFill/>
          <a:ln w="35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Shape 1157"/>
          <p:cNvSpPr/>
          <p:nvPr/>
        </p:nvSpPr>
        <p:spPr>
          <a:xfrm>
            <a:off x="5702850" y="5586792"/>
            <a:ext cx="339600" cy="33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56" y="119856"/>
                </a:moveTo>
                <a:lnTo>
                  <a:pt x="0" y="119856"/>
                </a:lnTo>
                <a:lnTo>
                  <a:pt x="0" y="0"/>
                </a:lnTo>
                <a:lnTo>
                  <a:pt x="119856" y="0"/>
                </a:lnTo>
                <a:lnTo>
                  <a:pt x="119856" y="1198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8" name="Shape 1158"/>
          <p:cNvSpPr/>
          <p:nvPr/>
        </p:nvSpPr>
        <p:spPr>
          <a:xfrm>
            <a:off x="5741937" y="5856961"/>
            <a:ext cx="266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17" y="0"/>
                </a:lnTo>
              </a:path>
            </a:pathLst>
          </a:custGeom>
          <a:noFill/>
          <a:ln w="35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9" name="Shape 1159"/>
          <p:cNvSpPr/>
          <p:nvPr/>
        </p:nvSpPr>
        <p:spPr>
          <a:xfrm>
            <a:off x="5052226" y="5586792"/>
            <a:ext cx="339600" cy="33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56" y="119856"/>
                </a:moveTo>
                <a:lnTo>
                  <a:pt x="0" y="119856"/>
                </a:lnTo>
                <a:lnTo>
                  <a:pt x="0" y="0"/>
                </a:lnTo>
                <a:lnTo>
                  <a:pt x="119856" y="0"/>
                </a:lnTo>
                <a:lnTo>
                  <a:pt x="119856" y="1198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Shape 1160"/>
          <p:cNvSpPr/>
          <p:nvPr/>
        </p:nvSpPr>
        <p:spPr>
          <a:xfrm>
            <a:off x="5091315" y="5856961"/>
            <a:ext cx="266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17" y="0"/>
                </a:lnTo>
              </a:path>
            </a:pathLst>
          </a:custGeom>
          <a:noFill/>
          <a:ln w="35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1" name="Shape 1161"/>
          <p:cNvSpPr/>
          <p:nvPr/>
        </p:nvSpPr>
        <p:spPr>
          <a:xfrm>
            <a:off x="3783662" y="5591150"/>
            <a:ext cx="339600" cy="33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56" y="119856"/>
                </a:moveTo>
                <a:lnTo>
                  <a:pt x="0" y="119856"/>
                </a:lnTo>
                <a:lnTo>
                  <a:pt x="0" y="0"/>
                </a:lnTo>
                <a:lnTo>
                  <a:pt x="119856" y="0"/>
                </a:lnTo>
                <a:lnTo>
                  <a:pt x="119856" y="1198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2" name="Shape 1162"/>
          <p:cNvSpPr/>
          <p:nvPr/>
        </p:nvSpPr>
        <p:spPr>
          <a:xfrm>
            <a:off x="3822750" y="5861318"/>
            <a:ext cx="266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17" y="0"/>
                </a:lnTo>
              </a:path>
            </a:pathLst>
          </a:custGeom>
          <a:noFill/>
          <a:ln w="35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3" name="Shape 1163"/>
          <p:cNvSpPr/>
          <p:nvPr/>
        </p:nvSpPr>
        <p:spPr>
          <a:xfrm>
            <a:off x="3174317" y="5591150"/>
            <a:ext cx="339599" cy="33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56" y="119856"/>
                </a:moveTo>
                <a:lnTo>
                  <a:pt x="0" y="119856"/>
                </a:lnTo>
                <a:lnTo>
                  <a:pt x="0" y="0"/>
                </a:lnTo>
                <a:lnTo>
                  <a:pt x="119856" y="0"/>
                </a:lnTo>
                <a:lnTo>
                  <a:pt x="119856" y="1198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Shape 1164"/>
          <p:cNvSpPr/>
          <p:nvPr/>
        </p:nvSpPr>
        <p:spPr>
          <a:xfrm>
            <a:off x="3213403" y="5861318"/>
            <a:ext cx="266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17" y="0"/>
                </a:lnTo>
              </a:path>
            </a:pathLst>
          </a:custGeom>
          <a:noFill/>
          <a:ln w="35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5" name="Shape 1165"/>
          <p:cNvSpPr/>
          <p:nvPr/>
        </p:nvSpPr>
        <p:spPr>
          <a:xfrm>
            <a:off x="2523693" y="5591150"/>
            <a:ext cx="339600" cy="33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56" y="119856"/>
                </a:moveTo>
                <a:lnTo>
                  <a:pt x="0" y="119856"/>
                </a:lnTo>
                <a:lnTo>
                  <a:pt x="0" y="0"/>
                </a:lnTo>
                <a:lnTo>
                  <a:pt x="119856" y="0"/>
                </a:lnTo>
                <a:lnTo>
                  <a:pt x="119856" y="1198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6" name="Shape 1166"/>
          <p:cNvSpPr/>
          <p:nvPr/>
        </p:nvSpPr>
        <p:spPr>
          <a:xfrm>
            <a:off x="2562781" y="5861318"/>
            <a:ext cx="266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17" y="0"/>
                </a:lnTo>
              </a:path>
            </a:pathLst>
          </a:custGeom>
          <a:noFill/>
          <a:ln w="35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7" name="Shape 1167"/>
          <p:cNvSpPr/>
          <p:nvPr/>
        </p:nvSpPr>
        <p:spPr>
          <a:xfrm>
            <a:off x="10656035" y="6141542"/>
            <a:ext cx="339600" cy="33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56" y="119856"/>
                </a:moveTo>
                <a:lnTo>
                  <a:pt x="0" y="119856"/>
                </a:lnTo>
                <a:lnTo>
                  <a:pt x="0" y="0"/>
                </a:lnTo>
                <a:lnTo>
                  <a:pt x="119856" y="0"/>
                </a:lnTo>
                <a:lnTo>
                  <a:pt x="119856" y="1198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Shape 1168"/>
          <p:cNvSpPr/>
          <p:nvPr/>
        </p:nvSpPr>
        <p:spPr>
          <a:xfrm>
            <a:off x="10695121" y="6411709"/>
            <a:ext cx="266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17" y="0"/>
                </a:lnTo>
              </a:path>
            </a:pathLst>
          </a:custGeom>
          <a:noFill/>
          <a:ln w="35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Shape 1169"/>
          <p:cNvSpPr/>
          <p:nvPr/>
        </p:nvSpPr>
        <p:spPr>
          <a:xfrm>
            <a:off x="10046688" y="6141542"/>
            <a:ext cx="339600" cy="33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56" y="119856"/>
                </a:moveTo>
                <a:lnTo>
                  <a:pt x="0" y="119856"/>
                </a:lnTo>
                <a:lnTo>
                  <a:pt x="0" y="0"/>
                </a:lnTo>
                <a:lnTo>
                  <a:pt x="119856" y="0"/>
                </a:lnTo>
                <a:lnTo>
                  <a:pt x="119856" y="1198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Shape 1170"/>
          <p:cNvSpPr/>
          <p:nvPr/>
        </p:nvSpPr>
        <p:spPr>
          <a:xfrm>
            <a:off x="10085776" y="6411709"/>
            <a:ext cx="266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17" y="0"/>
                </a:lnTo>
              </a:path>
            </a:pathLst>
          </a:custGeom>
          <a:noFill/>
          <a:ln w="35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Shape 1171"/>
          <p:cNvSpPr/>
          <p:nvPr/>
        </p:nvSpPr>
        <p:spPr>
          <a:xfrm>
            <a:off x="9396065" y="6141542"/>
            <a:ext cx="339600" cy="33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56" y="119856"/>
                </a:moveTo>
                <a:lnTo>
                  <a:pt x="0" y="119856"/>
                </a:lnTo>
                <a:lnTo>
                  <a:pt x="0" y="0"/>
                </a:lnTo>
                <a:lnTo>
                  <a:pt x="119856" y="0"/>
                </a:lnTo>
                <a:lnTo>
                  <a:pt x="119856" y="1198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2" name="Shape 1172"/>
          <p:cNvSpPr/>
          <p:nvPr/>
        </p:nvSpPr>
        <p:spPr>
          <a:xfrm>
            <a:off x="9435154" y="6411709"/>
            <a:ext cx="266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17" y="0"/>
                </a:lnTo>
              </a:path>
            </a:pathLst>
          </a:custGeom>
          <a:noFill/>
          <a:ln w="35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3" name="Shape 1173"/>
          <p:cNvSpPr/>
          <p:nvPr/>
        </p:nvSpPr>
        <p:spPr>
          <a:xfrm>
            <a:off x="8195660" y="6146366"/>
            <a:ext cx="339600" cy="33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56" y="119856"/>
                </a:moveTo>
                <a:lnTo>
                  <a:pt x="0" y="119856"/>
                </a:lnTo>
                <a:lnTo>
                  <a:pt x="0" y="0"/>
                </a:lnTo>
                <a:lnTo>
                  <a:pt x="119856" y="0"/>
                </a:lnTo>
                <a:lnTo>
                  <a:pt x="119856" y="1198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4" name="Shape 1174"/>
          <p:cNvSpPr/>
          <p:nvPr/>
        </p:nvSpPr>
        <p:spPr>
          <a:xfrm>
            <a:off x="8234749" y="6416534"/>
            <a:ext cx="266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17" y="0"/>
                </a:lnTo>
              </a:path>
            </a:pathLst>
          </a:custGeom>
          <a:noFill/>
          <a:ln w="35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5" name="Shape 1175"/>
          <p:cNvSpPr/>
          <p:nvPr/>
        </p:nvSpPr>
        <p:spPr>
          <a:xfrm>
            <a:off x="7586315" y="6146366"/>
            <a:ext cx="339600" cy="33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56" y="119856"/>
                </a:moveTo>
                <a:lnTo>
                  <a:pt x="0" y="119856"/>
                </a:lnTo>
                <a:lnTo>
                  <a:pt x="0" y="0"/>
                </a:lnTo>
                <a:lnTo>
                  <a:pt x="119856" y="0"/>
                </a:lnTo>
                <a:lnTo>
                  <a:pt x="119856" y="1198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Shape 1176"/>
          <p:cNvSpPr/>
          <p:nvPr/>
        </p:nvSpPr>
        <p:spPr>
          <a:xfrm>
            <a:off x="7625401" y="6416534"/>
            <a:ext cx="266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17" y="0"/>
                </a:lnTo>
              </a:path>
            </a:pathLst>
          </a:custGeom>
          <a:noFill/>
          <a:ln w="35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Shape 1177"/>
          <p:cNvSpPr/>
          <p:nvPr/>
        </p:nvSpPr>
        <p:spPr>
          <a:xfrm>
            <a:off x="6935693" y="6146366"/>
            <a:ext cx="339600" cy="33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56" y="119856"/>
                </a:moveTo>
                <a:lnTo>
                  <a:pt x="0" y="119856"/>
                </a:lnTo>
                <a:lnTo>
                  <a:pt x="0" y="0"/>
                </a:lnTo>
                <a:lnTo>
                  <a:pt x="119856" y="0"/>
                </a:lnTo>
                <a:lnTo>
                  <a:pt x="119856" y="1198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8" name="Shape 1178"/>
          <p:cNvSpPr/>
          <p:nvPr/>
        </p:nvSpPr>
        <p:spPr>
          <a:xfrm>
            <a:off x="6974779" y="6416534"/>
            <a:ext cx="266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17" y="0"/>
                </a:lnTo>
              </a:path>
            </a:pathLst>
          </a:custGeom>
          <a:noFill/>
          <a:ln w="35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9" name="Shape 1179"/>
          <p:cNvSpPr/>
          <p:nvPr/>
        </p:nvSpPr>
        <p:spPr>
          <a:xfrm>
            <a:off x="5702850" y="6142008"/>
            <a:ext cx="339600" cy="33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56" y="119856"/>
                </a:moveTo>
                <a:lnTo>
                  <a:pt x="0" y="119856"/>
                </a:lnTo>
                <a:lnTo>
                  <a:pt x="0" y="0"/>
                </a:lnTo>
                <a:lnTo>
                  <a:pt x="119856" y="0"/>
                </a:lnTo>
                <a:lnTo>
                  <a:pt x="119856" y="1198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0" name="Shape 1180"/>
          <p:cNvSpPr/>
          <p:nvPr/>
        </p:nvSpPr>
        <p:spPr>
          <a:xfrm>
            <a:off x="5741937" y="6412175"/>
            <a:ext cx="266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17" y="0"/>
                </a:lnTo>
              </a:path>
            </a:pathLst>
          </a:custGeom>
          <a:noFill/>
          <a:ln w="35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1" name="Shape 1181"/>
          <p:cNvSpPr/>
          <p:nvPr/>
        </p:nvSpPr>
        <p:spPr>
          <a:xfrm>
            <a:off x="5052226" y="6142008"/>
            <a:ext cx="339600" cy="33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56" y="119856"/>
                </a:moveTo>
                <a:lnTo>
                  <a:pt x="0" y="119856"/>
                </a:lnTo>
                <a:lnTo>
                  <a:pt x="0" y="0"/>
                </a:lnTo>
                <a:lnTo>
                  <a:pt x="119856" y="0"/>
                </a:lnTo>
                <a:lnTo>
                  <a:pt x="119856" y="1198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2" name="Shape 1182"/>
          <p:cNvSpPr/>
          <p:nvPr/>
        </p:nvSpPr>
        <p:spPr>
          <a:xfrm>
            <a:off x="5091315" y="6412175"/>
            <a:ext cx="266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17" y="0"/>
                </a:lnTo>
              </a:path>
            </a:pathLst>
          </a:custGeom>
          <a:noFill/>
          <a:ln w="35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3" name="Shape 1183"/>
          <p:cNvSpPr/>
          <p:nvPr/>
        </p:nvSpPr>
        <p:spPr>
          <a:xfrm>
            <a:off x="3783662" y="6146366"/>
            <a:ext cx="339600" cy="33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56" y="119856"/>
                </a:moveTo>
                <a:lnTo>
                  <a:pt x="0" y="119856"/>
                </a:lnTo>
                <a:lnTo>
                  <a:pt x="0" y="0"/>
                </a:lnTo>
                <a:lnTo>
                  <a:pt x="119856" y="0"/>
                </a:lnTo>
                <a:lnTo>
                  <a:pt x="119856" y="1198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4" name="Shape 1184"/>
          <p:cNvSpPr/>
          <p:nvPr/>
        </p:nvSpPr>
        <p:spPr>
          <a:xfrm>
            <a:off x="3822750" y="6416534"/>
            <a:ext cx="266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17" y="0"/>
                </a:lnTo>
              </a:path>
            </a:pathLst>
          </a:custGeom>
          <a:noFill/>
          <a:ln w="35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5" name="Shape 1185"/>
          <p:cNvSpPr/>
          <p:nvPr/>
        </p:nvSpPr>
        <p:spPr>
          <a:xfrm>
            <a:off x="3174317" y="6146366"/>
            <a:ext cx="339599" cy="33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56" y="119856"/>
                </a:moveTo>
                <a:lnTo>
                  <a:pt x="0" y="119856"/>
                </a:lnTo>
                <a:lnTo>
                  <a:pt x="0" y="0"/>
                </a:lnTo>
                <a:lnTo>
                  <a:pt x="119856" y="0"/>
                </a:lnTo>
                <a:lnTo>
                  <a:pt x="119856" y="1198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6" name="Shape 1186"/>
          <p:cNvSpPr/>
          <p:nvPr/>
        </p:nvSpPr>
        <p:spPr>
          <a:xfrm>
            <a:off x="3213403" y="6416534"/>
            <a:ext cx="266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17" y="0"/>
                </a:lnTo>
              </a:path>
            </a:pathLst>
          </a:custGeom>
          <a:noFill/>
          <a:ln w="35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7" name="Shape 1187"/>
          <p:cNvSpPr/>
          <p:nvPr/>
        </p:nvSpPr>
        <p:spPr>
          <a:xfrm>
            <a:off x="2523693" y="6146366"/>
            <a:ext cx="339600" cy="33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56" y="119856"/>
                </a:moveTo>
                <a:lnTo>
                  <a:pt x="0" y="119856"/>
                </a:lnTo>
                <a:lnTo>
                  <a:pt x="0" y="0"/>
                </a:lnTo>
                <a:lnTo>
                  <a:pt x="119856" y="0"/>
                </a:lnTo>
                <a:lnTo>
                  <a:pt x="119856" y="1198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8" name="Shape 1188"/>
          <p:cNvSpPr/>
          <p:nvPr/>
        </p:nvSpPr>
        <p:spPr>
          <a:xfrm>
            <a:off x="2562781" y="6416534"/>
            <a:ext cx="266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17" y="0"/>
                </a:lnTo>
              </a:path>
            </a:pathLst>
          </a:custGeom>
          <a:noFill/>
          <a:ln w="35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9" name="Shape 1189"/>
          <p:cNvSpPr/>
          <p:nvPr/>
        </p:nvSpPr>
        <p:spPr>
          <a:xfrm>
            <a:off x="4437448" y="6146366"/>
            <a:ext cx="339600" cy="33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56" y="119856"/>
                </a:moveTo>
                <a:lnTo>
                  <a:pt x="0" y="119856"/>
                </a:lnTo>
                <a:lnTo>
                  <a:pt x="0" y="0"/>
                </a:lnTo>
                <a:lnTo>
                  <a:pt x="119856" y="0"/>
                </a:lnTo>
                <a:lnTo>
                  <a:pt x="119856" y="1198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0" name="Shape 1190"/>
          <p:cNvSpPr/>
          <p:nvPr/>
        </p:nvSpPr>
        <p:spPr>
          <a:xfrm>
            <a:off x="4476535" y="6416534"/>
            <a:ext cx="266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17" y="0"/>
                </a:lnTo>
              </a:path>
            </a:pathLst>
          </a:custGeom>
          <a:noFill/>
          <a:ln w="35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Shape 1191"/>
          <p:cNvSpPr/>
          <p:nvPr/>
        </p:nvSpPr>
        <p:spPr>
          <a:xfrm>
            <a:off x="8802107" y="5591150"/>
            <a:ext cx="339600" cy="33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56" y="119856"/>
                </a:moveTo>
                <a:lnTo>
                  <a:pt x="0" y="119856"/>
                </a:lnTo>
                <a:lnTo>
                  <a:pt x="0" y="0"/>
                </a:lnTo>
                <a:lnTo>
                  <a:pt x="119856" y="0"/>
                </a:lnTo>
                <a:lnTo>
                  <a:pt x="119856" y="1198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2" name="Shape 1192"/>
          <p:cNvSpPr/>
          <p:nvPr/>
        </p:nvSpPr>
        <p:spPr>
          <a:xfrm>
            <a:off x="8841195" y="5861318"/>
            <a:ext cx="266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17" y="0"/>
                </a:lnTo>
              </a:path>
            </a:pathLst>
          </a:custGeom>
          <a:noFill/>
          <a:ln w="35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Shape 1193"/>
          <p:cNvSpPr/>
          <p:nvPr/>
        </p:nvSpPr>
        <p:spPr>
          <a:xfrm>
            <a:off x="5513087" y="2304681"/>
            <a:ext cx="2566499" cy="1115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79" y="0"/>
                </a:lnTo>
                <a:lnTo>
                  <a:pt x="119979" y="119914"/>
                </a:lnTo>
                <a:lnTo>
                  <a:pt x="0" y="119914"/>
                </a:lnTo>
                <a:lnTo>
                  <a:pt x="0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4" name="Shape 1194"/>
          <p:cNvSpPr txBox="1"/>
          <p:nvPr/>
        </p:nvSpPr>
        <p:spPr>
          <a:xfrm>
            <a:off x="6380390" y="2342188"/>
            <a:ext cx="765300" cy="60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40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VM</a:t>
            </a:r>
          </a:p>
        </p:txBody>
      </p:sp>
      <p:sp>
        <p:nvSpPr>
          <p:cNvPr id="1195" name="Shape 1195"/>
          <p:cNvSpPr txBox="1"/>
          <p:nvPr/>
        </p:nvSpPr>
        <p:spPr>
          <a:xfrm>
            <a:off x="2248073" y="2334177"/>
            <a:ext cx="2566499" cy="1072200"/>
          </a:xfrm>
          <a:prstGeom prst="rect">
            <a:avLst/>
          </a:prstGeom>
          <a:solidFill>
            <a:srgbClr val="003D51"/>
          </a:solidFill>
          <a:ln>
            <a:noFill/>
          </a:ln>
        </p:spPr>
        <p:txBody>
          <a:bodyPr lIns="0" tIns="127700" rIns="0" bIns="0" anchor="t" anchorCtr="0">
            <a:noAutofit/>
          </a:bodyPr>
          <a:lstStyle/>
          <a:p>
            <a:pPr marL="53340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HYPERVISOR</a:t>
            </a:r>
          </a:p>
        </p:txBody>
      </p:sp>
      <p:sp>
        <p:nvSpPr>
          <p:cNvPr id="1196" name="Shape 1196"/>
          <p:cNvSpPr txBox="1"/>
          <p:nvPr/>
        </p:nvSpPr>
        <p:spPr>
          <a:xfrm>
            <a:off x="2439132" y="2834596"/>
            <a:ext cx="2198700" cy="426600"/>
          </a:xfrm>
          <a:prstGeom prst="rect">
            <a:avLst/>
          </a:prstGeom>
          <a:solidFill>
            <a:srgbClr val="A5DCE8"/>
          </a:solidFill>
          <a:ln>
            <a:noFill/>
          </a:ln>
        </p:spPr>
        <p:txBody>
          <a:bodyPr lIns="0" tIns="70950" rIns="0" bIns="0" anchor="t" anchorCtr="0">
            <a:noAutofit/>
          </a:bodyPr>
          <a:lstStyle/>
          <a:p>
            <a:pPr marL="67310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rgbClr val="003D51"/>
                </a:solidFill>
                <a:latin typeface="Arial"/>
                <a:ea typeface="Arial"/>
                <a:cs typeface="Arial"/>
                <a:sym typeface="Arial"/>
              </a:rPr>
              <a:t>LIBRBD</a:t>
            </a:r>
          </a:p>
        </p:txBody>
      </p:sp>
      <p:sp>
        <p:nvSpPr>
          <p:cNvPr id="1197" name="Shape 1197"/>
          <p:cNvSpPr/>
          <p:nvPr/>
        </p:nvSpPr>
        <p:spPr>
          <a:xfrm>
            <a:off x="8501644" y="2814706"/>
            <a:ext cx="102600" cy="9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676" y="0"/>
                </a:moveTo>
                <a:lnTo>
                  <a:pt x="4466" y="152"/>
                </a:lnTo>
                <a:lnTo>
                  <a:pt x="2778" y="1326"/>
                </a:lnTo>
                <a:lnTo>
                  <a:pt x="1021" y="2474"/>
                </a:lnTo>
                <a:lnTo>
                  <a:pt x="0" y="4543"/>
                </a:lnTo>
                <a:lnTo>
                  <a:pt x="0" y="115303"/>
                </a:lnTo>
                <a:lnTo>
                  <a:pt x="1021" y="117346"/>
                </a:lnTo>
                <a:lnTo>
                  <a:pt x="2685" y="118546"/>
                </a:lnTo>
                <a:lnTo>
                  <a:pt x="4466" y="119694"/>
                </a:lnTo>
                <a:lnTo>
                  <a:pt x="6558" y="119873"/>
                </a:lnTo>
                <a:lnTo>
                  <a:pt x="8459" y="118980"/>
                </a:lnTo>
                <a:lnTo>
                  <a:pt x="118503" y="65386"/>
                </a:lnTo>
                <a:lnTo>
                  <a:pt x="119906" y="63089"/>
                </a:lnTo>
                <a:lnTo>
                  <a:pt x="119906" y="58034"/>
                </a:lnTo>
                <a:lnTo>
                  <a:pt x="118576" y="55761"/>
                </a:lnTo>
                <a:lnTo>
                  <a:pt x="6676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8" name="Shape 1198"/>
          <p:cNvSpPr/>
          <p:nvPr/>
        </p:nvSpPr>
        <p:spPr>
          <a:xfrm>
            <a:off x="4814267" y="2862242"/>
            <a:ext cx="102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0"/>
                </a:lnTo>
              </a:path>
            </a:pathLst>
          </a:custGeom>
          <a:noFill/>
          <a:ln w="9525" cap="flat" cmpd="sng">
            <a:solidFill>
              <a:srgbClr val="003D5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9" name="Shape 1199"/>
          <p:cNvSpPr/>
          <p:nvPr/>
        </p:nvSpPr>
        <p:spPr>
          <a:xfrm>
            <a:off x="4854697" y="2862242"/>
            <a:ext cx="36693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82" y="0"/>
                </a:lnTo>
              </a:path>
            </a:pathLst>
          </a:custGeom>
          <a:noFill/>
          <a:ln w="9525" cap="flat" cmpd="sng">
            <a:solidFill>
              <a:srgbClr val="003D5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0" name="Shape 1200"/>
          <p:cNvSpPr/>
          <p:nvPr/>
        </p:nvSpPr>
        <p:spPr>
          <a:xfrm>
            <a:off x="8538844" y="2862242"/>
            <a:ext cx="102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0"/>
                </a:lnTo>
              </a:path>
            </a:pathLst>
          </a:custGeom>
          <a:noFill/>
          <a:ln w="9525" cap="flat" cmpd="sng">
            <a:solidFill>
              <a:srgbClr val="003D5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1" name="Shape 1201"/>
          <p:cNvSpPr/>
          <p:nvPr/>
        </p:nvSpPr>
        <p:spPr>
          <a:xfrm>
            <a:off x="6375849" y="2966001"/>
            <a:ext cx="833400" cy="83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29" y="0"/>
                </a:moveTo>
                <a:lnTo>
                  <a:pt x="49157" y="965"/>
                </a:lnTo>
                <a:lnTo>
                  <a:pt x="39018" y="3749"/>
                </a:lnTo>
                <a:lnTo>
                  <a:pt x="29682" y="8182"/>
                </a:lnTo>
                <a:lnTo>
                  <a:pt x="21318" y="14095"/>
                </a:lnTo>
                <a:lnTo>
                  <a:pt x="14094" y="21318"/>
                </a:lnTo>
                <a:lnTo>
                  <a:pt x="8182" y="29683"/>
                </a:lnTo>
                <a:lnTo>
                  <a:pt x="3749" y="39019"/>
                </a:lnTo>
                <a:lnTo>
                  <a:pt x="965" y="49159"/>
                </a:lnTo>
                <a:lnTo>
                  <a:pt x="0" y="59932"/>
                </a:lnTo>
                <a:lnTo>
                  <a:pt x="965" y="70705"/>
                </a:lnTo>
                <a:lnTo>
                  <a:pt x="3749" y="80845"/>
                </a:lnTo>
                <a:lnTo>
                  <a:pt x="8182" y="90182"/>
                </a:lnTo>
                <a:lnTo>
                  <a:pt x="14094" y="98547"/>
                </a:lnTo>
                <a:lnTo>
                  <a:pt x="21318" y="105770"/>
                </a:lnTo>
                <a:lnTo>
                  <a:pt x="29682" y="111683"/>
                </a:lnTo>
                <a:lnTo>
                  <a:pt x="39018" y="116116"/>
                </a:lnTo>
                <a:lnTo>
                  <a:pt x="49157" y="118899"/>
                </a:lnTo>
                <a:lnTo>
                  <a:pt x="59929" y="119865"/>
                </a:lnTo>
                <a:lnTo>
                  <a:pt x="70702" y="118899"/>
                </a:lnTo>
                <a:lnTo>
                  <a:pt x="80842" y="116116"/>
                </a:lnTo>
                <a:lnTo>
                  <a:pt x="90179" y="111683"/>
                </a:lnTo>
                <a:lnTo>
                  <a:pt x="98544" y="105770"/>
                </a:lnTo>
                <a:lnTo>
                  <a:pt x="105767" y="98547"/>
                </a:lnTo>
                <a:lnTo>
                  <a:pt x="111680" y="90182"/>
                </a:lnTo>
                <a:lnTo>
                  <a:pt x="116113" y="80845"/>
                </a:lnTo>
                <a:lnTo>
                  <a:pt x="118897" y="70705"/>
                </a:lnTo>
                <a:lnTo>
                  <a:pt x="119862" y="59932"/>
                </a:lnTo>
                <a:lnTo>
                  <a:pt x="118897" y="49159"/>
                </a:lnTo>
                <a:lnTo>
                  <a:pt x="116113" y="39019"/>
                </a:lnTo>
                <a:lnTo>
                  <a:pt x="111680" y="29683"/>
                </a:lnTo>
                <a:lnTo>
                  <a:pt x="105767" y="21318"/>
                </a:lnTo>
                <a:lnTo>
                  <a:pt x="98544" y="14095"/>
                </a:lnTo>
                <a:lnTo>
                  <a:pt x="90179" y="8182"/>
                </a:lnTo>
                <a:lnTo>
                  <a:pt x="80842" y="3749"/>
                </a:lnTo>
                <a:lnTo>
                  <a:pt x="70702" y="965"/>
                </a:lnTo>
                <a:lnTo>
                  <a:pt x="59929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2" name="Shape 1202"/>
          <p:cNvSpPr/>
          <p:nvPr/>
        </p:nvSpPr>
        <p:spPr>
          <a:xfrm>
            <a:off x="6422427" y="3012591"/>
            <a:ext cx="739800" cy="739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30" y="0"/>
                </a:moveTo>
                <a:lnTo>
                  <a:pt x="47852" y="1217"/>
                </a:lnTo>
                <a:lnTo>
                  <a:pt x="36602" y="4709"/>
                </a:lnTo>
                <a:lnTo>
                  <a:pt x="26422" y="10234"/>
                </a:lnTo>
                <a:lnTo>
                  <a:pt x="17552" y="17552"/>
                </a:lnTo>
                <a:lnTo>
                  <a:pt x="10234" y="26422"/>
                </a:lnTo>
                <a:lnTo>
                  <a:pt x="4709" y="36602"/>
                </a:lnTo>
                <a:lnTo>
                  <a:pt x="1217" y="47852"/>
                </a:lnTo>
                <a:lnTo>
                  <a:pt x="0" y="59930"/>
                </a:lnTo>
                <a:lnTo>
                  <a:pt x="1217" y="72009"/>
                </a:lnTo>
                <a:lnTo>
                  <a:pt x="4709" y="83259"/>
                </a:lnTo>
                <a:lnTo>
                  <a:pt x="10234" y="93439"/>
                </a:lnTo>
                <a:lnTo>
                  <a:pt x="17552" y="102308"/>
                </a:lnTo>
                <a:lnTo>
                  <a:pt x="26422" y="109626"/>
                </a:lnTo>
                <a:lnTo>
                  <a:pt x="36602" y="115152"/>
                </a:lnTo>
                <a:lnTo>
                  <a:pt x="47852" y="118644"/>
                </a:lnTo>
                <a:lnTo>
                  <a:pt x="59930" y="119861"/>
                </a:lnTo>
                <a:lnTo>
                  <a:pt x="72009" y="118644"/>
                </a:lnTo>
                <a:lnTo>
                  <a:pt x="83259" y="115152"/>
                </a:lnTo>
                <a:lnTo>
                  <a:pt x="93439" y="109626"/>
                </a:lnTo>
                <a:lnTo>
                  <a:pt x="102308" y="102308"/>
                </a:lnTo>
                <a:lnTo>
                  <a:pt x="109626" y="93439"/>
                </a:lnTo>
                <a:lnTo>
                  <a:pt x="115152" y="83259"/>
                </a:lnTo>
                <a:lnTo>
                  <a:pt x="118644" y="72009"/>
                </a:lnTo>
                <a:lnTo>
                  <a:pt x="119861" y="59930"/>
                </a:lnTo>
                <a:lnTo>
                  <a:pt x="118644" y="47852"/>
                </a:lnTo>
                <a:lnTo>
                  <a:pt x="115152" y="36602"/>
                </a:lnTo>
                <a:lnTo>
                  <a:pt x="109626" y="26422"/>
                </a:lnTo>
                <a:lnTo>
                  <a:pt x="102308" y="17552"/>
                </a:lnTo>
                <a:lnTo>
                  <a:pt x="93439" y="10234"/>
                </a:lnTo>
                <a:lnTo>
                  <a:pt x="83259" y="4709"/>
                </a:lnTo>
                <a:lnTo>
                  <a:pt x="72009" y="1217"/>
                </a:lnTo>
                <a:lnTo>
                  <a:pt x="599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3" name="Shape 1203"/>
          <p:cNvSpPr/>
          <p:nvPr/>
        </p:nvSpPr>
        <p:spPr>
          <a:xfrm>
            <a:off x="6713372" y="3302898"/>
            <a:ext cx="159000" cy="159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387" y="0"/>
                </a:moveTo>
                <a:lnTo>
                  <a:pt x="31199" y="6683"/>
                </a:lnTo>
                <a:lnTo>
                  <a:pt x="12666" y="21825"/>
                </a:lnTo>
                <a:lnTo>
                  <a:pt x="11810" y="22889"/>
                </a:lnTo>
                <a:lnTo>
                  <a:pt x="11060" y="23997"/>
                </a:lnTo>
                <a:lnTo>
                  <a:pt x="10266" y="25091"/>
                </a:lnTo>
                <a:lnTo>
                  <a:pt x="7071" y="30058"/>
                </a:lnTo>
                <a:lnTo>
                  <a:pt x="0" y="49907"/>
                </a:lnTo>
                <a:lnTo>
                  <a:pt x="163" y="70559"/>
                </a:lnTo>
                <a:lnTo>
                  <a:pt x="7370" y="90031"/>
                </a:lnTo>
                <a:lnTo>
                  <a:pt x="21425" y="106343"/>
                </a:lnTo>
                <a:lnTo>
                  <a:pt x="42668" y="117421"/>
                </a:lnTo>
                <a:lnTo>
                  <a:pt x="65763" y="119472"/>
                </a:lnTo>
                <a:lnTo>
                  <a:pt x="87953" y="112782"/>
                </a:lnTo>
                <a:lnTo>
                  <a:pt x="90282" y="110878"/>
                </a:lnTo>
                <a:lnTo>
                  <a:pt x="64865" y="110878"/>
                </a:lnTo>
                <a:lnTo>
                  <a:pt x="45100" y="109122"/>
                </a:lnTo>
                <a:lnTo>
                  <a:pt x="26912" y="99644"/>
                </a:lnTo>
                <a:lnTo>
                  <a:pt x="14699" y="85369"/>
                </a:lnTo>
                <a:lnTo>
                  <a:pt x="8580" y="68326"/>
                </a:lnTo>
                <a:lnTo>
                  <a:pt x="8739" y="50308"/>
                </a:lnTo>
                <a:lnTo>
                  <a:pt x="15356" y="33111"/>
                </a:lnTo>
                <a:lnTo>
                  <a:pt x="17480" y="29906"/>
                </a:lnTo>
                <a:lnTo>
                  <a:pt x="18123" y="29026"/>
                </a:lnTo>
                <a:lnTo>
                  <a:pt x="18719" y="28144"/>
                </a:lnTo>
                <a:lnTo>
                  <a:pt x="19422" y="27278"/>
                </a:lnTo>
                <a:lnTo>
                  <a:pt x="35280" y="14320"/>
                </a:lnTo>
                <a:lnTo>
                  <a:pt x="54272" y="8600"/>
                </a:lnTo>
                <a:lnTo>
                  <a:pt x="89024" y="8600"/>
                </a:lnTo>
                <a:lnTo>
                  <a:pt x="76478" y="2056"/>
                </a:lnTo>
                <a:lnTo>
                  <a:pt x="53387" y="0"/>
                </a:lnTo>
                <a:close/>
              </a:path>
              <a:path w="120000" h="120000" extrusionOk="0">
                <a:moveTo>
                  <a:pt x="89024" y="8600"/>
                </a:moveTo>
                <a:lnTo>
                  <a:pt x="54272" y="8600"/>
                </a:lnTo>
                <a:lnTo>
                  <a:pt x="74037" y="10362"/>
                </a:lnTo>
                <a:lnTo>
                  <a:pt x="92218" y="19851"/>
                </a:lnTo>
                <a:lnTo>
                  <a:pt x="105269" y="35603"/>
                </a:lnTo>
                <a:lnTo>
                  <a:pt x="111035" y="54474"/>
                </a:lnTo>
                <a:lnTo>
                  <a:pt x="109269" y="74118"/>
                </a:lnTo>
                <a:lnTo>
                  <a:pt x="99704" y="92201"/>
                </a:lnTo>
                <a:lnTo>
                  <a:pt x="83858" y="105153"/>
                </a:lnTo>
                <a:lnTo>
                  <a:pt x="64865" y="110878"/>
                </a:lnTo>
                <a:lnTo>
                  <a:pt x="90282" y="110878"/>
                </a:lnTo>
                <a:lnTo>
                  <a:pt x="119694" y="65262"/>
                </a:lnTo>
                <a:lnTo>
                  <a:pt x="118395" y="46095"/>
                </a:lnTo>
                <a:lnTo>
                  <a:pt x="111020" y="28187"/>
                </a:lnTo>
                <a:lnTo>
                  <a:pt x="97721" y="13136"/>
                </a:lnTo>
                <a:lnTo>
                  <a:pt x="89024" y="860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4" name="Shape 1204"/>
          <p:cNvSpPr/>
          <p:nvPr/>
        </p:nvSpPr>
        <p:spPr>
          <a:xfrm>
            <a:off x="6520180" y="3110335"/>
            <a:ext cx="544499" cy="545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748" y="0"/>
                </a:moveTo>
                <a:lnTo>
                  <a:pt x="38733" y="3506"/>
                </a:lnTo>
                <a:lnTo>
                  <a:pt x="24933" y="10819"/>
                </a:lnTo>
                <a:lnTo>
                  <a:pt x="13162" y="21851"/>
                </a:lnTo>
                <a:lnTo>
                  <a:pt x="4739" y="35603"/>
                </a:lnTo>
                <a:lnTo>
                  <a:pt x="380" y="50580"/>
                </a:lnTo>
                <a:lnTo>
                  <a:pt x="0" y="65970"/>
                </a:lnTo>
                <a:lnTo>
                  <a:pt x="3514" y="80959"/>
                </a:lnTo>
                <a:lnTo>
                  <a:pt x="10841" y="94736"/>
                </a:lnTo>
                <a:lnTo>
                  <a:pt x="21895" y="106485"/>
                </a:lnTo>
                <a:lnTo>
                  <a:pt x="22127" y="106677"/>
                </a:lnTo>
                <a:lnTo>
                  <a:pt x="22369" y="106851"/>
                </a:lnTo>
                <a:lnTo>
                  <a:pt x="23888" y="108047"/>
                </a:lnTo>
                <a:lnTo>
                  <a:pt x="25209" y="109010"/>
                </a:lnTo>
                <a:lnTo>
                  <a:pt x="26543" y="109898"/>
                </a:lnTo>
                <a:lnTo>
                  <a:pt x="42811" y="117487"/>
                </a:lnTo>
                <a:lnTo>
                  <a:pt x="60147" y="119938"/>
                </a:lnTo>
                <a:lnTo>
                  <a:pt x="77371" y="117369"/>
                </a:lnTo>
                <a:lnTo>
                  <a:pt x="79377" y="116429"/>
                </a:lnTo>
                <a:lnTo>
                  <a:pt x="56237" y="116429"/>
                </a:lnTo>
                <a:lnTo>
                  <a:pt x="54548" y="116304"/>
                </a:lnTo>
                <a:lnTo>
                  <a:pt x="37433" y="111934"/>
                </a:lnTo>
                <a:lnTo>
                  <a:pt x="25126" y="104750"/>
                </a:lnTo>
                <a:lnTo>
                  <a:pt x="11623" y="89803"/>
                </a:lnTo>
                <a:lnTo>
                  <a:pt x="4652" y="73092"/>
                </a:lnTo>
                <a:lnTo>
                  <a:pt x="3264" y="55187"/>
                </a:lnTo>
                <a:lnTo>
                  <a:pt x="7606" y="37550"/>
                </a:lnTo>
                <a:lnTo>
                  <a:pt x="15790" y="23988"/>
                </a:lnTo>
                <a:lnTo>
                  <a:pt x="26899" y="13575"/>
                </a:lnTo>
                <a:lnTo>
                  <a:pt x="39924" y="6674"/>
                </a:lnTo>
                <a:lnTo>
                  <a:pt x="54096" y="3365"/>
                </a:lnTo>
                <a:lnTo>
                  <a:pt x="79448" y="3365"/>
                </a:lnTo>
                <a:lnTo>
                  <a:pt x="69164" y="381"/>
                </a:lnTo>
                <a:lnTo>
                  <a:pt x="53748" y="0"/>
                </a:lnTo>
                <a:close/>
              </a:path>
              <a:path w="120000" h="120000" extrusionOk="0">
                <a:moveTo>
                  <a:pt x="79448" y="3365"/>
                </a:moveTo>
                <a:lnTo>
                  <a:pt x="54096" y="3365"/>
                </a:lnTo>
                <a:lnTo>
                  <a:pt x="68646" y="3724"/>
                </a:lnTo>
                <a:lnTo>
                  <a:pt x="82807" y="7832"/>
                </a:lnTo>
                <a:lnTo>
                  <a:pt x="95808" y="15767"/>
                </a:lnTo>
                <a:lnTo>
                  <a:pt x="107581" y="28826"/>
                </a:lnTo>
                <a:lnTo>
                  <a:pt x="114602" y="44292"/>
                </a:lnTo>
                <a:lnTo>
                  <a:pt x="116748" y="60968"/>
                </a:lnTo>
                <a:lnTo>
                  <a:pt x="113895" y="77658"/>
                </a:lnTo>
                <a:lnTo>
                  <a:pt x="106929" y="91757"/>
                </a:lnTo>
                <a:lnTo>
                  <a:pt x="95544" y="104043"/>
                </a:lnTo>
                <a:lnTo>
                  <a:pt x="80346" y="112763"/>
                </a:lnTo>
                <a:lnTo>
                  <a:pt x="64418" y="116364"/>
                </a:lnTo>
                <a:lnTo>
                  <a:pt x="56237" y="116429"/>
                </a:lnTo>
                <a:lnTo>
                  <a:pt x="79377" y="116429"/>
                </a:lnTo>
                <a:lnTo>
                  <a:pt x="93305" y="109898"/>
                </a:lnTo>
                <a:lnTo>
                  <a:pt x="104475" y="100312"/>
                </a:lnTo>
                <a:lnTo>
                  <a:pt x="115098" y="84014"/>
                </a:lnTo>
                <a:lnTo>
                  <a:pt x="119459" y="69039"/>
                </a:lnTo>
                <a:lnTo>
                  <a:pt x="119841" y="53650"/>
                </a:lnTo>
                <a:lnTo>
                  <a:pt x="116326" y="38663"/>
                </a:lnTo>
                <a:lnTo>
                  <a:pt x="108999" y="24890"/>
                </a:lnTo>
                <a:lnTo>
                  <a:pt x="97944" y="13144"/>
                </a:lnTo>
                <a:lnTo>
                  <a:pt x="84168" y="4734"/>
                </a:lnTo>
                <a:lnTo>
                  <a:pt x="79448" y="3365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5" name="Shape 1205"/>
          <p:cNvSpPr/>
          <p:nvPr/>
        </p:nvSpPr>
        <p:spPr>
          <a:xfrm>
            <a:off x="6735719" y="3325964"/>
            <a:ext cx="113400" cy="11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719" y="0"/>
                </a:moveTo>
                <a:lnTo>
                  <a:pt x="31606" y="6700"/>
                </a:lnTo>
                <a:lnTo>
                  <a:pt x="13135" y="21885"/>
                </a:lnTo>
                <a:lnTo>
                  <a:pt x="2046" y="43052"/>
                </a:lnTo>
                <a:lnTo>
                  <a:pt x="0" y="66060"/>
                </a:lnTo>
                <a:lnTo>
                  <a:pt x="6710" y="88167"/>
                </a:lnTo>
                <a:lnTo>
                  <a:pt x="21899" y="106634"/>
                </a:lnTo>
                <a:lnTo>
                  <a:pt x="43066" y="117735"/>
                </a:lnTo>
                <a:lnTo>
                  <a:pt x="66070" y="119790"/>
                </a:lnTo>
                <a:lnTo>
                  <a:pt x="88172" y="113082"/>
                </a:lnTo>
                <a:lnTo>
                  <a:pt x="89846" y="111703"/>
                </a:lnTo>
                <a:lnTo>
                  <a:pt x="65220" y="111703"/>
                </a:lnTo>
                <a:lnTo>
                  <a:pt x="45315" y="109920"/>
                </a:lnTo>
                <a:lnTo>
                  <a:pt x="27000" y="100314"/>
                </a:lnTo>
                <a:lnTo>
                  <a:pt x="13866" y="84345"/>
                </a:lnTo>
                <a:lnTo>
                  <a:pt x="8063" y="65220"/>
                </a:lnTo>
                <a:lnTo>
                  <a:pt x="9843" y="45313"/>
                </a:lnTo>
                <a:lnTo>
                  <a:pt x="19456" y="27006"/>
                </a:lnTo>
                <a:lnTo>
                  <a:pt x="35434" y="13877"/>
                </a:lnTo>
                <a:lnTo>
                  <a:pt x="54561" y="8077"/>
                </a:lnTo>
                <a:lnTo>
                  <a:pt x="88208" y="8077"/>
                </a:lnTo>
                <a:lnTo>
                  <a:pt x="76736" y="2060"/>
                </a:lnTo>
                <a:lnTo>
                  <a:pt x="53719" y="0"/>
                </a:lnTo>
                <a:close/>
              </a:path>
              <a:path w="120000" h="120000" extrusionOk="0">
                <a:moveTo>
                  <a:pt x="88208" y="8077"/>
                </a:moveTo>
                <a:lnTo>
                  <a:pt x="54561" y="8077"/>
                </a:lnTo>
                <a:lnTo>
                  <a:pt x="74468" y="9852"/>
                </a:lnTo>
                <a:lnTo>
                  <a:pt x="92785" y="19442"/>
                </a:lnTo>
                <a:lnTo>
                  <a:pt x="105914" y="35422"/>
                </a:lnTo>
                <a:lnTo>
                  <a:pt x="111708" y="54553"/>
                </a:lnTo>
                <a:lnTo>
                  <a:pt x="109921" y="74455"/>
                </a:lnTo>
                <a:lnTo>
                  <a:pt x="100305" y="92750"/>
                </a:lnTo>
                <a:lnTo>
                  <a:pt x="84340" y="105901"/>
                </a:lnTo>
                <a:lnTo>
                  <a:pt x="65220" y="111703"/>
                </a:lnTo>
                <a:lnTo>
                  <a:pt x="89846" y="111703"/>
                </a:lnTo>
                <a:lnTo>
                  <a:pt x="106628" y="97893"/>
                </a:lnTo>
                <a:lnTo>
                  <a:pt x="117728" y="76731"/>
                </a:lnTo>
                <a:lnTo>
                  <a:pt x="119785" y="53719"/>
                </a:lnTo>
                <a:lnTo>
                  <a:pt x="113082" y="31613"/>
                </a:lnTo>
                <a:lnTo>
                  <a:pt x="97906" y="13164"/>
                </a:lnTo>
                <a:lnTo>
                  <a:pt x="88208" y="8077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6" name="Shape 1206"/>
          <p:cNvSpPr/>
          <p:nvPr/>
        </p:nvSpPr>
        <p:spPr>
          <a:xfrm>
            <a:off x="6638056" y="3458537"/>
            <a:ext cx="89100" cy="105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792" y="0"/>
                </a:moveTo>
                <a:lnTo>
                  <a:pt x="111547" y="276"/>
                </a:lnTo>
                <a:lnTo>
                  <a:pt x="1853" y="112200"/>
                </a:lnTo>
                <a:lnTo>
                  <a:pt x="0" y="114047"/>
                </a:lnTo>
                <a:lnTo>
                  <a:pt x="326" y="116816"/>
                </a:lnTo>
                <a:lnTo>
                  <a:pt x="3489" y="119031"/>
                </a:lnTo>
                <a:lnTo>
                  <a:pt x="4662" y="119354"/>
                </a:lnTo>
                <a:lnTo>
                  <a:pt x="7307" y="119354"/>
                </a:lnTo>
                <a:lnTo>
                  <a:pt x="8781" y="118824"/>
                </a:lnTo>
                <a:lnTo>
                  <a:pt x="119510" y="5883"/>
                </a:lnTo>
                <a:lnTo>
                  <a:pt x="119209" y="3090"/>
                </a:lnTo>
                <a:lnTo>
                  <a:pt x="114792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7" name="Shape 1207"/>
          <p:cNvSpPr/>
          <p:nvPr/>
        </p:nvSpPr>
        <p:spPr>
          <a:xfrm>
            <a:off x="6853940" y="3193883"/>
            <a:ext cx="88200" cy="104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647" y="0"/>
                </a:moveTo>
                <a:lnTo>
                  <a:pt x="111337" y="255"/>
                </a:lnTo>
                <a:lnTo>
                  <a:pt x="0" y="113638"/>
                </a:lnTo>
                <a:lnTo>
                  <a:pt x="301" y="116435"/>
                </a:lnTo>
                <a:lnTo>
                  <a:pt x="3501" y="118695"/>
                </a:lnTo>
                <a:lnTo>
                  <a:pt x="4687" y="119022"/>
                </a:lnTo>
                <a:lnTo>
                  <a:pt x="7363" y="119022"/>
                </a:lnTo>
                <a:lnTo>
                  <a:pt x="8881" y="118462"/>
                </a:lnTo>
                <a:lnTo>
                  <a:pt x="9874" y="117414"/>
                </a:lnTo>
                <a:lnTo>
                  <a:pt x="119420" y="5917"/>
                </a:lnTo>
                <a:lnTo>
                  <a:pt x="119087" y="3120"/>
                </a:lnTo>
                <a:lnTo>
                  <a:pt x="114647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8" name="Shape 1208"/>
          <p:cNvSpPr/>
          <p:nvPr/>
        </p:nvSpPr>
        <p:spPr>
          <a:xfrm>
            <a:off x="6927792" y="3212731"/>
            <a:ext cx="34500" cy="33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9668" y="0"/>
                </a:moveTo>
                <a:lnTo>
                  <a:pt x="94232" y="5234"/>
                </a:lnTo>
                <a:lnTo>
                  <a:pt x="138" y="98037"/>
                </a:lnTo>
                <a:lnTo>
                  <a:pt x="0" y="106690"/>
                </a:lnTo>
                <a:lnTo>
                  <a:pt x="7764" y="115057"/>
                </a:lnTo>
                <a:lnTo>
                  <a:pt x="11221" y="116512"/>
                </a:lnTo>
                <a:lnTo>
                  <a:pt x="18069" y="116512"/>
                </a:lnTo>
                <a:lnTo>
                  <a:pt x="21454" y="115200"/>
                </a:lnTo>
                <a:lnTo>
                  <a:pt x="118093" y="19998"/>
                </a:lnTo>
                <a:lnTo>
                  <a:pt x="118304" y="11195"/>
                </a:lnTo>
                <a:lnTo>
                  <a:pt x="108138" y="217"/>
                </a:lnTo>
                <a:lnTo>
                  <a:pt x="99668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9" name="Shape 1209"/>
          <p:cNvSpPr txBox="1"/>
          <p:nvPr/>
        </p:nvSpPr>
        <p:spPr>
          <a:xfrm>
            <a:off x="8743942" y="2294605"/>
            <a:ext cx="2566500" cy="1072200"/>
          </a:xfrm>
          <a:prstGeom prst="rect">
            <a:avLst/>
          </a:prstGeom>
          <a:solidFill>
            <a:srgbClr val="003D51"/>
          </a:solidFill>
          <a:ln>
            <a:noFill/>
          </a:ln>
        </p:spPr>
        <p:txBody>
          <a:bodyPr lIns="0" tIns="127700" rIns="0" bIns="0" anchor="t" anchorCtr="0">
            <a:noAutofit/>
          </a:bodyPr>
          <a:lstStyle/>
          <a:p>
            <a:pPr marL="53340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HYPERVISOR</a:t>
            </a:r>
          </a:p>
        </p:txBody>
      </p:sp>
      <p:sp>
        <p:nvSpPr>
          <p:cNvPr id="1210" name="Shape 1210"/>
          <p:cNvSpPr txBox="1"/>
          <p:nvPr/>
        </p:nvSpPr>
        <p:spPr>
          <a:xfrm>
            <a:off x="8935022" y="2795023"/>
            <a:ext cx="2198700" cy="426600"/>
          </a:xfrm>
          <a:prstGeom prst="rect">
            <a:avLst/>
          </a:prstGeom>
          <a:solidFill>
            <a:srgbClr val="A5DCE8"/>
          </a:solidFill>
          <a:ln>
            <a:noFill/>
          </a:ln>
        </p:spPr>
        <p:txBody>
          <a:bodyPr lIns="0" tIns="70950" rIns="0" bIns="0" anchor="t" anchorCtr="0">
            <a:noAutofit/>
          </a:bodyPr>
          <a:lstStyle/>
          <a:p>
            <a:pPr marL="67310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rgbClr val="003D51"/>
                </a:solidFill>
                <a:latin typeface="Arial"/>
                <a:ea typeface="Arial"/>
                <a:cs typeface="Arial"/>
                <a:sym typeface="Arial"/>
              </a:rPr>
              <a:t>LIBRBD</a:t>
            </a:r>
          </a:p>
        </p:txBody>
      </p:sp>
      <p:sp>
        <p:nvSpPr>
          <p:cNvPr id="1211" name="Shape 1211"/>
          <p:cNvSpPr/>
          <p:nvPr/>
        </p:nvSpPr>
        <p:spPr>
          <a:xfrm>
            <a:off x="3324510" y="3411353"/>
            <a:ext cx="153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9525" cap="flat" cmpd="sng">
            <a:solidFill>
              <a:srgbClr val="003D5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2" name="Shape 1212"/>
          <p:cNvSpPr/>
          <p:nvPr/>
        </p:nvSpPr>
        <p:spPr>
          <a:xfrm>
            <a:off x="3332132" y="3446600"/>
            <a:ext cx="0" cy="1781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993"/>
                </a:lnTo>
              </a:path>
            </a:pathLst>
          </a:custGeom>
          <a:noFill/>
          <a:ln w="9525" cap="flat" cmpd="sng">
            <a:solidFill>
              <a:srgbClr val="003D5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3" name="Shape 1213"/>
          <p:cNvSpPr/>
          <p:nvPr/>
        </p:nvSpPr>
        <p:spPr>
          <a:xfrm>
            <a:off x="10208709" y="3380593"/>
            <a:ext cx="153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9525" cap="flat" cmpd="sng">
            <a:solidFill>
              <a:srgbClr val="003D5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4" name="Shape 1214"/>
          <p:cNvSpPr/>
          <p:nvPr/>
        </p:nvSpPr>
        <p:spPr>
          <a:xfrm>
            <a:off x="10216313" y="3415834"/>
            <a:ext cx="0" cy="146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983"/>
                </a:lnTo>
              </a:path>
            </a:pathLst>
          </a:custGeom>
          <a:noFill/>
          <a:ln w="9525" cap="flat" cmpd="sng">
            <a:solidFill>
              <a:srgbClr val="003D5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Shape 1215"/>
          <p:cNvSpPr/>
          <p:nvPr/>
        </p:nvSpPr>
        <p:spPr>
          <a:xfrm>
            <a:off x="3285578" y="5666749"/>
            <a:ext cx="121500" cy="12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6" name="Shape 1216"/>
          <p:cNvSpPr/>
          <p:nvPr/>
        </p:nvSpPr>
        <p:spPr>
          <a:xfrm>
            <a:off x="5160994" y="5666749"/>
            <a:ext cx="121500" cy="12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7" name="Shape 1217"/>
          <p:cNvSpPr/>
          <p:nvPr/>
        </p:nvSpPr>
        <p:spPr>
          <a:xfrm>
            <a:off x="5814274" y="5666749"/>
            <a:ext cx="121500" cy="12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8" name="Shape 1218"/>
          <p:cNvSpPr/>
          <p:nvPr/>
        </p:nvSpPr>
        <p:spPr>
          <a:xfrm>
            <a:off x="7695084" y="5666749"/>
            <a:ext cx="121500" cy="12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9" name="Shape 1219"/>
          <p:cNvSpPr/>
          <p:nvPr/>
        </p:nvSpPr>
        <p:spPr>
          <a:xfrm>
            <a:off x="10155458" y="5666749"/>
            <a:ext cx="121500" cy="12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0" name="Shape 1220"/>
          <p:cNvSpPr txBox="1"/>
          <p:nvPr/>
        </p:nvSpPr>
        <p:spPr>
          <a:xfrm>
            <a:off x="5469366" y="6670617"/>
            <a:ext cx="2850000" cy="29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40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RADOS CLUSTER</a:t>
            </a:r>
          </a:p>
        </p:txBody>
      </p:sp>
      <p:sp>
        <p:nvSpPr>
          <p:cNvPr id="1221" name="Shape 1221"/>
          <p:cNvSpPr txBox="1"/>
          <p:nvPr/>
        </p:nvSpPr>
        <p:spPr>
          <a:xfrm>
            <a:off x="2143100" y="305500"/>
            <a:ext cx="10313700" cy="996000"/>
          </a:xfrm>
          <a:prstGeom prst="rect">
            <a:avLst/>
          </a:prstGeom>
          <a:noFill/>
          <a:ln>
            <a:noFill/>
          </a:ln>
        </p:spPr>
        <p:txBody>
          <a:bodyPr lIns="145950" tIns="145950" rIns="145950" bIns="14595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996" b="1">
                <a:solidFill>
                  <a:srgbClr val="003E52"/>
                </a:solidFill>
                <a:latin typeface="Overpass"/>
                <a:ea typeface="Overpass"/>
                <a:cs typeface="Overpass"/>
                <a:sym typeface="Overpass"/>
              </a:rPr>
              <a:t>RBD : Separating Compute from Storage</a:t>
            </a:r>
          </a:p>
        </p:txBody>
      </p:sp>
      <p:sp>
        <p:nvSpPr>
          <p:cNvPr id="1222" name="Shape 1222"/>
          <p:cNvSpPr/>
          <p:nvPr/>
        </p:nvSpPr>
        <p:spPr>
          <a:xfrm>
            <a:off x="6304325" y="6186074"/>
            <a:ext cx="335699" cy="335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76" y="0"/>
                </a:moveTo>
                <a:lnTo>
                  <a:pt x="36593" y="4712"/>
                </a:lnTo>
                <a:lnTo>
                  <a:pt x="17558" y="17558"/>
                </a:lnTo>
                <a:lnTo>
                  <a:pt x="4713" y="36593"/>
                </a:lnTo>
                <a:lnTo>
                  <a:pt x="0" y="59876"/>
                </a:lnTo>
                <a:lnTo>
                  <a:pt x="4713" y="83163"/>
                </a:lnTo>
                <a:lnTo>
                  <a:pt x="17558" y="102200"/>
                </a:lnTo>
                <a:lnTo>
                  <a:pt x="36593" y="115047"/>
                </a:lnTo>
                <a:lnTo>
                  <a:pt x="59876" y="119760"/>
                </a:lnTo>
                <a:lnTo>
                  <a:pt x="83164" y="115047"/>
                </a:lnTo>
                <a:lnTo>
                  <a:pt x="86268" y="112951"/>
                </a:lnTo>
                <a:lnTo>
                  <a:pt x="59876" y="112951"/>
                </a:lnTo>
                <a:lnTo>
                  <a:pt x="39242" y="108774"/>
                </a:lnTo>
                <a:lnTo>
                  <a:pt x="22371" y="97388"/>
                </a:lnTo>
                <a:lnTo>
                  <a:pt x="10985" y="80515"/>
                </a:lnTo>
                <a:lnTo>
                  <a:pt x="6808" y="59876"/>
                </a:lnTo>
                <a:lnTo>
                  <a:pt x="10985" y="39242"/>
                </a:lnTo>
                <a:lnTo>
                  <a:pt x="22371" y="22371"/>
                </a:lnTo>
                <a:lnTo>
                  <a:pt x="39242" y="10985"/>
                </a:lnTo>
                <a:lnTo>
                  <a:pt x="59876" y="6808"/>
                </a:lnTo>
                <a:lnTo>
                  <a:pt x="86268" y="6808"/>
                </a:lnTo>
                <a:lnTo>
                  <a:pt x="83164" y="4712"/>
                </a:lnTo>
                <a:lnTo>
                  <a:pt x="59876" y="0"/>
                </a:lnTo>
                <a:close/>
              </a:path>
              <a:path w="120000" h="120000" extrusionOk="0">
                <a:moveTo>
                  <a:pt x="86268" y="6808"/>
                </a:moveTo>
                <a:lnTo>
                  <a:pt x="59876" y="6808"/>
                </a:lnTo>
                <a:lnTo>
                  <a:pt x="80518" y="10985"/>
                </a:lnTo>
                <a:lnTo>
                  <a:pt x="97391" y="22371"/>
                </a:lnTo>
                <a:lnTo>
                  <a:pt x="108775" y="39242"/>
                </a:lnTo>
                <a:lnTo>
                  <a:pt x="112952" y="59876"/>
                </a:lnTo>
                <a:lnTo>
                  <a:pt x="108775" y="80515"/>
                </a:lnTo>
                <a:lnTo>
                  <a:pt x="97391" y="97388"/>
                </a:lnTo>
                <a:lnTo>
                  <a:pt x="80518" y="108774"/>
                </a:lnTo>
                <a:lnTo>
                  <a:pt x="59876" y="112951"/>
                </a:lnTo>
                <a:lnTo>
                  <a:pt x="86268" y="112951"/>
                </a:lnTo>
                <a:lnTo>
                  <a:pt x="102201" y="102200"/>
                </a:lnTo>
                <a:lnTo>
                  <a:pt x="115047" y="83163"/>
                </a:lnTo>
                <a:lnTo>
                  <a:pt x="119760" y="59876"/>
                </a:lnTo>
                <a:lnTo>
                  <a:pt x="115047" y="36593"/>
                </a:lnTo>
                <a:lnTo>
                  <a:pt x="102201" y="17558"/>
                </a:lnTo>
                <a:lnTo>
                  <a:pt x="86268" y="68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Shape 1227"/>
          <p:cNvSpPr/>
          <p:nvPr/>
        </p:nvSpPr>
        <p:spPr>
          <a:xfrm>
            <a:off x="9342455" y="3499161"/>
            <a:ext cx="3842700" cy="121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19940"/>
                </a:lnTo>
                <a:lnTo>
                  <a:pt x="0" y="119940"/>
                </a:lnTo>
                <a:lnTo>
                  <a:pt x="0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8" name="Shape 1228"/>
          <p:cNvSpPr/>
          <p:nvPr/>
        </p:nvSpPr>
        <p:spPr>
          <a:xfrm>
            <a:off x="10687546" y="1742729"/>
            <a:ext cx="1268100" cy="126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8" y="0"/>
                </a:moveTo>
                <a:lnTo>
                  <a:pt x="52992" y="403"/>
                </a:lnTo>
                <a:lnTo>
                  <a:pt x="46233" y="1584"/>
                </a:lnTo>
                <a:lnTo>
                  <a:pt x="39757" y="3497"/>
                </a:lnTo>
                <a:lnTo>
                  <a:pt x="33607" y="6097"/>
                </a:lnTo>
                <a:lnTo>
                  <a:pt x="27829" y="9339"/>
                </a:lnTo>
                <a:lnTo>
                  <a:pt x="22469" y="13179"/>
                </a:lnTo>
                <a:lnTo>
                  <a:pt x="17570" y="17570"/>
                </a:lnTo>
                <a:lnTo>
                  <a:pt x="13178" y="22469"/>
                </a:lnTo>
                <a:lnTo>
                  <a:pt x="9339" y="27830"/>
                </a:lnTo>
                <a:lnTo>
                  <a:pt x="6097" y="33608"/>
                </a:lnTo>
                <a:lnTo>
                  <a:pt x="3497" y="39758"/>
                </a:lnTo>
                <a:lnTo>
                  <a:pt x="1584" y="46235"/>
                </a:lnTo>
                <a:lnTo>
                  <a:pt x="403" y="52994"/>
                </a:lnTo>
                <a:lnTo>
                  <a:pt x="0" y="59990"/>
                </a:lnTo>
                <a:lnTo>
                  <a:pt x="403" y="66986"/>
                </a:lnTo>
                <a:lnTo>
                  <a:pt x="1584" y="73745"/>
                </a:lnTo>
                <a:lnTo>
                  <a:pt x="3497" y="80222"/>
                </a:lnTo>
                <a:lnTo>
                  <a:pt x="6097" y="86372"/>
                </a:lnTo>
                <a:lnTo>
                  <a:pt x="9339" y="92150"/>
                </a:lnTo>
                <a:lnTo>
                  <a:pt x="13178" y="97511"/>
                </a:lnTo>
                <a:lnTo>
                  <a:pt x="17570" y="102409"/>
                </a:lnTo>
                <a:lnTo>
                  <a:pt x="22469" y="106801"/>
                </a:lnTo>
                <a:lnTo>
                  <a:pt x="27829" y="110640"/>
                </a:lnTo>
                <a:lnTo>
                  <a:pt x="33607" y="113883"/>
                </a:lnTo>
                <a:lnTo>
                  <a:pt x="39757" y="116483"/>
                </a:lnTo>
                <a:lnTo>
                  <a:pt x="46233" y="118396"/>
                </a:lnTo>
                <a:lnTo>
                  <a:pt x="52992" y="119577"/>
                </a:lnTo>
                <a:lnTo>
                  <a:pt x="59988" y="119980"/>
                </a:lnTo>
                <a:lnTo>
                  <a:pt x="66984" y="119577"/>
                </a:lnTo>
                <a:lnTo>
                  <a:pt x="73743" y="118396"/>
                </a:lnTo>
                <a:lnTo>
                  <a:pt x="80220" y="116483"/>
                </a:lnTo>
                <a:lnTo>
                  <a:pt x="86370" y="113883"/>
                </a:lnTo>
                <a:lnTo>
                  <a:pt x="92148" y="110640"/>
                </a:lnTo>
                <a:lnTo>
                  <a:pt x="97509" y="106801"/>
                </a:lnTo>
                <a:lnTo>
                  <a:pt x="102408" y="102409"/>
                </a:lnTo>
                <a:lnTo>
                  <a:pt x="106799" y="97511"/>
                </a:lnTo>
                <a:lnTo>
                  <a:pt x="110639" y="92150"/>
                </a:lnTo>
                <a:lnTo>
                  <a:pt x="113881" y="86372"/>
                </a:lnTo>
                <a:lnTo>
                  <a:pt x="116481" y="80222"/>
                </a:lnTo>
                <a:lnTo>
                  <a:pt x="118394" y="73745"/>
                </a:lnTo>
                <a:lnTo>
                  <a:pt x="119575" y="66986"/>
                </a:lnTo>
                <a:lnTo>
                  <a:pt x="119979" y="59990"/>
                </a:lnTo>
                <a:lnTo>
                  <a:pt x="119575" y="52994"/>
                </a:lnTo>
                <a:lnTo>
                  <a:pt x="118394" y="46235"/>
                </a:lnTo>
                <a:lnTo>
                  <a:pt x="116481" y="39758"/>
                </a:lnTo>
                <a:lnTo>
                  <a:pt x="113881" y="33608"/>
                </a:lnTo>
                <a:lnTo>
                  <a:pt x="110639" y="27830"/>
                </a:lnTo>
                <a:lnTo>
                  <a:pt x="106799" y="22469"/>
                </a:lnTo>
                <a:lnTo>
                  <a:pt x="102408" y="17570"/>
                </a:lnTo>
                <a:lnTo>
                  <a:pt x="97509" y="13179"/>
                </a:lnTo>
                <a:lnTo>
                  <a:pt x="92148" y="9339"/>
                </a:lnTo>
                <a:lnTo>
                  <a:pt x="86370" y="6097"/>
                </a:lnTo>
                <a:lnTo>
                  <a:pt x="80220" y="3497"/>
                </a:lnTo>
                <a:lnTo>
                  <a:pt x="73743" y="1584"/>
                </a:lnTo>
                <a:lnTo>
                  <a:pt x="66984" y="403"/>
                </a:lnTo>
                <a:lnTo>
                  <a:pt x="59988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9" name="Shape 1229"/>
          <p:cNvSpPr/>
          <p:nvPr/>
        </p:nvSpPr>
        <p:spPr>
          <a:xfrm>
            <a:off x="10758424" y="1813604"/>
            <a:ext cx="1126500" cy="112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7" y="0"/>
                </a:moveTo>
                <a:lnTo>
                  <a:pt x="51847" y="547"/>
                </a:lnTo>
                <a:lnTo>
                  <a:pt x="44040" y="2142"/>
                </a:lnTo>
                <a:lnTo>
                  <a:pt x="36637" y="4714"/>
                </a:lnTo>
                <a:lnTo>
                  <a:pt x="29710" y="8190"/>
                </a:lnTo>
                <a:lnTo>
                  <a:pt x="23331" y="12499"/>
                </a:lnTo>
                <a:lnTo>
                  <a:pt x="17570" y="17570"/>
                </a:lnTo>
                <a:lnTo>
                  <a:pt x="12499" y="23331"/>
                </a:lnTo>
                <a:lnTo>
                  <a:pt x="8190" y="29711"/>
                </a:lnTo>
                <a:lnTo>
                  <a:pt x="4714" y="36638"/>
                </a:lnTo>
                <a:lnTo>
                  <a:pt x="2142" y="44041"/>
                </a:lnTo>
                <a:lnTo>
                  <a:pt x="547" y="51848"/>
                </a:lnTo>
                <a:lnTo>
                  <a:pt x="0" y="59989"/>
                </a:lnTo>
                <a:lnTo>
                  <a:pt x="547" y="68129"/>
                </a:lnTo>
                <a:lnTo>
                  <a:pt x="2142" y="75936"/>
                </a:lnTo>
                <a:lnTo>
                  <a:pt x="4714" y="83339"/>
                </a:lnTo>
                <a:lnTo>
                  <a:pt x="8190" y="90266"/>
                </a:lnTo>
                <a:lnTo>
                  <a:pt x="12499" y="96646"/>
                </a:lnTo>
                <a:lnTo>
                  <a:pt x="17570" y="102407"/>
                </a:lnTo>
                <a:lnTo>
                  <a:pt x="23331" y="107478"/>
                </a:lnTo>
                <a:lnTo>
                  <a:pt x="29710" y="111788"/>
                </a:lnTo>
                <a:lnTo>
                  <a:pt x="36637" y="115264"/>
                </a:lnTo>
                <a:lnTo>
                  <a:pt x="44040" y="117835"/>
                </a:lnTo>
                <a:lnTo>
                  <a:pt x="51847" y="119430"/>
                </a:lnTo>
                <a:lnTo>
                  <a:pt x="59987" y="119978"/>
                </a:lnTo>
                <a:lnTo>
                  <a:pt x="68127" y="119430"/>
                </a:lnTo>
                <a:lnTo>
                  <a:pt x="75934" y="117835"/>
                </a:lnTo>
                <a:lnTo>
                  <a:pt x="83337" y="115264"/>
                </a:lnTo>
                <a:lnTo>
                  <a:pt x="90264" y="111788"/>
                </a:lnTo>
                <a:lnTo>
                  <a:pt x="96644" y="107478"/>
                </a:lnTo>
                <a:lnTo>
                  <a:pt x="102405" y="102407"/>
                </a:lnTo>
                <a:lnTo>
                  <a:pt x="107476" y="96646"/>
                </a:lnTo>
                <a:lnTo>
                  <a:pt x="111786" y="90266"/>
                </a:lnTo>
                <a:lnTo>
                  <a:pt x="115262" y="83339"/>
                </a:lnTo>
                <a:lnTo>
                  <a:pt x="117833" y="75936"/>
                </a:lnTo>
                <a:lnTo>
                  <a:pt x="119428" y="68129"/>
                </a:lnTo>
                <a:lnTo>
                  <a:pt x="119976" y="59989"/>
                </a:lnTo>
                <a:lnTo>
                  <a:pt x="119428" y="51848"/>
                </a:lnTo>
                <a:lnTo>
                  <a:pt x="117833" y="44041"/>
                </a:lnTo>
                <a:lnTo>
                  <a:pt x="115262" y="36638"/>
                </a:lnTo>
                <a:lnTo>
                  <a:pt x="111786" y="29711"/>
                </a:lnTo>
                <a:lnTo>
                  <a:pt x="107476" y="23331"/>
                </a:lnTo>
                <a:lnTo>
                  <a:pt x="102405" y="17570"/>
                </a:lnTo>
                <a:lnTo>
                  <a:pt x="96644" y="12499"/>
                </a:lnTo>
                <a:lnTo>
                  <a:pt x="90264" y="8190"/>
                </a:lnTo>
                <a:lnTo>
                  <a:pt x="83337" y="4714"/>
                </a:lnTo>
                <a:lnTo>
                  <a:pt x="75934" y="2142"/>
                </a:lnTo>
                <a:lnTo>
                  <a:pt x="68127" y="547"/>
                </a:lnTo>
                <a:lnTo>
                  <a:pt x="59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0" name="Shape 1230"/>
          <p:cNvSpPr/>
          <p:nvPr/>
        </p:nvSpPr>
        <p:spPr>
          <a:xfrm>
            <a:off x="1581187" y="4787192"/>
            <a:ext cx="11611499" cy="943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6" y="119878"/>
                </a:moveTo>
                <a:lnTo>
                  <a:pt x="0" y="119878"/>
                </a:lnTo>
                <a:lnTo>
                  <a:pt x="0" y="0"/>
                </a:lnTo>
                <a:lnTo>
                  <a:pt x="119996" y="0"/>
                </a:lnTo>
                <a:lnTo>
                  <a:pt x="119996" y="119878"/>
                </a:lnTo>
                <a:close/>
              </a:path>
            </a:pathLst>
          </a:custGeom>
          <a:solidFill>
            <a:srgbClr val="004153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1" name="Shape 1231"/>
          <p:cNvSpPr/>
          <p:nvPr/>
        </p:nvSpPr>
        <p:spPr>
          <a:xfrm>
            <a:off x="1581433" y="5805753"/>
            <a:ext cx="11611500" cy="1207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6" y="119939"/>
                </a:moveTo>
                <a:lnTo>
                  <a:pt x="0" y="119939"/>
                </a:lnTo>
                <a:lnTo>
                  <a:pt x="0" y="0"/>
                </a:lnTo>
                <a:lnTo>
                  <a:pt x="119996" y="0"/>
                </a:lnTo>
                <a:lnTo>
                  <a:pt x="119996" y="119939"/>
                </a:lnTo>
                <a:close/>
              </a:path>
            </a:pathLst>
          </a:custGeom>
          <a:solidFill>
            <a:srgbClr val="004153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2" name="Shape 1232"/>
          <p:cNvSpPr txBox="1"/>
          <p:nvPr/>
        </p:nvSpPr>
        <p:spPr>
          <a:xfrm>
            <a:off x="4413920" y="5030740"/>
            <a:ext cx="5946000" cy="1728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1270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LIBRADOS</a:t>
            </a:r>
          </a:p>
          <a:p>
            <a:pPr marL="0" marR="12700" lvl="0" indent="0" algn="ctr" rtl="0">
              <a:spcBef>
                <a:spcPts val="300"/>
              </a:spcBef>
              <a:spcAft>
                <a:spcPts val="0"/>
              </a:spcAft>
              <a:buSzPct val="25000"/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library allowing apps to directly access RADOS (C, C++, Java, Python, Ruby)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C4B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C4B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800"/>
              </a:spcBef>
              <a:spcAft>
                <a:spcPts val="0"/>
              </a:spcAft>
              <a:buSzPct val="25000"/>
              <a:buNone/>
            </a:pPr>
            <a:r>
              <a:rPr lang="en-US"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RADOS</a:t>
            </a:r>
          </a:p>
          <a:p>
            <a:pPr marL="25400" marR="12700" lvl="0" indent="-254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software-based reliable, autonomous, distributed object store comprised of  self-healing, self-managing, intelligent storage nodes and lightweight monitors</a:t>
            </a:r>
          </a:p>
        </p:txBody>
      </p:sp>
      <p:sp>
        <p:nvSpPr>
          <p:cNvPr id="1233" name="Shape 1233"/>
          <p:cNvSpPr/>
          <p:nvPr/>
        </p:nvSpPr>
        <p:spPr>
          <a:xfrm>
            <a:off x="1581439" y="5805763"/>
            <a:ext cx="116115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6" y="0"/>
                </a:lnTo>
              </a:path>
            </a:pathLst>
          </a:custGeom>
          <a:noFill/>
          <a:ln w="9525" cap="flat" cmpd="sng">
            <a:solidFill>
              <a:srgbClr val="0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4" name="Shape 1234"/>
          <p:cNvSpPr/>
          <p:nvPr/>
        </p:nvSpPr>
        <p:spPr>
          <a:xfrm>
            <a:off x="1581426" y="3519466"/>
            <a:ext cx="3720000" cy="121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8" y="0"/>
                </a:lnTo>
                <a:lnTo>
                  <a:pt x="119998" y="119940"/>
                </a:lnTo>
                <a:lnTo>
                  <a:pt x="0" y="119940"/>
                </a:lnTo>
                <a:lnTo>
                  <a:pt x="0" y="0"/>
                </a:lnTo>
                <a:close/>
              </a:path>
            </a:pathLst>
          </a:custGeom>
          <a:solidFill>
            <a:srgbClr val="EC7A08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5" name="Shape 1235"/>
          <p:cNvSpPr/>
          <p:nvPr/>
        </p:nvSpPr>
        <p:spPr>
          <a:xfrm>
            <a:off x="5389905" y="3524522"/>
            <a:ext cx="3872100" cy="121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19940"/>
                </a:lnTo>
                <a:lnTo>
                  <a:pt x="0" y="119940"/>
                </a:lnTo>
                <a:lnTo>
                  <a:pt x="0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6" name="Shape 1236"/>
          <p:cNvSpPr/>
          <p:nvPr/>
        </p:nvSpPr>
        <p:spPr>
          <a:xfrm>
            <a:off x="7334738" y="2978039"/>
            <a:ext cx="419400" cy="594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8" y="119950"/>
                </a:moveTo>
                <a:lnTo>
                  <a:pt x="0" y="119950"/>
                </a:lnTo>
                <a:lnTo>
                  <a:pt x="0" y="0"/>
                </a:lnTo>
                <a:lnTo>
                  <a:pt x="119808" y="0"/>
                </a:lnTo>
                <a:lnTo>
                  <a:pt x="119808" y="11995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7" name="Shape 1237"/>
          <p:cNvSpPr/>
          <p:nvPr/>
        </p:nvSpPr>
        <p:spPr>
          <a:xfrm>
            <a:off x="6900718" y="1833319"/>
            <a:ext cx="1268100" cy="126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8" y="0"/>
                </a:moveTo>
                <a:lnTo>
                  <a:pt x="52992" y="403"/>
                </a:lnTo>
                <a:lnTo>
                  <a:pt x="46233" y="1584"/>
                </a:lnTo>
                <a:lnTo>
                  <a:pt x="39757" y="3497"/>
                </a:lnTo>
                <a:lnTo>
                  <a:pt x="33607" y="6097"/>
                </a:lnTo>
                <a:lnTo>
                  <a:pt x="27829" y="9339"/>
                </a:lnTo>
                <a:lnTo>
                  <a:pt x="22469" y="13179"/>
                </a:lnTo>
                <a:lnTo>
                  <a:pt x="17570" y="17570"/>
                </a:lnTo>
                <a:lnTo>
                  <a:pt x="13178" y="22469"/>
                </a:lnTo>
                <a:lnTo>
                  <a:pt x="9339" y="27830"/>
                </a:lnTo>
                <a:lnTo>
                  <a:pt x="6097" y="33608"/>
                </a:lnTo>
                <a:lnTo>
                  <a:pt x="3497" y="39758"/>
                </a:lnTo>
                <a:lnTo>
                  <a:pt x="1584" y="46235"/>
                </a:lnTo>
                <a:lnTo>
                  <a:pt x="403" y="52994"/>
                </a:lnTo>
                <a:lnTo>
                  <a:pt x="0" y="59990"/>
                </a:lnTo>
                <a:lnTo>
                  <a:pt x="403" y="66986"/>
                </a:lnTo>
                <a:lnTo>
                  <a:pt x="1584" y="73745"/>
                </a:lnTo>
                <a:lnTo>
                  <a:pt x="3497" y="80222"/>
                </a:lnTo>
                <a:lnTo>
                  <a:pt x="6097" y="86372"/>
                </a:lnTo>
                <a:lnTo>
                  <a:pt x="9339" y="92150"/>
                </a:lnTo>
                <a:lnTo>
                  <a:pt x="13178" y="97511"/>
                </a:lnTo>
                <a:lnTo>
                  <a:pt x="17570" y="102409"/>
                </a:lnTo>
                <a:lnTo>
                  <a:pt x="22469" y="106801"/>
                </a:lnTo>
                <a:lnTo>
                  <a:pt x="27829" y="110640"/>
                </a:lnTo>
                <a:lnTo>
                  <a:pt x="33607" y="113883"/>
                </a:lnTo>
                <a:lnTo>
                  <a:pt x="39757" y="116483"/>
                </a:lnTo>
                <a:lnTo>
                  <a:pt x="46233" y="118396"/>
                </a:lnTo>
                <a:lnTo>
                  <a:pt x="52992" y="119577"/>
                </a:lnTo>
                <a:lnTo>
                  <a:pt x="59988" y="119980"/>
                </a:lnTo>
                <a:lnTo>
                  <a:pt x="66984" y="119577"/>
                </a:lnTo>
                <a:lnTo>
                  <a:pt x="73743" y="118396"/>
                </a:lnTo>
                <a:lnTo>
                  <a:pt x="80220" y="116483"/>
                </a:lnTo>
                <a:lnTo>
                  <a:pt x="86370" y="113883"/>
                </a:lnTo>
                <a:lnTo>
                  <a:pt x="92148" y="110640"/>
                </a:lnTo>
                <a:lnTo>
                  <a:pt x="97509" y="106801"/>
                </a:lnTo>
                <a:lnTo>
                  <a:pt x="102408" y="102409"/>
                </a:lnTo>
                <a:lnTo>
                  <a:pt x="106799" y="97511"/>
                </a:lnTo>
                <a:lnTo>
                  <a:pt x="110639" y="92150"/>
                </a:lnTo>
                <a:lnTo>
                  <a:pt x="113881" y="86372"/>
                </a:lnTo>
                <a:lnTo>
                  <a:pt x="116481" y="80222"/>
                </a:lnTo>
                <a:lnTo>
                  <a:pt x="118394" y="73745"/>
                </a:lnTo>
                <a:lnTo>
                  <a:pt x="119575" y="66986"/>
                </a:lnTo>
                <a:lnTo>
                  <a:pt x="119979" y="59990"/>
                </a:lnTo>
                <a:lnTo>
                  <a:pt x="119575" y="52994"/>
                </a:lnTo>
                <a:lnTo>
                  <a:pt x="118394" y="46235"/>
                </a:lnTo>
                <a:lnTo>
                  <a:pt x="116481" y="39758"/>
                </a:lnTo>
                <a:lnTo>
                  <a:pt x="113881" y="33608"/>
                </a:lnTo>
                <a:lnTo>
                  <a:pt x="110639" y="27830"/>
                </a:lnTo>
                <a:lnTo>
                  <a:pt x="106799" y="22469"/>
                </a:lnTo>
                <a:lnTo>
                  <a:pt x="102408" y="17570"/>
                </a:lnTo>
                <a:lnTo>
                  <a:pt x="97509" y="13179"/>
                </a:lnTo>
                <a:lnTo>
                  <a:pt x="92148" y="9339"/>
                </a:lnTo>
                <a:lnTo>
                  <a:pt x="86370" y="6097"/>
                </a:lnTo>
                <a:lnTo>
                  <a:pt x="80220" y="3497"/>
                </a:lnTo>
                <a:lnTo>
                  <a:pt x="73743" y="1584"/>
                </a:lnTo>
                <a:lnTo>
                  <a:pt x="66984" y="403"/>
                </a:lnTo>
                <a:lnTo>
                  <a:pt x="59988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8" name="Shape 1238"/>
          <p:cNvSpPr/>
          <p:nvPr/>
        </p:nvSpPr>
        <p:spPr>
          <a:xfrm>
            <a:off x="6971676" y="1904274"/>
            <a:ext cx="1126500" cy="112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7" y="0"/>
                </a:moveTo>
                <a:lnTo>
                  <a:pt x="51847" y="547"/>
                </a:lnTo>
                <a:lnTo>
                  <a:pt x="44040" y="2142"/>
                </a:lnTo>
                <a:lnTo>
                  <a:pt x="36637" y="4714"/>
                </a:lnTo>
                <a:lnTo>
                  <a:pt x="29710" y="8190"/>
                </a:lnTo>
                <a:lnTo>
                  <a:pt x="23331" y="12499"/>
                </a:lnTo>
                <a:lnTo>
                  <a:pt x="17570" y="17570"/>
                </a:lnTo>
                <a:lnTo>
                  <a:pt x="12499" y="23331"/>
                </a:lnTo>
                <a:lnTo>
                  <a:pt x="8190" y="29711"/>
                </a:lnTo>
                <a:lnTo>
                  <a:pt x="4714" y="36638"/>
                </a:lnTo>
                <a:lnTo>
                  <a:pt x="2142" y="44041"/>
                </a:lnTo>
                <a:lnTo>
                  <a:pt x="547" y="51848"/>
                </a:lnTo>
                <a:lnTo>
                  <a:pt x="0" y="59989"/>
                </a:lnTo>
                <a:lnTo>
                  <a:pt x="547" y="68129"/>
                </a:lnTo>
                <a:lnTo>
                  <a:pt x="2142" y="75936"/>
                </a:lnTo>
                <a:lnTo>
                  <a:pt x="4714" y="83339"/>
                </a:lnTo>
                <a:lnTo>
                  <a:pt x="8190" y="90266"/>
                </a:lnTo>
                <a:lnTo>
                  <a:pt x="12499" y="96646"/>
                </a:lnTo>
                <a:lnTo>
                  <a:pt x="17570" y="102407"/>
                </a:lnTo>
                <a:lnTo>
                  <a:pt x="23331" y="107478"/>
                </a:lnTo>
                <a:lnTo>
                  <a:pt x="29710" y="111788"/>
                </a:lnTo>
                <a:lnTo>
                  <a:pt x="36637" y="115264"/>
                </a:lnTo>
                <a:lnTo>
                  <a:pt x="44040" y="117835"/>
                </a:lnTo>
                <a:lnTo>
                  <a:pt x="51847" y="119430"/>
                </a:lnTo>
                <a:lnTo>
                  <a:pt x="59987" y="119978"/>
                </a:lnTo>
                <a:lnTo>
                  <a:pt x="68127" y="119430"/>
                </a:lnTo>
                <a:lnTo>
                  <a:pt x="75934" y="117835"/>
                </a:lnTo>
                <a:lnTo>
                  <a:pt x="83337" y="115264"/>
                </a:lnTo>
                <a:lnTo>
                  <a:pt x="90264" y="111788"/>
                </a:lnTo>
                <a:lnTo>
                  <a:pt x="96644" y="107478"/>
                </a:lnTo>
                <a:lnTo>
                  <a:pt x="102405" y="102407"/>
                </a:lnTo>
                <a:lnTo>
                  <a:pt x="107476" y="96646"/>
                </a:lnTo>
                <a:lnTo>
                  <a:pt x="111786" y="90266"/>
                </a:lnTo>
                <a:lnTo>
                  <a:pt x="115262" y="83339"/>
                </a:lnTo>
                <a:lnTo>
                  <a:pt x="117833" y="75936"/>
                </a:lnTo>
                <a:lnTo>
                  <a:pt x="119428" y="68129"/>
                </a:lnTo>
                <a:lnTo>
                  <a:pt x="119976" y="59989"/>
                </a:lnTo>
                <a:lnTo>
                  <a:pt x="119428" y="51848"/>
                </a:lnTo>
                <a:lnTo>
                  <a:pt x="117833" y="44041"/>
                </a:lnTo>
                <a:lnTo>
                  <a:pt x="115262" y="36638"/>
                </a:lnTo>
                <a:lnTo>
                  <a:pt x="111786" y="29711"/>
                </a:lnTo>
                <a:lnTo>
                  <a:pt x="107476" y="23331"/>
                </a:lnTo>
                <a:lnTo>
                  <a:pt x="102405" y="17570"/>
                </a:lnTo>
                <a:lnTo>
                  <a:pt x="96644" y="12499"/>
                </a:lnTo>
                <a:lnTo>
                  <a:pt x="90264" y="8190"/>
                </a:lnTo>
                <a:lnTo>
                  <a:pt x="83337" y="4714"/>
                </a:lnTo>
                <a:lnTo>
                  <a:pt x="75934" y="2142"/>
                </a:lnTo>
                <a:lnTo>
                  <a:pt x="68127" y="547"/>
                </a:lnTo>
                <a:lnTo>
                  <a:pt x="59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9" name="Shape 1239"/>
          <p:cNvSpPr txBox="1"/>
          <p:nvPr/>
        </p:nvSpPr>
        <p:spPr>
          <a:xfrm>
            <a:off x="6058079" y="3785653"/>
            <a:ext cx="3004800" cy="78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8100" marR="0" lvl="0" indent="-127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RBD</a:t>
            </a:r>
          </a:p>
          <a:p>
            <a:pPr marL="25400" marR="127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reliable, fully distributed block device  with cloud platform integration</a:t>
            </a:r>
          </a:p>
        </p:txBody>
      </p:sp>
      <p:sp>
        <p:nvSpPr>
          <p:cNvPr id="1240" name="Shape 1240"/>
          <p:cNvSpPr/>
          <p:nvPr/>
        </p:nvSpPr>
        <p:spPr>
          <a:xfrm>
            <a:off x="3209328" y="2978039"/>
            <a:ext cx="419400" cy="594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8" y="119950"/>
                </a:moveTo>
                <a:lnTo>
                  <a:pt x="0" y="119950"/>
                </a:lnTo>
                <a:lnTo>
                  <a:pt x="0" y="0"/>
                </a:lnTo>
                <a:lnTo>
                  <a:pt x="119808" y="0"/>
                </a:lnTo>
                <a:lnTo>
                  <a:pt x="119808" y="119950"/>
                </a:lnTo>
                <a:close/>
              </a:path>
            </a:pathLst>
          </a:custGeom>
          <a:solidFill>
            <a:srgbClr val="EC7A08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1" name="Shape 1241"/>
          <p:cNvSpPr/>
          <p:nvPr/>
        </p:nvSpPr>
        <p:spPr>
          <a:xfrm>
            <a:off x="2784754" y="1767272"/>
            <a:ext cx="1268100" cy="126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8" y="0"/>
                </a:moveTo>
                <a:lnTo>
                  <a:pt x="52992" y="403"/>
                </a:lnTo>
                <a:lnTo>
                  <a:pt x="46233" y="1584"/>
                </a:lnTo>
                <a:lnTo>
                  <a:pt x="39757" y="3497"/>
                </a:lnTo>
                <a:lnTo>
                  <a:pt x="33607" y="6097"/>
                </a:lnTo>
                <a:lnTo>
                  <a:pt x="27829" y="9339"/>
                </a:lnTo>
                <a:lnTo>
                  <a:pt x="22469" y="13179"/>
                </a:lnTo>
                <a:lnTo>
                  <a:pt x="17570" y="17570"/>
                </a:lnTo>
                <a:lnTo>
                  <a:pt x="13178" y="22469"/>
                </a:lnTo>
                <a:lnTo>
                  <a:pt x="9339" y="27830"/>
                </a:lnTo>
                <a:lnTo>
                  <a:pt x="6097" y="33608"/>
                </a:lnTo>
                <a:lnTo>
                  <a:pt x="3497" y="39758"/>
                </a:lnTo>
                <a:lnTo>
                  <a:pt x="1584" y="46235"/>
                </a:lnTo>
                <a:lnTo>
                  <a:pt x="403" y="52994"/>
                </a:lnTo>
                <a:lnTo>
                  <a:pt x="0" y="59990"/>
                </a:lnTo>
                <a:lnTo>
                  <a:pt x="403" y="66986"/>
                </a:lnTo>
                <a:lnTo>
                  <a:pt x="1584" y="73745"/>
                </a:lnTo>
                <a:lnTo>
                  <a:pt x="3497" y="80222"/>
                </a:lnTo>
                <a:lnTo>
                  <a:pt x="6097" y="86372"/>
                </a:lnTo>
                <a:lnTo>
                  <a:pt x="9339" y="92150"/>
                </a:lnTo>
                <a:lnTo>
                  <a:pt x="13178" y="97511"/>
                </a:lnTo>
                <a:lnTo>
                  <a:pt x="17570" y="102409"/>
                </a:lnTo>
                <a:lnTo>
                  <a:pt x="22469" y="106801"/>
                </a:lnTo>
                <a:lnTo>
                  <a:pt x="27829" y="110640"/>
                </a:lnTo>
                <a:lnTo>
                  <a:pt x="33607" y="113883"/>
                </a:lnTo>
                <a:lnTo>
                  <a:pt x="39757" y="116483"/>
                </a:lnTo>
                <a:lnTo>
                  <a:pt x="46233" y="118396"/>
                </a:lnTo>
                <a:lnTo>
                  <a:pt x="52992" y="119577"/>
                </a:lnTo>
                <a:lnTo>
                  <a:pt x="59988" y="119980"/>
                </a:lnTo>
                <a:lnTo>
                  <a:pt x="66984" y="119577"/>
                </a:lnTo>
                <a:lnTo>
                  <a:pt x="73743" y="118396"/>
                </a:lnTo>
                <a:lnTo>
                  <a:pt x="80220" y="116483"/>
                </a:lnTo>
                <a:lnTo>
                  <a:pt x="86370" y="113883"/>
                </a:lnTo>
                <a:lnTo>
                  <a:pt x="92148" y="110640"/>
                </a:lnTo>
                <a:lnTo>
                  <a:pt x="97509" y="106801"/>
                </a:lnTo>
                <a:lnTo>
                  <a:pt x="102408" y="102409"/>
                </a:lnTo>
                <a:lnTo>
                  <a:pt x="106799" y="97511"/>
                </a:lnTo>
                <a:lnTo>
                  <a:pt x="110639" y="92150"/>
                </a:lnTo>
                <a:lnTo>
                  <a:pt x="113881" y="86372"/>
                </a:lnTo>
                <a:lnTo>
                  <a:pt x="116481" y="80222"/>
                </a:lnTo>
                <a:lnTo>
                  <a:pt x="118394" y="73745"/>
                </a:lnTo>
                <a:lnTo>
                  <a:pt x="119575" y="66986"/>
                </a:lnTo>
                <a:lnTo>
                  <a:pt x="119979" y="59990"/>
                </a:lnTo>
                <a:lnTo>
                  <a:pt x="119575" y="52994"/>
                </a:lnTo>
                <a:lnTo>
                  <a:pt x="118394" y="46235"/>
                </a:lnTo>
                <a:lnTo>
                  <a:pt x="116481" y="39758"/>
                </a:lnTo>
                <a:lnTo>
                  <a:pt x="113881" y="33608"/>
                </a:lnTo>
                <a:lnTo>
                  <a:pt x="110639" y="27830"/>
                </a:lnTo>
                <a:lnTo>
                  <a:pt x="106799" y="22469"/>
                </a:lnTo>
                <a:lnTo>
                  <a:pt x="102408" y="17570"/>
                </a:lnTo>
                <a:lnTo>
                  <a:pt x="97509" y="13179"/>
                </a:lnTo>
                <a:lnTo>
                  <a:pt x="92148" y="9339"/>
                </a:lnTo>
                <a:lnTo>
                  <a:pt x="86370" y="6097"/>
                </a:lnTo>
                <a:lnTo>
                  <a:pt x="80220" y="3497"/>
                </a:lnTo>
                <a:lnTo>
                  <a:pt x="73743" y="1584"/>
                </a:lnTo>
                <a:lnTo>
                  <a:pt x="66984" y="403"/>
                </a:lnTo>
                <a:lnTo>
                  <a:pt x="59988" y="0"/>
                </a:lnTo>
                <a:close/>
              </a:path>
            </a:pathLst>
          </a:custGeom>
          <a:solidFill>
            <a:srgbClr val="EC7A08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2" name="Shape 1242"/>
          <p:cNvSpPr/>
          <p:nvPr/>
        </p:nvSpPr>
        <p:spPr>
          <a:xfrm>
            <a:off x="3323893" y="3613923"/>
            <a:ext cx="77100" cy="8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2" y="0"/>
                </a:moveTo>
                <a:lnTo>
                  <a:pt x="4488" y="0"/>
                </a:lnTo>
                <a:lnTo>
                  <a:pt x="2466" y="1023"/>
                </a:lnTo>
                <a:lnTo>
                  <a:pt x="1268" y="2661"/>
                </a:lnTo>
                <a:lnTo>
                  <a:pt x="99" y="4417"/>
                </a:lnTo>
                <a:lnTo>
                  <a:pt x="0" y="6614"/>
                </a:lnTo>
                <a:lnTo>
                  <a:pt x="54067" y="117248"/>
                </a:lnTo>
                <a:lnTo>
                  <a:pt x="56342" y="118624"/>
                </a:lnTo>
                <a:lnTo>
                  <a:pt x="61394" y="118624"/>
                </a:lnTo>
                <a:lnTo>
                  <a:pt x="63635" y="117335"/>
                </a:lnTo>
                <a:lnTo>
                  <a:pt x="119057" y="6614"/>
                </a:lnTo>
                <a:lnTo>
                  <a:pt x="118898" y="4417"/>
                </a:lnTo>
                <a:lnTo>
                  <a:pt x="116563" y="1023"/>
                </a:lnTo>
                <a:lnTo>
                  <a:pt x="11454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3" name="Shape 1243"/>
          <p:cNvSpPr/>
          <p:nvPr/>
        </p:nvSpPr>
        <p:spPr>
          <a:xfrm>
            <a:off x="3362102" y="3180205"/>
            <a:ext cx="0" cy="472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836"/>
                </a:lnTo>
              </a:path>
            </a:pathLst>
          </a:custGeom>
          <a:noFill/>
          <a:ln w="10550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4" name="Shape 1244"/>
          <p:cNvSpPr/>
          <p:nvPr/>
        </p:nvSpPr>
        <p:spPr>
          <a:xfrm>
            <a:off x="3417004" y="3139304"/>
            <a:ext cx="77100" cy="8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715" y="0"/>
                </a:moveTo>
                <a:lnTo>
                  <a:pt x="57662" y="0"/>
                </a:lnTo>
                <a:lnTo>
                  <a:pt x="55419" y="1285"/>
                </a:lnTo>
                <a:lnTo>
                  <a:pt x="0" y="112007"/>
                </a:lnTo>
                <a:lnTo>
                  <a:pt x="156" y="114203"/>
                </a:lnTo>
                <a:lnTo>
                  <a:pt x="2493" y="117598"/>
                </a:lnTo>
                <a:lnTo>
                  <a:pt x="4515" y="118624"/>
                </a:lnTo>
                <a:lnTo>
                  <a:pt x="114566" y="118624"/>
                </a:lnTo>
                <a:lnTo>
                  <a:pt x="116588" y="117598"/>
                </a:lnTo>
                <a:lnTo>
                  <a:pt x="117789" y="115960"/>
                </a:lnTo>
                <a:lnTo>
                  <a:pt x="118955" y="114203"/>
                </a:lnTo>
                <a:lnTo>
                  <a:pt x="119057" y="112007"/>
                </a:lnTo>
                <a:lnTo>
                  <a:pt x="64987" y="1373"/>
                </a:lnTo>
                <a:lnTo>
                  <a:pt x="62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5" name="Shape 1245"/>
          <p:cNvSpPr/>
          <p:nvPr/>
        </p:nvSpPr>
        <p:spPr>
          <a:xfrm>
            <a:off x="3455233" y="3183473"/>
            <a:ext cx="0" cy="472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835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Shape 1246"/>
          <p:cNvSpPr/>
          <p:nvPr/>
        </p:nvSpPr>
        <p:spPr>
          <a:xfrm>
            <a:off x="2855632" y="1838147"/>
            <a:ext cx="1126500" cy="112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7" y="0"/>
                </a:moveTo>
                <a:lnTo>
                  <a:pt x="51847" y="547"/>
                </a:lnTo>
                <a:lnTo>
                  <a:pt x="44040" y="2142"/>
                </a:lnTo>
                <a:lnTo>
                  <a:pt x="36637" y="4714"/>
                </a:lnTo>
                <a:lnTo>
                  <a:pt x="29710" y="8190"/>
                </a:lnTo>
                <a:lnTo>
                  <a:pt x="23331" y="12499"/>
                </a:lnTo>
                <a:lnTo>
                  <a:pt x="17570" y="17570"/>
                </a:lnTo>
                <a:lnTo>
                  <a:pt x="12499" y="23331"/>
                </a:lnTo>
                <a:lnTo>
                  <a:pt x="8190" y="29711"/>
                </a:lnTo>
                <a:lnTo>
                  <a:pt x="4714" y="36638"/>
                </a:lnTo>
                <a:lnTo>
                  <a:pt x="2142" y="44041"/>
                </a:lnTo>
                <a:lnTo>
                  <a:pt x="547" y="51848"/>
                </a:lnTo>
                <a:lnTo>
                  <a:pt x="0" y="59989"/>
                </a:lnTo>
                <a:lnTo>
                  <a:pt x="547" y="68129"/>
                </a:lnTo>
                <a:lnTo>
                  <a:pt x="2142" y="75936"/>
                </a:lnTo>
                <a:lnTo>
                  <a:pt x="4714" y="83339"/>
                </a:lnTo>
                <a:lnTo>
                  <a:pt x="8190" y="90266"/>
                </a:lnTo>
                <a:lnTo>
                  <a:pt x="12499" y="96646"/>
                </a:lnTo>
                <a:lnTo>
                  <a:pt x="17570" y="102407"/>
                </a:lnTo>
                <a:lnTo>
                  <a:pt x="23331" y="107478"/>
                </a:lnTo>
                <a:lnTo>
                  <a:pt x="29710" y="111788"/>
                </a:lnTo>
                <a:lnTo>
                  <a:pt x="36637" y="115264"/>
                </a:lnTo>
                <a:lnTo>
                  <a:pt x="44040" y="117835"/>
                </a:lnTo>
                <a:lnTo>
                  <a:pt x="51847" y="119430"/>
                </a:lnTo>
                <a:lnTo>
                  <a:pt x="59987" y="119978"/>
                </a:lnTo>
                <a:lnTo>
                  <a:pt x="68127" y="119430"/>
                </a:lnTo>
                <a:lnTo>
                  <a:pt x="75934" y="117835"/>
                </a:lnTo>
                <a:lnTo>
                  <a:pt x="83337" y="115264"/>
                </a:lnTo>
                <a:lnTo>
                  <a:pt x="90264" y="111788"/>
                </a:lnTo>
                <a:lnTo>
                  <a:pt x="96644" y="107478"/>
                </a:lnTo>
                <a:lnTo>
                  <a:pt x="102405" y="102407"/>
                </a:lnTo>
                <a:lnTo>
                  <a:pt x="107476" y="96646"/>
                </a:lnTo>
                <a:lnTo>
                  <a:pt x="111786" y="90266"/>
                </a:lnTo>
                <a:lnTo>
                  <a:pt x="115262" y="83339"/>
                </a:lnTo>
                <a:lnTo>
                  <a:pt x="117833" y="75936"/>
                </a:lnTo>
                <a:lnTo>
                  <a:pt x="119428" y="68129"/>
                </a:lnTo>
                <a:lnTo>
                  <a:pt x="119976" y="59989"/>
                </a:lnTo>
                <a:lnTo>
                  <a:pt x="119428" y="51848"/>
                </a:lnTo>
                <a:lnTo>
                  <a:pt x="117833" y="44041"/>
                </a:lnTo>
                <a:lnTo>
                  <a:pt x="115262" y="36638"/>
                </a:lnTo>
                <a:lnTo>
                  <a:pt x="111786" y="29711"/>
                </a:lnTo>
                <a:lnTo>
                  <a:pt x="107476" y="23331"/>
                </a:lnTo>
                <a:lnTo>
                  <a:pt x="102405" y="17570"/>
                </a:lnTo>
                <a:lnTo>
                  <a:pt x="96644" y="12499"/>
                </a:lnTo>
                <a:lnTo>
                  <a:pt x="90264" y="8190"/>
                </a:lnTo>
                <a:lnTo>
                  <a:pt x="83337" y="4714"/>
                </a:lnTo>
                <a:lnTo>
                  <a:pt x="75934" y="2142"/>
                </a:lnTo>
                <a:lnTo>
                  <a:pt x="68127" y="547"/>
                </a:lnTo>
                <a:lnTo>
                  <a:pt x="59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7" name="Shape 1247"/>
          <p:cNvSpPr txBox="1"/>
          <p:nvPr/>
        </p:nvSpPr>
        <p:spPr>
          <a:xfrm>
            <a:off x="1843385" y="3823066"/>
            <a:ext cx="3196200" cy="79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RGW</a:t>
            </a:r>
          </a:p>
          <a:p>
            <a:pPr marL="25400" marR="12700" lvl="0" indent="-25400" algn="ctr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web services gateway for object  storage, compatible with S3 and Swift</a:t>
            </a:r>
          </a:p>
        </p:txBody>
      </p:sp>
      <p:sp>
        <p:nvSpPr>
          <p:cNvPr id="1248" name="Shape 1248"/>
          <p:cNvSpPr/>
          <p:nvPr/>
        </p:nvSpPr>
        <p:spPr>
          <a:xfrm>
            <a:off x="7441604" y="2565161"/>
            <a:ext cx="110700" cy="7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16" y="0"/>
                </a:moveTo>
                <a:lnTo>
                  <a:pt x="2574" y="897"/>
                </a:lnTo>
                <a:lnTo>
                  <a:pt x="0" y="6965"/>
                </a:lnTo>
                <a:lnTo>
                  <a:pt x="592" y="11000"/>
                </a:lnTo>
                <a:lnTo>
                  <a:pt x="112820" y="119666"/>
                </a:lnTo>
                <a:lnTo>
                  <a:pt x="113635" y="120000"/>
                </a:lnTo>
                <a:lnTo>
                  <a:pt x="115859" y="120000"/>
                </a:lnTo>
                <a:lnTo>
                  <a:pt x="117246" y="118931"/>
                </a:lnTo>
                <a:lnTo>
                  <a:pt x="119360" y="113931"/>
                </a:lnTo>
                <a:lnTo>
                  <a:pt x="118765" y="109897"/>
                </a:lnTo>
                <a:lnTo>
                  <a:pt x="5216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9" name="Shape 1249"/>
          <p:cNvSpPr/>
          <p:nvPr/>
        </p:nvSpPr>
        <p:spPr>
          <a:xfrm>
            <a:off x="7465656" y="2468972"/>
            <a:ext cx="88200" cy="6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785" y="0"/>
                </a:moveTo>
                <a:lnTo>
                  <a:pt x="3418" y="878"/>
                </a:lnTo>
                <a:lnTo>
                  <a:pt x="0" y="7918"/>
                </a:lnTo>
                <a:lnTo>
                  <a:pt x="577" y="12800"/>
                </a:lnTo>
                <a:lnTo>
                  <a:pt x="3032" y="15278"/>
                </a:lnTo>
                <a:lnTo>
                  <a:pt x="110453" y="119398"/>
                </a:lnTo>
                <a:lnTo>
                  <a:pt x="111530" y="119877"/>
                </a:lnTo>
                <a:lnTo>
                  <a:pt x="114315" y="119877"/>
                </a:lnTo>
                <a:lnTo>
                  <a:pt x="115970" y="118718"/>
                </a:lnTo>
                <a:lnTo>
                  <a:pt x="118757" y="112998"/>
                </a:lnTo>
                <a:lnTo>
                  <a:pt x="118151" y="108119"/>
                </a:lnTo>
                <a:lnTo>
                  <a:pt x="115723" y="105637"/>
                </a:lnTo>
                <a:lnTo>
                  <a:pt x="9212" y="2478"/>
                </a:lnTo>
                <a:lnTo>
                  <a:pt x="6785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0" name="Shape 1250"/>
          <p:cNvSpPr/>
          <p:nvPr/>
        </p:nvSpPr>
        <p:spPr>
          <a:xfrm>
            <a:off x="7489707" y="2372784"/>
            <a:ext cx="64800" cy="4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522" y="0"/>
                </a:moveTo>
                <a:lnTo>
                  <a:pt x="4910" y="799"/>
                </a:lnTo>
                <a:lnTo>
                  <a:pt x="0" y="9346"/>
                </a:lnTo>
                <a:lnTo>
                  <a:pt x="599" y="15500"/>
                </a:lnTo>
                <a:lnTo>
                  <a:pt x="3785" y="18799"/>
                </a:lnTo>
                <a:lnTo>
                  <a:pt x="106798" y="117653"/>
                </a:lnTo>
                <a:lnTo>
                  <a:pt x="108112" y="119051"/>
                </a:lnTo>
                <a:lnTo>
                  <a:pt x="109724" y="119700"/>
                </a:lnTo>
                <a:lnTo>
                  <a:pt x="113474" y="119700"/>
                </a:lnTo>
                <a:lnTo>
                  <a:pt x="115647" y="118401"/>
                </a:lnTo>
                <a:lnTo>
                  <a:pt x="119548" y="111602"/>
                </a:lnTo>
                <a:lnTo>
                  <a:pt x="118987" y="105452"/>
                </a:lnTo>
                <a:lnTo>
                  <a:pt x="115759" y="102152"/>
                </a:lnTo>
                <a:lnTo>
                  <a:pt x="12747" y="3299"/>
                </a:lnTo>
                <a:lnTo>
                  <a:pt x="9522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1" name="Shape 1251"/>
          <p:cNvSpPr/>
          <p:nvPr/>
        </p:nvSpPr>
        <p:spPr>
          <a:xfrm>
            <a:off x="7513756" y="2276575"/>
            <a:ext cx="42600" cy="3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4969" y="0"/>
                </a:moveTo>
                <a:lnTo>
                  <a:pt x="7941" y="729"/>
                </a:lnTo>
                <a:lnTo>
                  <a:pt x="0" y="11795"/>
                </a:lnTo>
                <a:lnTo>
                  <a:pt x="566" y="19994"/>
                </a:lnTo>
                <a:lnTo>
                  <a:pt x="100742" y="118461"/>
                </a:lnTo>
                <a:lnTo>
                  <a:pt x="103311" y="119464"/>
                </a:lnTo>
                <a:lnTo>
                  <a:pt x="109025" y="119464"/>
                </a:lnTo>
                <a:lnTo>
                  <a:pt x="112224" y="117931"/>
                </a:lnTo>
                <a:lnTo>
                  <a:pt x="118398" y="109328"/>
                </a:lnTo>
                <a:lnTo>
                  <a:pt x="117826" y="101065"/>
                </a:lnTo>
                <a:lnTo>
                  <a:pt x="14969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2" name="Shape 1252"/>
          <p:cNvSpPr/>
          <p:nvPr/>
        </p:nvSpPr>
        <p:spPr>
          <a:xfrm>
            <a:off x="7554271" y="2555127"/>
            <a:ext cx="126900" cy="6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107" y="0"/>
                </a:moveTo>
                <a:lnTo>
                  <a:pt x="1861" y="1339"/>
                </a:lnTo>
                <a:lnTo>
                  <a:pt x="0" y="8045"/>
                </a:lnTo>
                <a:lnTo>
                  <a:pt x="709" y="12139"/>
                </a:lnTo>
                <a:lnTo>
                  <a:pt x="114604" y="119155"/>
                </a:lnTo>
                <a:lnTo>
                  <a:pt x="115756" y="119402"/>
                </a:lnTo>
                <a:lnTo>
                  <a:pt x="117100" y="119402"/>
                </a:lnTo>
                <a:lnTo>
                  <a:pt x="118405" y="118024"/>
                </a:lnTo>
                <a:lnTo>
                  <a:pt x="119998" y="112307"/>
                </a:lnTo>
                <a:lnTo>
                  <a:pt x="119269" y="108213"/>
                </a:lnTo>
                <a:lnTo>
                  <a:pt x="4107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3" name="Shape 1253"/>
          <p:cNvSpPr/>
          <p:nvPr/>
        </p:nvSpPr>
        <p:spPr>
          <a:xfrm>
            <a:off x="7554276" y="2480398"/>
            <a:ext cx="105300" cy="6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145" y="0"/>
                </a:moveTo>
                <a:lnTo>
                  <a:pt x="2422" y="1342"/>
                </a:lnTo>
                <a:lnTo>
                  <a:pt x="0" y="8907"/>
                </a:lnTo>
                <a:lnTo>
                  <a:pt x="761" y="13667"/>
                </a:lnTo>
                <a:lnTo>
                  <a:pt x="2907" y="15823"/>
                </a:lnTo>
                <a:lnTo>
                  <a:pt x="112729" y="118251"/>
                </a:lnTo>
                <a:lnTo>
                  <a:pt x="114230" y="118577"/>
                </a:lnTo>
                <a:lnTo>
                  <a:pt x="115798" y="118577"/>
                </a:lnTo>
                <a:lnTo>
                  <a:pt x="117299" y="117114"/>
                </a:lnTo>
                <a:lnTo>
                  <a:pt x="119329" y="110768"/>
                </a:lnTo>
                <a:lnTo>
                  <a:pt x="118568" y="106008"/>
                </a:lnTo>
                <a:lnTo>
                  <a:pt x="116422" y="103853"/>
                </a:lnTo>
                <a:lnTo>
                  <a:pt x="7268" y="2114"/>
                </a:lnTo>
                <a:lnTo>
                  <a:pt x="5145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4" name="Shape 1254"/>
          <p:cNvSpPr/>
          <p:nvPr/>
        </p:nvSpPr>
        <p:spPr>
          <a:xfrm>
            <a:off x="7554281" y="2405671"/>
            <a:ext cx="83400" cy="49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759" y="0"/>
                </a:moveTo>
                <a:lnTo>
                  <a:pt x="3277" y="1369"/>
                </a:lnTo>
                <a:lnTo>
                  <a:pt x="0" y="10286"/>
                </a:lnTo>
                <a:lnTo>
                  <a:pt x="818" y="16063"/>
                </a:lnTo>
                <a:lnTo>
                  <a:pt x="3482" y="18855"/>
                </a:lnTo>
                <a:lnTo>
                  <a:pt x="110311" y="118434"/>
                </a:lnTo>
                <a:lnTo>
                  <a:pt x="111247" y="119413"/>
                </a:lnTo>
                <a:lnTo>
                  <a:pt x="113295" y="119853"/>
                </a:lnTo>
                <a:lnTo>
                  <a:pt x="115199" y="119853"/>
                </a:lnTo>
                <a:lnTo>
                  <a:pt x="117043" y="118237"/>
                </a:lnTo>
                <a:lnTo>
                  <a:pt x="119734" y="110890"/>
                </a:lnTo>
                <a:lnTo>
                  <a:pt x="118916" y="105062"/>
                </a:lnTo>
                <a:lnTo>
                  <a:pt x="116282" y="102320"/>
                </a:lnTo>
                <a:lnTo>
                  <a:pt x="9423" y="2742"/>
                </a:lnTo>
                <a:lnTo>
                  <a:pt x="6759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5" name="Shape 1255"/>
          <p:cNvSpPr/>
          <p:nvPr/>
        </p:nvSpPr>
        <p:spPr>
          <a:xfrm>
            <a:off x="7554287" y="2330945"/>
            <a:ext cx="61800" cy="4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42" y="0"/>
                </a:moveTo>
                <a:lnTo>
                  <a:pt x="4721" y="1436"/>
                </a:lnTo>
                <a:lnTo>
                  <a:pt x="0" y="11995"/>
                </a:lnTo>
                <a:lnTo>
                  <a:pt x="941" y="19195"/>
                </a:lnTo>
                <a:lnTo>
                  <a:pt x="4405" y="22795"/>
                </a:lnTo>
                <a:lnTo>
                  <a:pt x="105776" y="116938"/>
                </a:lnTo>
                <a:lnTo>
                  <a:pt x="106898" y="118077"/>
                </a:lnTo>
                <a:lnTo>
                  <a:pt x="108354" y="118738"/>
                </a:lnTo>
                <a:lnTo>
                  <a:pt x="112288" y="118738"/>
                </a:lnTo>
                <a:lnTo>
                  <a:pt x="114689" y="116938"/>
                </a:lnTo>
                <a:lnTo>
                  <a:pt x="118466" y="108297"/>
                </a:lnTo>
                <a:lnTo>
                  <a:pt x="117561" y="101097"/>
                </a:lnTo>
                <a:lnTo>
                  <a:pt x="114101" y="97497"/>
                </a:lnTo>
                <a:lnTo>
                  <a:pt x="12903" y="3595"/>
                </a:lnTo>
                <a:lnTo>
                  <a:pt x="9442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6" name="Shape 1256"/>
          <p:cNvSpPr/>
          <p:nvPr/>
        </p:nvSpPr>
        <p:spPr>
          <a:xfrm>
            <a:off x="7554313" y="2256216"/>
            <a:ext cx="39600" cy="3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5195" y="0"/>
                </a:moveTo>
                <a:lnTo>
                  <a:pt x="7752" y="1469"/>
                </a:lnTo>
                <a:lnTo>
                  <a:pt x="0" y="14782"/>
                </a:lnTo>
                <a:lnTo>
                  <a:pt x="1104" y="24152"/>
                </a:lnTo>
                <a:lnTo>
                  <a:pt x="100428" y="116049"/>
                </a:lnTo>
                <a:lnTo>
                  <a:pt x="102890" y="116976"/>
                </a:lnTo>
                <a:lnTo>
                  <a:pt x="108981" y="116976"/>
                </a:lnTo>
                <a:lnTo>
                  <a:pt x="112610" y="114885"/>
                </a:lnTo>
                <a:lnTo>
                  <a:pt x="118827" y="104205"/>
                </a:lnTo>
                <a:lnTo>
                  <a:pt x="117722" y="94835"/>
                </a:lnTo>
                <a:lnTo>
                  <a:pt x="15195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7" name="Shape 1257"/>
          <p:cNvSpPr/>
          <p:nvPr/>
        </p:nvSpPr>
        <p:spPr>
          <a:xfrm>
            <a:off x="7402600" y="2026589"/>
            <a:ext cx="58800" cy="18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704" y="0"/>
                </a:moveTo>
                <a:lnTo>
                  <a:pt x="6627" y="42722"/>
                </a:lnTo>
                <a:lnTo>
                  <a:pt x="0" y="60013"/>
                </a:lnTo>
                <a:lnTo>
                  <a:pt x="6695" y="77403"/>
                </a:lnTo>
                <a:lnTo>
                  <a:pt x="98420" y="119102"/>
                </a:lnTo>
                <a:lnTo>
                  <a:pt x="102581" y="119705"/>
                </a:lnTo>
                <a:lnTo>
                  <a:pt x="108745" y="119705"/>
                </a:lnTo>
                <a:lnTo>
                  <a:pt x="112554" y="119102"/>
                </a:lnTo>
                <a:lnTo>
                  <a:pt x="118553" y="116179"/>
                </a:lnTo>
                <a:lnTo>
                  <a:pt x="117064" y="113752"/>
                </a:lnTo>
                <a:lnTo>
                  <a:pt x="111518" y="112572"/>
                </a:lnTo>
                <a:lnTo>
                  <a:pt x="74735" y="102366"/>
                </a:lnTo>
                <a:lnTo>
                  <a:pt x="47235" y="89807"/>
                </a:lnTo>
                <a:lnTo>
                  <a:pt x="30005" y="75490"/>
                </a:lnTo>
                <a:lnTo>
                  <a:pt x="24039" y="60013"/>
                </a:lnTo>
                <a:lnTo>
                  <a:pt x="29943" y="44631"/>
                </a:lnTo>
                <a:lnTo>
                  <a:pt x="46997" y="30382"/>
                </a:lnTo>
                <a:lnTo>
                  <a:pt x="74214" y="17861"/>
                </a:lnTo>
                <a:lnTo>
                  <a:pt x="110609" y="7668"/>
                </a:lnTo>
                <a:lnTo>
                  <a:pt x="116112" y="6475"/>
                </a:lnTo>
                <a:lnTo>
                  <a:pt x="117559" y="4062"/>
                </a:lnTo>
                <a:lnTo>
                  <a:pt x="110195" y="482"/>
                </a:lnTo>
                <a:lnTo>
                  <a:pt x="102704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8" name="Shape 1258"/>
          <p:cNvSpPr/>
          <p:nvPr/>
        </p:nvSpPr>
        <p:spPr>
          <a:xfrm>
            <a:off x="7441547" y="2059806"/>
            <a:ext cx="40800" cy="115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6359" y="0"/>
                </a:moveTo>
                <a:lnTo>
                  <a:pt x="0" y="59810"/>
                </a:lnTo>
                <a:lnTo>
                  <a:pt x="6103" y="76927"/>
                </a:lnTo>
                <a:lnTo>
                  <a:pt x="95636" y="118990"/>
                </a:lnTo>
                <a:lnTo>
                  <a:pt x="104579" y="118990"/>
                </a:lnTo>
                <a:lnTo>
                  <a:pt x="110097" y="118022"/>
                </a:lnTo>
                <a:lnTo>
                  <a:pt x="118799" y="113432"/>
                </a:lnTo>
                <a:lnTo>
                  <a:pt x="116636" y="109642"/>
                </a:lnTo>
                <a:lnTo>
                  <a:pt x="108599" y="107769"/>
                </a:lnTo>
                <a:lnTo>
                  <a:pt x="77584" y="98458"/>
                </a:lnTo>
                <a:lnTo>
                  <a:pt x="54401" y="86994"/>
                </a:lnTo>
                <a:lnTo>
                  <a:pt x="39883" y="73930"/>
                </a:lnTo>
                <a:lnTo>
                  <a:pt x="34856" y="59810"/>
                </a:lnTo>
                <a:lnTo>
                  <a:pt x="39826" y="45774"/>
                </a:lnTo>
                <a:lnTo>
                  <a:pt x="54193" y="32767"/>
                </a:lnTo>
                <a:lnTo>
                  <a:pt x="77130" y="21341"/>
                </a:lnTo>
                <a:lnTo>
                  <a:pt x="107815" y="12041"/>
                </a:lnTo>
                <a:lnTo>
                  <a:pt x="115799" y="10168"/>
                </a:lnTo>
                <a:lnTo>
                  <a:pt x="117897" y="6378"/>
                </a:lnTo>
                <a:lnTo>
                  <a:pt x="107215" y="757"/>
                </a:lnTo>
                <a:lnTo>
                  <a:pt x="96359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9" name="Shape 1259"/>
          <p:cNvSpPr/>
          <p:nvPr/>
        </p:nvSpPr>
        <p:spPr>
          <a:xfrm>
            <a:off x="7480491" y="2093028"/>
            <a:ext cx="22500" cy="4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636" y="0"/>
                </a:moveTo>
                <a:lnTo>
                  <a:pt x="24326" y="17047"/>
                </a:lnTo>
                <a:lnTo>
                  <a:pt x="0" y="37898"/>
                </a:lnTo>
                <a:lnTo>
                  <a:pt x="0" y="82801"/>
                </a:lnTo>
                <a:lnTo>
                  <a:pt x="24652" y="103751"/>
                </a:lnTo>
                <a:lnTo>
                  <a:pt x="71235" y="117952"/>
                </a:lnTo>
                <a:lnTo>
                  <a:pt x="77342" y="118700"/>
                </a:lnTo>
                <a:lnTo>
                  <a:pt x="93594" y="118700"/>
                </a:lnTo>
                <a:lnTo>
                  <a:pt x="103636" y="116452"/>
                </a:lnTo>
                <a:lnTo>
                  <a:pt x="119450" y="105550"/>
                </a:lnTo>
                <a:lnTo>
                  <a:pt x="115413" y="96503"/>
                </a:lnTo>
                <a:lnTo>
                  <a:pt x="77342" y="84951"/>
                </a:lnTo>
                <a:lnTo>
                  <a:pt x="63375" y="73049"/>
                </a:lnTo>
                <a:lnTo>
                  <a:pt x="63375" y="47599"/>
                </a:lnTo>
                <a:lnTo>
                  <a:pt x="77231" y="35749"/>
                </a:lnTo>
                <a:lnTo>
                  <a:pt x="114974" y="24099"/>
                </a:lnTo>
                <a:lnTo>
                  <a:pt x="118909" y="15098"/>
                </a:lnTo>
                <a:lnTo>
                  <a:pt x="99375" y="1748"/>
                </a:lnTo>
                <a:lnTo>
                  <a:pt x="79636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0" name="Shape 1260"/>
          <p:cNvSpPr/>
          <p:nvPr/>
        </p:nvSpPr>
        <p:spPr>
          <a:xfrm>
            <a:off x="7643504" y="2026611"/>
            <a:ext cx="58800" cy="18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5848" y="0"/>
                </a:moveTo>
                <a:lnTo>
                  <a:pt x="8357" y="468"/>
                </a:lnTo>
                <a:lnTo>
                  <a:pt x="990" y="4048"/>
                </a:lnTo>
                <a:lnTo>
                  <a:pt x="2440" y="6462"/>
                </a:lnTo>
                <a:lnTo>
                  <a:pt x="7943" y="7655"/>
                </a:lnTo>
                <a:lnTo>
                  <a:pt x="44338" y="17848"/>
                </a:lnTo>
                <a:lnTo>
                  <a:pt x="71555" y="30368"/>
                </a:lnTo>
                <a:lnTo>
                  <a:pt x="88609" y="44618"/>
                </a:lnTo>
                <a:lnTo>
                  <a:pt x="94510" y="60000"/>
                </a:lnTo>
                <a:lnTo>
                  <a:pt x="88547" y="75477"/>
                </a:lnTo>
                <a:lnTo>
                  <a:pt x="71317" y="89794"/>
                </a:lnTo>
                <a:lnTo>
                  <a:pt x="43814" y="102354"/>
                </a:lnTo>
                <a:lnTo>
                  <a:pt x="7031" y="112559"/>
                </a:lnTo>
                <a:lnTo>
                  <a:pt x="1528" y="113739"/>
                </a:lnTo>
                <a:lnTo>
                  <a:pt x="0" y="116165"/>
                </a:lnTo>
                <a:lnTo>
                  <a:pt x="5998" y="119088"/>
                </a:lnTo>
                <a:lnTo>
                  <a:pt x="9804" y="119691"/>
                </a:lnTo>
                <a:lnTo>
                  <a:pt x="15972" y="119691"/>
                </a:lnTo>
                <a:lnTo>
                  <a:pt x="111850" y="77390"/>
                </a:lnTo>
                <a:lnTo>
                  <a:pt x="118553" y="60000"/>
                </a:lnTo>
                <a:lnTo>
                  <a:pt x="111925" y="42709"/>
                </a:lnTo>
                <a:lnTo>
                  <a:pt x="92776" y="26699"/>
                </a:lnTo>
                <a:lnTo>
                  <a:pt x="62217" y="12638"/>
                </a:lnTo>
                <a:lnTo>
                  <a:pt x="21351" y="1192"/>
                </a:lnTo>
                <a:lnTo>
                  <a:pt x="15848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1" name="Shape 1261"/>
          <p:cNvSpPr/>
          <p:nvPr/>
        </p:nvSpPr>
        <p:spPr>
          <a:xfrm>
            <a:off x="7622505" y="2059827"/>
            <a:ext cx="40800" cy="11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2436" y="0"/>
                </a:moveTo>
                <a:lnTo>
                  <a:pt x="11579" y="742"/>
                </a:lnTo>
                <a:lnTo>
                  <a:pt x="836" y="6413"/>
                </a:lnTo>
                <a:lnTo>
                  <a:pt x="2999" y="10236"/>
                </a:lnTo>
                <a:lnTo>
                  <a:pt x="10979" y="12126"/>
                </a:lnTo>
                <a:lnTo>
                  <a:pt x="41664" y="21508"/>
                </a:lnTo>
                <a:lnTo>
                  <a:pt x="64601" y="33036"/>
                </a:lnTo>
                <a:lnTo>
                  <a:pt x="78968" y="46157"/>
                </a:lnTo>
                <a:lnTo>
                  <a:pt x="83938" y="60317"/>
                </a:lnTo>
                <a:lnTo>
                  <a:pt x="78911" y="74563"/>
                </a:lnTo>
                <a:lnTo>
                  <a:pt x="64393" y="87743"/>
                </a:lnTo>
                <a:lnTo>
                  <a:pt x="41211" y="99307"/>
                </a:lnTo>
                <a:lnTo>
                  <a:pt x="10200" y="108701"/>
                </a:lnTo>
                <a:lnTo>
                  <a:pt x="2159" y="110591"/>
                </a:lnTo>
                <a:lnTo>
                  <a:pt x="0" y="114414"/>
                </a:lnTo>
                <a:lnTo>
                  <a:pt x="8636" y="119045"/>
                </a:lnTo>
                <a:lnTo>
                  <a:pt x="14215" y="120021"/>
                </a:lnTo>
                <a:lnTo>
                  <a:pt x="23159" y="120021"/>
                </a:lnTo>
                <a:lnTo>
                  <a:pt x="118799" y="60317"/>
                </a:lnTo>
                <a:lnTo>
                  <a:pt x="112766" y="43142"/>
                </a:lnTo>
                <a:lnTo>
                  <a:pt x="95352" y="27233"/>
                </a:lnTo>
                <a:lnTo>
                  <a:pt x="67563" y="13258"/>
                </a:lnTo>
                <a:lnTo>
                  <a:pt x="30415" y="1889"/>
                </a:lnTo>
                <a:lnTo>
                  <a:pt x="22436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2" name="Shape 1262"/>
          <p:cNvSpPr/>
          <p:nvPr/>
        </p:nvSpPr>
        <p:spPr>
          <a:xfrm>
            <a:off x="7601504" y="2093028"/>
            <a:ext cx="22500" cy="4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9702" y="0"/>
                </a:moveTo>
                <a:lnTo>
                  <a:pt x="20065" y="1748"/>
                </a:lnTo>
                <a:lnTo>
                  <a:pt x="541" y="15098"/>
                </a:lnTo>
                <a:lnTo>
                  <a:pt x="4466" y="24099"/>
                </a:lnTo>
                <a:lnTo>
                  <a:pt x="42210" y="35749"/>
                </a:lnTo>
                <a:lnTo>
                  <a:pt x="56065" y="47599"/>
                </a:lnTo>
                <a:lnTo>
                  <a:pt x="56065" y="73049"/>
                </a:lnTo>
                <a:lnTo>
                  <a:pt x="42107" y="84951"/>
                </a:lnTo>
                <a:lnTo>
                  <a:pt x="3925" y="96499"/>
                </a:lnTo>
                <a:lnTo>
                  <a:pt x="0" y="105550"/>
                </a:lnTo>
                <a:lnTo>
                  <a:pt x="15702" y="116452"/>
                </a:lnTo>
                <a:lnTo>
                  <a:pt x="25846" y="118700"/>
                </a:lnTo>
                <a:lnTo>
                  <a:pt x="42107" y="118700"/>
                </a:lnTo>
                <a:lnTo>
                  <a:pt x="48103" y="117952"/>
                </a:lnTo>
                <a:lnTo>
                  <a:pt x="94797" y="103751"/>
                </a:lnTo>
                <a:lnTo>
                  <a:pt x="119450" y="82801"/>
                </a:lnTo>
                <a:lnTo>
                  <a:pt x="119450" y="37898"/>
                </a:lnTo>
                <a:lnTo>
                  <a:pt x="95123" y="17047"/>
                </a:lnTo>
                <a:lnTo>
                  <a:pt x="39702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3" name="Shape 1263"/>
          <p:cNvSpPr/>
          <p:nvPr/>
        </p:nvSpPr>
        <p:spPr>
          <a:xfrm>
            <a:off x="7412667" y="2092655"/>
            <a:ext cx="282900" cy="617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156" y="91944"/>
                </a:moveTo>
                <a:lnTo>
                  <a:pt x="56498" y="91944"/>
                </a:lnTo>
                <a:lnTo>
                  <a:pt x="56498" y="119219"/>
                </a:lnTo>
                <a:lnTo>
                  <a:pt x="57986" y="119901"/>
                </a:lnTo>
                <a:lnTo>
                  <a:pt x="61668" y="119901"/>
                </a:lnTo>
                <a:lnTo>
                  <a:pt x="63156" y="119219"/>
                </a:lnTo>
                <a:lnTo>
                  <a:pt x="63156" y="106002"/>
                </a:lnTo>
                <a:lnTo>
                  <a:pt x="63500" y="105982"/>
                </a:lnTo>
                <a:lnTo>
                  <a:pt x="70041" y="104299"/>
                </a:lnTo>
                <a:lnTo>
                  <a:pt x="63156" y="104299"/>
                </a:lnTo>
                <a:lnTo>
                  <a:pt x="63156" y="91944"/>
                </a:lnTo>
                <a:close/>
              </a:path>
              <a:path w="120000" h="120000" extrusionOk="0">
                <a:moveTo>
                  <a:pt x="65642" y="0"/>
                </a:moveTo>
                <a:lnTo>
                  <a:pt x="54012" y="0"/>
                </a:lnTo>
                <a:lnTo>
                  <a:pt x="49281" y="2167"/>
                </a:lnTo>
                <a:lnTo>
                  <a:pt x="49281" y="6660"/>
                </a:lnTo>
                <a:lnTo>
                  <a:pt x="51543" y="8240"/>
                </a:lnTo>
                <a:lnTo>
                  <a:pt x="54829" y="9060"/>
                </a:lnTo>
                <a:lnTo>
                  <a:pt x="0" y="110711"/>
                </a:lnTo>
                <a:lnTo>
                  <a:pt x="1091" y="111539"/>
                </a:lnTo>
                <a:lnTo>
                  <a:pt x="2881" y="111743"/>
                </a:lnTo>
                <a:lnTo>
                  <a:pt x="3414" y="111787"/>
                </a:lnTo>
                <a:lnTo>
                  <a:pt x="5178" y="111787"/>
                </a:lnTo>
                <a:lnTo>
                  <a:pt x="6536" y="111322"/>
                </a:lnTo>
                <a:lnTo>
                  <a:pt x="11276" y="102530"/>
                </a:lnTo>
                <a:lnTo>
                  <a:pt x="19644" y="100571"/>
                </a:lnTo>
                <a:lnTo>
                  <a:pt x="12334" y="100571"/>
                </a:lnTo>
                <a:lnTo>
                  <a:pt x="20051" y="86258"/>
                </a:lnTo>
                <a:lnTo>
                  <a:pt x="28219" y="84279"/>
                </a:lnTo>
                <a:lnTo>
                  <a:pt x="21117" y="84279"/>
                </a:lnTo>
                <a:lnTo>
                  <a:pt x="28825" y="69986"/>
                </a:lnTo>
                <a:lnTo>
                  <a:pt x="36721" y="67972"/>
                </a:lnTo>
                <a:lnTo>
                  <a:pt x="29917" y="67972"/>
                </a:lnTo>
                <a:lnTo>
                  <a:pt x="37608" y="53722"/>
                </a:lnTo>
                <a:lnTo>
                  <a:pt x="45124" y="51625"/>
                </a:lnTo>
                <a:lnTo>
                  <a:pt x="38735" y="51625"/>
                </a:lnTo>
                <a:lnTo>
                  <a:pt x="46364" y="37473"/>
                </a:lnTo>
                <a:lnTo>
                  <a:pt x="53233" y="35160"/>
                </a:lnTo>
                <a:lnTo>
                  <a:pt x="47612" y="35160"/>
                </a:lnTo>
                <a:lnTo>
                  <a:pt x="56498" y="18695"/>
                </a:lnTo>
                <a:lnTo>
                  <a:pt x="63156" y="18695"/>
                </a:lnTo>
                <a:lnTo>
                  <a:pt x="70018" y="18687"/>
                </a:lnTo>
                <a:lnTo>
                  <a:pt x="64825" y="9060"/>
                </a:lnTo>
                <a:lnTo>
                  <a:pt x="68111" y="8240"/>
                </a:lnTo>
                <a:lnTo>
                  <a:pt x="70373" y="6660"/>
                </a:lnTo>
                <a:lnTo>
                  <a:pt x="70373" y="6612"/>
                </a:lnTo>
                <a:lnTo>
                  <a:pt x="58907" y="6612"/>
                </a:lnTo>
                <a:lnTo>
                  <a:pt x="58098" y="6443"/>
                </a:lnTo>
                <a:lnTo>
                  <a:pt x="57435" y="6198"/>
                </a:lnTo>
                <a:lnTo>
                  <a:pt x="57246" y="6151"/>
                </a:lnTo>
                <a:lnTo>
                  <a:pt x="57083" y="6076"/>
                </a:lnTo>
                <a:lnTo>
                  <a:pt x="56931" y="5986"/>
                </a:lnTo>
                <a:lnTo>
                  <a:pt x="56335" y="5674"/>
                </a:lnTo>
                <a:lnTo>
                  <a:pt x="55939" y="5276"/>
                </a:lnTo>
                <a:lnTo>
                  <a:pt x="55939" y="3849"/>
                </a:lnTo>
                <a:lnTo>
                  <a:pt x="57685" y="3050"/>
                </a:lnTo>
                <a:lnTo>
                  <a:pt x="70373" y="3050"/>
                </a:lnTo>
                <a:lnTo>
                  <a:pt x="70373" y="2167"/>
                </a:lnTo>
                <a:lnTo>
                  <a:pt x="65642" y="0"/>
                </a:lnTo>
                <a:close/>
              </a:path>
              <a:path w="120000" h="120000" extrusionOk="0">
                <a:moveTo>
                  <a:pt x="111410" y="95424"/>
                </a:moveTo>
                <a:lnTo>
                  <a:pt x="104541" y="95424"/>
                </a:lnTo>
                <a:lnTo>
                  <a:pt x="113117" y="111322"/>
                </a:lnTo>
                <a:lnTo>
                  <a:pt x="114477" y="111787"/>
                </a:lnTo>
                <a:lnTo>
                  <a:pt x="116782" y="111743"/>
                </a:lnTo>
                <a:lnTo>
                  <a:pt x="118563" y="111539"/>
                </a:lnTo>
                <a:lnTo>
                  <a:pt x="119655" y="110711"/>
                </a:lnTo>
                <a:lnTo>
                  <a:pt x="111410" y="95424"/>
                </a:lnTo>
                <a:close/>
              </a:path>
              <a:path w="120000" h="120000" extrusionOk="0">
                <a:moveTo>
                  <a:pt x="101081" y="76275"/>
                </a:moveTo>
                <a:lnTo>
                  <a:pt x="94219" y="76275"/>
                </a:lnTo>
                <a:lnTo>
                  <a:pt x="103707" y="93868"/>
                </a:lnTo>
                <a:lnTo>
                  <a:pt x="63156" y="104299"/>
                </a:lnTo>
                <a:lnTo>
                  <a:pt x="70041" y="104299"/>
                </a:lnTo>
                <a:lnTo>
                  <a:pt x="104541" y="95424"/>
                </a:lnTo>
                <a:lnTo>
                  <a:pt x="111410" y="95424"/>
                </a:lnTo>
                <a:lnTo>
                  <a:pt x="101081" y="76275"/>
                </a:lnTo>
                <a:close/>
              </a:path>
              <a:path w="120000" h="120000" extrusionOk="0">
                <a:moveTo>
                  <a:pt x="63156" y="77430"/>
                </a:moveTo>
                <a:lnTo>
                  <a:pt x="56498" y="77430"/>
                </a:lnTo>
                <a:lnTo>
                  <a:pt x="56498" y="90226"/>
                </a:lnTo>
                <a:lnTo>
                  <a:pt x="12334" y="100571"/>
                </a:lnTo>
                <a:lnTo>
                  <a:pt x="19644" y="100571"/>
                </a:lnTo>
                <a:lnTo>
                  <a:pt x="56498" y="91944"/>
                </a:lnTo>
                <a:lnTo>
                  <a:pt x="63156" y="91944"/>
                </a:lnTo>
                <a:lnTo>
                  <a:pt x="63156" y="84831"/>
                </a:lnTo>
                <a:lnTo>
                  <a:pt x="69666" y="83038"/>
                </a:lnTo>
                <a:lnTo>
                  <a:pt x="63156" y="83038"/>
                </a:lnTo>
                <a:lnTo>
                  <a:pt x="63156" y="77430"/>
                </a:lnTo>
                <a:close/>
              </a:path>
              <a:path w="120000" h="120000" extrusionOk="0">
                <a:moveTo>
                  <a:pt x="65228" y="62928"/>
                </a:moveTo>
                <a:lnTo>
                  <a:pt x="56498" y="62928"/>
                </a:lnTo>
                <a:lnTo>
                  <a:pt x="56498" y="75708"/>
                </a:lnTo>
                <a:lnTo>
                  <a:pt x="21117" y="84279"/>
                </a:lnTo>
                <a:lnTo>
                  <a:pt x="28219" y="84279"/>
                </a:lnTo>
                <a:lnTo>
                  <a:pt x="56498" y="77430"/>
                </a:lnTo>
                <a:lnTo>
                  <a:pt x="63156" y="77430"/>
                </a:lnTo>
                <a:lnTo>
                  <a:pt x="63156" y="63566"/>
                </a:lnTo>
                <a:lnTo>
                  <a:pt x="65228" y="62928"/>
                </a:lnTo>
                <a:close/>
              </a:path>
              <a:path w="120000" h="120000" extrusionOk="0">
                <a:moveTo>
                  <a:pt x="90775" y="57170"/>
                </a:moveTo>
                <a:lnTo>
                  <a:pt x="83913" y="57170"/>
                </a:lnTo>
                <a:lnTo>
                  <a:pt x="93376" y="74715"/>
                </a:lnTo>
                <a:lnTo>
                  <a:pt x="63156" y="83038"/>
                </a:lnTo>
                <a:lnTo>
                  <a:pt x="69666" y="83038"/>
                </a:lnTo>
                <a:lnTo>
                  <a:pt x="94219" y="76275"/>
                </a:lnTo>
                <a:lnTo>
                  <a:pt x="101081" y="76275"/>
                </a:lnTo>
                <a:lnTo>
                  <a:pt x="90775" y="57170"/>
                </a:lnTo>
                <a:close/>
              </a:path>
              <a:path w="120000" h="120000" extrusionOk="0">
                <a:moveTo>
                  <a:pt x="63156" y="48453"/>
                </a:moveTo>
                <a:lnTo>
                  <a:pt x="56498" y="48453"/>
                </a:lnTo>
                <a:lnTo>
                  <a:pt x="56498" y="61190"/>
                </a:lnTo>
                <a:lnTo>
                  <a:pt x="29917" y="67972"/>
                </a:lnTo>
                <a:lnTo>
                  <a:pt x="36721" y="67972"/>
                </a:lnTo>
                <a:lnTo>
                  <a:pt x="56498" y="62928"/>
                </a:lnTo>
                <a:lnTo>
                  <a:pt x="65228" y="62928"/>
                </a:lnTo>
                <a:lnTo>
                  <a:pt x="69167" y="61714"/>
                </a:lnTo>
                <a:lnTo>
                  <a:pt x="63156" y="61714"/>
                </a:lnTo>
                <a:lnTo>
                  <a:pt x="63156" y="48453"/>
                </a:lnTo>
                <a:close/>
              </a:path>
              <a:path w="120000" h="120000" extrusionOk="0">
                <a:moveTo>
                  <a:pt x="80523" y="38163"/>
                </a:moveTo>
                <a:lnTo>
                  <a:pt x="73660" y="38163"/>
                </a:lnTo>
                <a:lnTo>
                  <a:pt x="83053" y="55582"/>
                </a:lnTo>
                <a:lnTo>
                  <a:pt x="63156" y="61714"/>
                </a:lnTo>
                <a:lnTo>
                  <a:pt x="69167" y="61714"/>
                </a:lnTo>
                <a:lnTo>
                  <a:pt x="83913" y="57170"/>
                </a:lnTo>
                <a:lnTo>
                  <a:pt x="90775" y="57170"/>
                </a:lnTo>
                <a:lnTo>
                  <a:pt x="80523" y="38163"/>
                </a:lnTo>
                <a:close/>
              </a:path>
              <a:path w="120000" h="120000" extrusionOk="0">
                <a:moveTo>
                  <a:pt x="63156" y="34061"/>
                </a:moveTo>
                <a:lnTo>
                  <a:pt x="56498" y="34061"/>
                </a:lnTo>
                <a:lnTo>
                  <a:pt x="56498" y="46675"/>
                </a:lnTo>
                <a:lnTo>
                  <a:pt x="38735" y="51625"/>
                </a:lnTo>
                <a:lnTo>
                  <a:pt x="45124" y="51625"/>
                </a:lnTo>
                <a:lnTo>
                  <a:pt x="56498" y="48453"/>
                </a:lnTo>
                <a:lnTo>
                  <a:pt x="63156" y="48453"/>
                </a:lnTo>
                <a:lnTo>
                  <a:pt x="63156" y="42218"/>
                </a:lnTo>
                <a:lnTo>
                  <a:pt x="68383" y="40200"/>
                </a:lnTo>
                <a:lnTo>
                  <a:pt x="63156" y="40200"/>
                </a:lnTo>
                <a:lnTo>
                  <a:pt x="63156" y="34061"/>
                </a:lnTo>
                <a:close/>
              </a:path>
              <a:path w="120000" h="120000" extrusionOk="0">
                <a:moveTo>
                  <a:pt x="70018" y="18687"/>
                </a:moveTo>
                <a:lnTo>
                  <a:pt x="63156" y="18687"/>
                </a:lnTo>
                <a:lnTo>
                  <a:pt x="72756" y="36492"/>
                </a:lnTo>
                <a:lnTo>
                  <a:pt x="63156" y="40200"/>
                </a:lnTo>
                <a:lnTo>
                  <a:pt x="68383" y="40200"/>
                </a:lnTo>
                <a:lnTo>
                  <a:pt x="73660" y="38163"/>
                </a:lnTo>
                <a:lnTo>
                  <a:pt x="80523" y="38163"/>
                </a:lnTo>
                <a:lnTo>
                  <a:pt x="70018" y="18687"/>
                </a:lnTo>
                <a:close/>
              </a:path>
              <a:path w="120000" h="120000" extrusionOk="0">
                <a:moveTo>
                  <a:pt x="63156" y="18695"/>
                </a:moveTo>
                <a:lnTo>
                  <a:pt x="56498" y="18695"/>
                </a:lnTo>
                <a:lnTo>
                  <a:pt x="56498" y="32169"/>
                </a:lnTo>
                <a:lnTo>
                  <a:pt x="47612" y="35160"/>
                </a:lnTo>
                <a:lnTo>
                  <a:pt x="53233" y="35160"/>
                </a:lnTo>
                <a:lnTo>
                  <a:pt x="56498" y="34061"/>
                </a:lnTo>
                <a:lnTo>
                  <a:pt x="63156" y="34061"/>
                </a:lnTo>
                <a:lnTo>
                  <a:pt x="63156" y="18695"/>
                </a:lnTo>
                <a:close/>
              </a:path>
              <a:path w="120000" h="120000" extrusionOk="0">
                <a:moveTo>
                  <a:pt x="70373" y="3050"/>
                </a:moveTo>
                <a:lnTo>
                  <a:pt x="61969" y="3050"/>
                </a:lnTo>
                <a:lnTo>
                  <a:pt x="63715" y="3849"/>
                </a:lnTo>
                <a:lnTo>
                  <a:pt x="63715" y="5276"/>
                </a:lnTo>
                <a:lnTo>
                  <a:pt x="63319" y="5674"/>
                </a:lnTo>
                <a:lnTo>
                  <a:pt x="62571" y="6076"/>
                </a:lnTo>
                <a:lnTo>
                  <a:pt x="62408" y="6151"/>
                </a:lnTo>
                <a:lnTo>
                  <a:pt x="62219" y="6198"/>
                </a:lnTo>
                <a:lnTo>
                  <a:pt x="61556" y="6443"/>
                </a:lnTo>
                <a:lnTo>
                  <a:pt x="60748" y="6612"/>
                </a:lnTo>
                <a:lnTo>
                  <a:pt x="70373" y="6612"/>
                </a:lnTo>
                <a:lnTo>
                  <a:pt x="70373" y="305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4" name="Shape 1264"/>
          <p:cNvSpPr txBox="1"/>
          <p:nvPr/>
        </p:nvSpPr>
        <p:spPr>
          <a:xfrm>
            <a:off x="3285779" y="2759268"/>
            <a:ext cx="261600" cy="146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40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1">
                <a:solidFill>
                  <a:srgbClr val="EC7A08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</a:p>
        </p:txBody>
      </p:sp>
      <p:sp>
        <p:nvSpPr>
          <p:cNvPr id="1265" name="Shape 1265"/>
          <p:cNvSpPr txBox="1"/>
          <p:nvPr/>
        </p:nvSpPr>
        <p:spPr>
          <a:xfrm>
            <a:off x="7263879" y="2759268"/>
            <a:ext cx="543600" cy="146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40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1">
                <a:solidFill>
                  <a:srgbClr val="003D51"/>
                </a:solidFill>
                <a:latin typeface="Arial"/>
                <a:ea typeface="Arial"/>
                <a:cs typeface="Arial"/>
                <a:sym typeface="Arial"/>
              </a:rPr>
              <a:t>HOST/VM</a:t>
            </a:r>
          </a:p>
        </p:txBody>
      </p:sp>
      <p:sp>
        <p:nvSpPr>
          <p:cNvPr id="1266" name="Shape 1266"/>
          <p:cNvSpPr/>
          <p:nvPr/>
        </p:nvSpPr>
        <p:spPr>
          <a:xfrm>
            <a:off x="7460371" y="3624068"/>
            <a:ext cx="77100" cy="8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0"/>
                </a:moveTo>
                <a:lnTo>
                  <a:pt x="4488" y="0"/>
                </a:lnTo>
                <a:lnTo>
                  <a:pt x="2466" y="1023"/>
                </a:lnTo>
                <a:lnTo>
                  <a:pt x="1268" y="2661"/>
                </a:lnTo>
                <a:lnTo>
                  <a:pt x="99" y="4417"/>
                </a:lnTo>
                <a:lnTo>
                  <a:pt x="0" y="6614"/>
                </a:lnTo>
                <a:lnTo>
                  <a:pt x="54068" y="117248"/>
                </a:lnTo>
                <a:lnTo>
                  <a:pt x="56343" y="118624"/>
                </a:lnTo>
                <a:lnTo>
                  <a:pt x="61396" y="118624"/>
                </a:lnTo>
                <a:lnTo>
                  <a:pt x="63636" y="117335"/>
                </a:lnTo>
                <a:lnTo>
                  <a:pt x="118112" y="8397"/>
                </a:lnTo>
                <a:lnTo>
                  <a:pt x="119060" y="6614"/>
                </a:lnTo>
                <a:lnTo>
                  <a:pt x="118900" y="4417"/>
                </a:lnTo>
                <a:lnTo>
                  <a:pt x="116566" y="1023"/>
                </a:lnTo>
                <a:lnTo>
                  <a:pt x="1145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7" name="Shape 1267"/>
          <p:cNvSpPr/>
          <p:nvPr/>
        </p:nvSpPr>
        <p:spPr>
          <a:xfrm>
            <a:off x="7498567" y="3190353"/>
            <a:ext cx="0" cy="472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836"/>
                </a:lnTo>
              </a:path>
            </a:pathLst>
          </a:custGeom>
          <a:noFill/>
          <a:ln w="10550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8" name="Shape 1268"/>
          <p:cNvSpPr/>
          <p:nvPr/>
        </p:nvSpPr>
        <p:spPr>
          <a:xfrm>
            <a:off x="7553481" y="3149449"/>
            <a:ext cx="77100" cy="8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716" y="0"/>
                </a:moveTo>
                <a:lnTo>
                  <a:pt x="57663" y="0"/>
                </a:lnTo>
                <a:lnTo>
                  <a:pt x="55420" y="1285"/>
                </a:lnTo>
                <a:lnTo>
                  <a:pt x="0" y="112007"/>
                </a:lnTo>
                <a:lnTo>
                  <a:pt x="156" y="114203"/>
                </a:lnTo>
                <a:lnTo>
                  <a:pt x="2494" y="117598"/>
                </a:lnTo>
                <a:lnTo>
                  <a:pt x="4515" y="118624"/>
                </a:lnTo>
                <a:lnTo>
                  <a:pt x="114569" y="118624"/>
                </a:lnTo>
                <a:lnTo>
                  <a:pt x="116590" y="117598"/>
                </a:lnTo>
                <a:lnTo>
                  <a:pt x="117789" y="115960"/>
                </a:lnTo>
                <a:lnTo>
                  <a:pt x="118958" y="114203"/>
                </a:lnTo>
                <a:lnTo>
                  <a:pt x="119060" y="112007"/>
                </a:lnTo>
                <a:lnTo>
                  <a:pt x="64989" y="1373"/>
                </a:lnTo>
                <a:lnTo>
                  <a:pt x="6271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9" name="Shape 1269"/>
          <p:cNvSpPr/>
          <p:nvPr/>
        </p:nvSpPr>
        <p:spPr>
          <a:xfrm>
            <a:off x="7591719" y="3193618"/>
            <a:ext cx="0" cy="472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835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0" name="Shape 1270"/>
          <p:cNvSpPr txBox="1"/>
          <p:nvPr/>
        </p:nvSpPr>
        <p:spPr>
          <a:xfrm>
            <a:off x="9819286" y="3843758"/>
            <a:ext cx="3004800" cy="78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8100" marR="0" lvl="0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900" b="1">
                <a:solidFill>
                  <a:srgbClr val="FFFFFF"/>
                </a:solidFill>
              </a:rPr>
              <a:t>CephFS</a:t>
            </a:r>
          </a:p>
          <a:p>
            <a:pPr marL="38100" marR="0" lvl="0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300">
                <a:solidFill>
                  <a:srgbClr val="FFFFFF"/>
                </a:solidFill>
              </a:rPr>
              <a:t>A distributed file system with POSIX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300">
                <a:solidFill>
                  <a:srgbClr val="FFFFFF"/>
                </a:solidFill>
              </a:rPr>
              <a:t>          semantics &amp; scale-out metadata</a:t>
            </a:r>
          </a:p>
        </p:txBody>
      </p:sp>
      <p:pic>
        <p:nvPicPr>
          <p:cNvPr id="1271" name="Shape 1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2829" y="2113734"/>
            <a:ext cx="800303" cy="526059"/>
          </a:xfrm>
          <a:prstGeom prst="rect">
            <a:avLst/>
          </a:prstGeom>
          <a:noFill/>
          <a:ln>
            <a:noFill/>
          </a:ln>
        </p:spPr>
      </p:pic>
      <p:sp>
        <p:nvSpPr>
          <p:cNvPr id="1272" name="Shape 1272"/>
          <p:cNvSpPr/>
          <p:nvPr/>
        </p:nvSpPr>
        <p:spPr>
          <a:xfrm>
            <a:off x="11111868" y="2944377"/>
            <a:ext cx="419400" cy="594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8" y="119950"/>
                </a:moveTo>
                <a:lnTo>
                  <a:pt x="0" y="119950"/>
                </a:lnTo>
                <a:lnTo>
                  <a:pt x="0" y="0"/>
                </a:lnTo>
                <a:lnTo>
                  <a:pt x="119808" y="0"/>
                </a:lnTo>
                <a:lnTo>
                  <a:pt x="119808" y="11995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3" name="Shape 1273"/>
          <p:cNvSpPr/>
          <p:nvPr/>
        </p:nvSpPr>
        <p:spPr>
          <a:xfrm>
            <a:off x="11324386" y="3027811"/>
            <a:ext cx="77100" cy="8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716" y="0"/>
                </a:moveTo>
                <a:lnTo>
                  <a:pt x="57663" y="0"/>
                </a:lnTo>
                <a:lnTo>
                  <a:pt x="55420" y="1285"/>
                </a:lnTo>
                <a:lnTo>
                  <a:pt x="0" y="112007"/>
                </a:lnTo>
                <a:lnTo>
                  <a:pt x="156" y="114203"/>
                </a:lnTo>
                <a:lnTo>
                  <a:pt x="2494" y="117598"/>
                </a:lnTo>
                <a:lnTo>
                  <a:pt x="4515" y="118624"/>
                </a:lnTo>
                <a:lnTo>
                  <a:pt x="114569" y="118624"/>
                </a:lnTo>
                <a:lnTo>
                  <a:pt x="116590" y="117598"/>
                </a:lnTo>
                <a:lnTo>
                  <a:pt x="117789" y="115960"/>
                </a:lnTo>
                <a:lnTo>
                  <a:pt x="118958" y="114203"/>
                </a:lnTo>
                <a:lnTo>
                  <a:pt x="119060" y="112007"/>
                </a:lnTo>
                <a:lnTo>
                  <a:pt x="64989" y="1373"/>
                </a:lnTo>
                <a:lnTo>
                  <a:pt x="6271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4" name="Shape 1274"/>
          <p:cNvSpPr/>
          <p:nvPr/>
        </p:nvSpPr>
        <p:spPr>
          <a:xfrm>
            <a:off x="11362623" y="3071981"/>
            <a:ext cx="0" cy="472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835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5" name="Shape 1275"/>
          <p:cNvSpPr/>
          <p:nvPr/>
        </p:nvSpPr>
        <p:spPr>
          <a:xfrm>
            <a:off x="11263824" y="3071987"/>
            <a:ext cx="0" cy="472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836"/>
                </a:lnTo>
              </a:path>
            </a:pathLst>
          </a:custGeom>
          <a:noFill/>
          <a:ln w="10550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6" name="Shape 1276"/>
          <p:cNvSpPr/>
          <p:nvPr/>
        </p:nvSpPr>
        <p:spPr>
          <a:xfrm>
            <a:off x="11231275" y="3502430"/>
            <a:ext cx="77100" cy="8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0"/>
                </a:moveTo>
                <a:lnTo>
                  <a:pt x="4488" y="0"/>
                </a:lnTo>
                <a:lnTo>
                  <a:pt x="2466" y="1023"/>
                </a:lnTo>
                <a:lnTo>
                  <a:pt x="1268" y="2661"/>
                </a:lnTo>
                <a:lnTo>
                  <a:pt x="99" y="4417"/>
                </a:lnTo>
                <a:lnTo>
                  <a:pt x="0" y="6614"/>
                </a:lnTo>
                <a:lnTo>
                  <a:pt x="54068" y="117248"/>
                </a:lnTo>
                <a:lnTo>
                  <a:pt x="56343" y="118624"/>
                </a:lnTo>
                <a:lnTo>
                  <a:pt x="61396" y="118624"/>
                </a:lnTo>
                <a:lnTo>
                  <a:pt x="63636" y="117335"/>
                </a:lnTo>
                <a:lnTo>
                  <a:pt x="118112" y="8397"/>
                </a:lnTo>
                <a:lnTo>
                  <a:pt x="119060" y="6614"/>
                </a:lnTo>
                <a:lnTo>
                  <a:pt x="118900" y="4417"/>
                </a:lnTo>
                <a:lnTo>
                  <a:pt x="116566" y="1023"/>
                </a:lnTo>
                <a:lnTo>
                  <a:pt x="1145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7" name="Shape 1277"/>
          <p:cNvSpPr txBox="1"/>
          <p:nvPr/>
        </p:nvSpPr>
        <p:spPr>
          <a:xfrm>
            <a:off x="1713557" y="338015"/>
            <a:ext cx="12407399" cy="996000"/>
          </a:xfrm>
          <a:prstGeom prst="rect">
            <a:avLst/>
          </a:prstGeom>
          <a:noFill/>
          <a:ln>
            <a:noFill/>
          </a:ln>
        </p:spPr>
        <p:txBody>
          <a:bodyPr lIns="145950" tIns="145950" rIns="145950" bIns="14595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996" b="1" dirty="0">
                <a:solidFill>
                  <a:srgbClr val="003E52"/>
                </a:solidFill>
                <a:latin typeface="Overpass"/>
                <a:ea typeface="Overpass"/>
                <a:cs typeface="Overpass"/>
                <a:sym typeface="Overpass"/>
              </a:rPr>
              <a:t>Ceph </a:t>
            </a:r>
            <a:r>
              <a:rPr lang="en-US" sz="3996" b="1" dirty="0" err="1">
                <a:solidFill>
                  <a:srgbClr val="003E52"/>
                </a:solidFill>
                <a:latin typeface="Overpass"/>
                <a:ea typeface="Overpass"/>
                <a:cs typeface="Overpass"/>
                <a:sym typeface="Overpass"/>
              </a:rPr>
              <a:t>Rados</a:t>
            </a:r>
            <a:r>
              <a:rPr lang="en-US" sz="3996" b="1" dirty="0">
                <a:solidFill>
                  <a:srgbClr val="003E52"/>
                </a:solidFill>
                <a:latin typeface="Overpass"/>
                <a:ea typeface="Overpass"/>
                <a:cs typeface="Overpass"/>
                <a:sym typeface="Overpass"/>
              </a:rPr>
              <a:t> Gateway : Object Storage Access</a:t>
            </a:r>
          </a:p>
        </p:txBody>
      </p:sp>
      <p:sp>
        <p:nvSpPr>
          <p:cNvPr id="1278" name="Shape 1278"/>
          <p:cNvSpPr/>
          <p:nvPr/>
        </p:nvSpPr>
        <p:spPr>
          <a:xfrm>
            <a:off x="3119600" y="2496437"/>
            <a:ext cx="163200" cy="16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54" y="0"/>
                </a:moveTo>
                <a:lnTo>
                  <a:pt x="36637" y="4717"/>
                </a:lnTo>
                <a:lnTo>
                  <a:pt x="17578" y="17578"/>
                </a:lnTo>
                <a:lnTo>
                  <a:pt x="4717" y="36637"/>
                </a:lnTo>
                <a:lnTo>
                  <a:pt x="0" y="59954"/>
                </a:lnTo>
                <a:lnTo>
                  <a:pt x="4717" y="83262"/>
                </a:lnTo>
                <a:lnTo>
                  <a:pt x="17578" y="102318"/>
                </a:lnTo>
                <a:lnTo>
                  <a:pt x="36637" y="115176"/>
                </a:lnTo>
                <a:lnTo>
                  <a:pt x="59954" y="119895"/>
                </a:lnTo>
                <a:lnTo>
                  <a:pt x="83262" y="115176"/>
                </a:lnTo>
                <a:lnTo>
                  <a:pt x="89878" y="110711"/>
                </a:lnTo>
                <a:lnTo>
                  <a:pt x="59954" y="110711"/>
                </a:lnTo>
                <a:lnTo>
                  <a:pt x="40210" y="106718"/>
                </a:lnTo>
                <a:lnTo>
                  <a:pt x="24070" y="95832"/>
                </a:lnTo>
                <a:lnTo>
                  <a:pt x="13177" y="79696"/>
                </a:lnTo>
                <a:lnTo>
                  <a:pt x="9182" y="59954"/>
                </a:lnTo>
                <a:lnTo>
                  <a:pt x="13177" y="40210"/>
                </a:lnTo>
                <a:lnTo>
                  <a:pt x="24070" y="24070"/>
                </a:lnTo>
                <a:lnTo>
                  <a:pt x="40210" y="13177"/>
                </a:lnTo>
                <a:lnTo>
                  <a:pt x="59954" y="9182"/>
                </a:lnTo>
                <a:lnTo>
                  <a:pt x="89877" y="9182"/>
                </a:lnTo>
                <a:lnTo>
                  <a:pt x="83262" y="4717"/>
                </a:lnTo>
                <a:lnTo>
                  <a:pt x="59954" y="0"/>
                </a:lnTo>
                <a:close/>
              </a:path>
              <a:path w="120000" h="120000" extrusionOk="0">
                <a:moveTo>
                  <a:pt x="89877" y="9182"/>
                </a:moveTo>
                <a:lnTo>
                  <a:pt x="59954" y="9182"/>
                </a:lnTo>
                <a:lnTo>
                  <a:pt x="79696" y="13177"/>
                </a:lnTo>
                <a:lnTo>
                  <a:pt x="95832" y="24070"/>
                </a:lnTo>
                <a:lnTo>
                  <a:pt x="106718" y="40210"/>
                </a:lnTo>
                <a:lnTo>
                  <a:pt x="110711" y="59954"/>
                </a:lnTo>
                <a:lnTo>
                  <a:pt x="106718" y="79696"/>
                </a:lnTo>
                <a:lnTo>
                  <a:pt x="95832" y="95832"/>
                </a:lnTo>
                <a:lnTo>
                  <a:pt x="79696" y="106718"/>
                </a:lnTo>
                <a:lnTo>
                  <a:pt x="59954" y="110711"/>
                </a:lnTo>
                <a:lnTo>
                  <a:pt x="89878" y="110711"/>
                </a:lnTo>
                <a:lnTo>
                  <a:pt x="102318" y="102318"/>
                </a:lnTo>
                <a:lnTo>
                  <a:pt x="115176" y="83262"/>
                </a:lnTo>
                <a:lnTo>
                  <a:pt x="119895" y="59954"/>
                </a:lnTo>
                <a:lnTo>
                  <a:pt x="115176" y="36637"/>
                </a:lnTo>
                <a:lnTo>
                  <a:pt x="102318" y="17578"/>
                </a:lnTo>
                <a:lnTo>
                  <a:pt x="89877" y="9182"/>
                </a:lnTo>
                <a:close/>
              </a:path>
            </a:pathLst>
          </a:custGeom>
          <a:solidFill>
            <a:srgbClr val="ED77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9" name="Shape 1279"/>
          <p:cNvSpPr/>
          <p:nvPr/>
        </p:nvSpPr>
        <p:spPr>
          <a:xfrm>
            <a:off x="3148571" y="2525417"/>
            <a:ext cx="105300" cy="105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39" y="0"/>
                </a:moveTo>
                <a:lnTo>
                  <a:pt x="36565" y="4708"/>
                </a:lnTo>
                <a:lnTo>
                  <a:pt x="17544" y="17540"/>
                </a:lnTo>
                <a:lnTo>
                  <a:pt x="4708" y="36556"/>
                </a:lnTo>
                <a:lnTo>
                  <a:pt x="0" y="59815"/>
                </a:lnTo>
                <a:lnTo>
                  <a:pt x="4708" y="83074"/>
                </a:lnTo>
                <a:lnTo>
                  <a:pt x="17544" y="102090"/>
                </a:lnTo>
                <a:lnTo>
                  <a:pt x="36565" y="114923"/>
                </a:lnTo>
                <a:lnTo>
                  <a:pt x="59839" y="119631"/>
                </a:lnTo>
                <a:lnTo>
                  <a:pt x="83096" y="114923"/>
                </a:lnTo>
                <a:lnTo>
                  <a:pt x="90139" y="110169"/>
                </a:lnTo>
                <a:lnTo>
                  <a:pt x="59839" y="110169"/>
                </a:lnTo>
                <a:lnTo>
                  <a:pt x="40245" y="106206"/>
                </a:lnTo>
                <a:lnTo>
                  <a:pt x="24231" y="95403"/>
                </a:lnTo>
                <a:lnTo>
                  <a:pt x="13424" y="79394"/>
                </a:lnTo>
                <a:lnTo>
                  <a:pt x="9461" y="59815"/>
                </a:lnTo>
                <a:lnTo>
                  <a:pt x="13424" y="40239"/>
                </a:lnTo>
                <a:lnTo>
                  <a:pt x="24231" y="24238"/>
                </a:lnTo>
                <a:lnTo>
                  <a:pt x="40245" y="13444"/>
                </a:lnTo>
                <a:lnTo>
                  <a:pt x="59839" y="9483"/>
                </a:lnTo>
                <a:lnTo>
                  <a:pt x="90173" y="9483"/>
                </a:lnTo>
                <a:lnTo>
                  <a:pt x="83096" y="4708"/>
                </a:lnTo>
                <a:lnTo>
                  <a:pt x="59839" y="0"/>
                </a:lnTo>
                <a:close/>
              </a:path>
              <a:path w="120000" h="120000" extrusionOk="0">
                <a:moveTo>
                  <a:pt x="90173" y="9483"/>
                </a:moveTo>
                <a:lnTo>
                  <a:pt x="59839" y="9483"/>
                </a:lnTo>
                <a:lnTo>
                  <a:pt x="79414" y="13444"/>
                </a:lnTo>
                <a:lnTo>
                  <a:pt x="95414" y="24238"/>
                </a:lnTo>
                <a:lnTo>
                  <a:pt x="106209" y="40239"/>
                </a:lnTo>
                <a:lnTo>
                  <a:pt x="110169" y="59815"/>
                </a:lnTo>
                <a:lnTo>
                  <a:pt x="106209" y="79394"/>
                </a:lnTo>
                <a:lnTo>
                  <a:pt x="95414" y="95403"/>
                </a:lnTo>
                <a:lnTo>
                  <a:pt x="79414" y="106206"/>
                </a:lnTo>
                <a:lnTo>
                  <a:pt x="59839" y="110169"/>
                </a:lnTo>
                <a:lnTo>
                  <a:pt x="90139" y="110169"/>
                </a:lnTo>
                <a:lnTo>
                  <a:pt x="102112" y="102090"/>
                </a:lnTo>
                <a:lnTo>
                  <a:pt x="114946" y="83074"/>
                </a:lnTo>
                <a:lnTo>
                  <a:pt x="119654" y="59815"/>
                </a:lnTo>
                <a:lnTo>
                  <a:pt x="114946" y="36556"/>
                </a:lnTo>
                <a:lnTo>
                  <a:pt x="102112" y="17540"/>
                </a:lnTo>
                <a:lnTo>
                  <a:pt x="90173" y="9483"/>
                </a:lnTo>
                <a:close/>
              </a:path>
            </a:pathLst>
          </a:custGeom>
          <a:solidFill>
            <a:srgbClr val="ED77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0" name="Shape 1280"/>
          <p:cNvSpPr/>
          <p:nvPr/>
        </p:nvSpPr>
        <p:spPr>
          <a:xfrm>
            <a:off x="3324569" y="2066248"/>
            <a:ext cx="164400" cy="16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4" y="0"/>
                </a:moveTo>
                <a:lnTo>
                  <a:pt x="59584" y="0"/>
                </a:lnTo>
                <a:lnTo>
                  <a:pt x="36411" y="4717"/>
                </a:lnTo>
                <a:lnTo>
                  <a:pt x="17469" y="17578"/>
                </a:lnTo>
                <a:lnTo>
                  <a:pt x="4688" y="36637"/>
                </a:lnTo>
                <a:lnTo>
                  <a:pt x="0" y="59954"/>
                </a:lnTo>
                <a:lnTo>
                  <a:pt x="4688" y="83262"/>
                </a:lnTo>
                <a:lnTo>
                  <a:pt x="17469" y="102318"/>
                </a:lnTo>
                <a:lnTo>
                  <a:pt x="36411" y="115176"/>
                </a:lnTo>
                <a:lnTo>
                  <a:pt x="59584" y="119895"/>
                </a:lnTo>
                <a:lnTo>
                  <a:pt x="59984" y="119895"/>
                </a:lnTo>
                <a:lnTo>
                  <a:pt x="83157" y="115176"/>
                </a:lnTo>
                <a:lnTo>
                  <a:pt x="89733" y="110711"/>
                </a:lnTo>
                <a:lnTo>
                  <a:pt x="59584" y="110711"/>
                </a:lnTo>
                <a:lnTo>
                  <a:pt x="39962" y="106716"/>
                </a:lnTo>
                <a:lnTo>
                  <a:pt x="23921" y="95826"/>
                </a:lnTo>
                <a:lnTo>
                  <a:pt x="13096" y="79689"/>
                </a:lnTo>
                <a:lnTo>
                  <a:pt x="9125" y="59954"/>
                </a:lnTo>
                <a:lnTo>
                  <a:pt x="13096" y="40205"/>
                </a:lnTo>
                <a:lnTo>
                  <a:pt x="23921" y="24064"/>
                </a:lnTo>
                <a:lnTo>
                  <a:pt x="39962" y="13176"/>
                </a:lnTo>
                <a:lnTo>
                  <a:pt x="59584" y="9182"/>
                </a:lnTo>
                <a:lnTo>
                  <a:pt x="89732" y="9182"/>
                </a:lnTo>
                <a:lnTo>
                  <a:pt x="83157" y="4717"/>
                </a:lnTo>
                <a:lnTo>
                  <a:pt x="59984" y="0"/>
                </a:lnTo>
                <a:close/>
              </a:path>
              <a:path w="120000" h="120000" extrusionOk="0">
                <a:moveTo>
                  <a:pt x="89732" y="9182"/>
                </a:moveTo>
                <a:lnTo>
                  <a:pt x="59984" y="9182"/>
                </a:lnTo>
                <a:lnTo>
                  <a:pt x="79612" y="13176"/>
                </a:lnTo>
                <a:lnTo>
                  <a:pt x="95653" y="24064"/>
                </a:lnTo>
                <a:lnTo>
                  <a:pt x="106474" y="40205"/>
                </a:lnTo>
                <a:lnTo>
                  <a:pt x="110443" y="59954"/>
                </a:lnTo>
                <a:lnTo>
                  <a:pt x="106474" y="79689"/>
                </a:lnTo>
                <a:lnTo>
                  <a:pt x="95653" y="95826"/>
                </a:lnTo>
                <a:lnTo>
                  <a:pt x="79612" y="106716"/>
                </a:lnTo>
                <a:lnTo>
                  <a:pt x="59984" y="110711"/>
                </a:lnTo>
                <a:lnTo>
                  <a:pt x="89733" y="110711"/>
                </a:lnTo>
                <a:lnTo>
                  <a:pt x="102099" y="102318"/>
                </a:lnTo>
                <a:lnTo>
                  <a:pt x="114880" y="83262"/>
                </a:lnTo>
                <a:lnTo>
                  <a:pt x="119569" y="59954"/>
                </a:lnTo>
                <a:lnTo>
                  <a:pt x="114880" y="36637"/>
                </a:lnTo>
                <a:lnTo>
                  <a:pt x="102099" y="17578"/>
                </a:lnTo>
                <a:lnTo>
                  <a:pt x="89732" y="9182"/>
                </a:lnTo>
                <a:close/>
              </a:path>
            </a:pathLst>
          </a:custGeom>
          <a:solidFill>
            <a:srgbClr val="ED77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1" name="Shape 1281"/>
          <p:cNvSpPr/>
          <p:nvPr/>
        </p:nvSpPr>
        <p:spPr>
          <a:xfrm>
            <a:off x="3353520" y="2095227"/>
            <a:ext cx="106200" cy="105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07" y="0"/>
                </a:moveTo>
                <a:lnTo>
                  <a:pt x="59289" y="0"/>
                </a:lnTo>
                <a:lnTo>
                  <a:pt x="36236" y="4708"/>
                </a:lnTo>
                <a:lnTo>
                  <a:pt x="17387" y="17540"/>
                </a:lnTo>
                <a:lnTo>
                  <a:pt x="4666" y="36556"/>
                </a:lnTo>
                <a:lnTo>
                  <a:pt x="0" y="59815"/>
                </a:lnTo>
                <a:lnTo>
                  <a:pt x="4666" y="83078"/>
                </a:lnTo>
                <a:lnTo>
                  <a:pt x="17387" y="102101"/>
                </a:lnTo>
                <a:lnTo>
                  <a:pt x="36236" y="114942"/>
                </a:lnTo>
                <a:lnTo>
                  <a:pt x="59289" y="119654"/>
                </a:lnTo>
                <a:lnTo>
                  <a:pt x="59907" y="119654"/>
                </a:lnTo>
                <a:lnTo>
                  <a:pt x="82957" y="114942"/>
                </a:lnTo>
                <a:lnTo>
                  <a:pt x="89959" y="110169"/>
                </a:lnTo>
                <a:lnTo>
                  <a:pt x="59289" y="110169"/>
                </a:lnTo>
                <a:lnTo>
                  <a:pt x="39884" y="106206"/>
                </a:lnTo>
                <a:lnTo>
                  <a:pt x="24021" y="95403"/>
                </a:lnTo>
                <a:lnTo>
                  <a:pt x="13320" y="79394"/>
                </a:lnTo>
                <a:lnTo>
                  <a:pt x="9393" y="59815"/>
                </a:lnTo>
                <a:lnTo>
                  <a:pt x="13320" y="40236"/>
                </a:lnTo>
                <a:lnTo>
                  <a:pt x="24021" y="24227"/>
                </a:lnTo>
                <a:lnTo>
                  <a:pt x="39884" y="13424"/>
                </a:lnTo>
                <a:lnTo>
                  <a:pt x="59289" y="9461"/>
                </a:lnTo>
                <a:lnTo>
                  <a:pt x="89936" y="9461"/>
                </a:lnTo>
                <a:lnTo>
                  <a:pt x="82957" y="4708"/>
                </a:lnTo>
                <a:lnTo>
                  <a:pt x="59907" y="0"/>
                </a:lnTo>
                <a:close/>
              </a:path>
              <a:path w="120000" h="120000" extrusionOk="0">
                <a:moveTo>
                  <a:pt x="89936" y="9461"/>
                </a:moveTo>
                <a:lnTo>
                  <a:pt x="59907" y="9461"/>
                </a:lnTo>
                <a:lnTo>
                  <a:pt x="79301" y="13424"/>
                </a:lnTo>
                <a:lnTo>
                  <a:pt x="95155" y="24227"/>
                </a:lnTo>
                <a:lnTo>
                  <a:pt x="105855" y="40236"/>
                </a:lnTo>
                <a:lnTo>
                  <a:pt x="109782" y="59815"/>
                </a:lnTo>
                <a:lnTo>
                  <a:pt x="105855" y="79394"/>
                </a:lnTo>
                <a:lnTo>
                  <a:pt x="95155" y="95403"/>
                </a:lnTo>
                <a:lnTo>
                  <a:pt x="79301" y="106206"/>
                </a:lnTo>
                <a:lnTo>
                  <a:pt x="59907" y="110169"/>
                </a:lnTo>
                <a:lnTo>
                  <a:pt x="89959" y="110169"/>
                </a:lnTo>
                <a:lnTo>
                  <a:pt x="101798" y="102101"/>
                </a:lnTo>
                <a:lnTo>
                  <a:pt x="114512" y="83078"/>
                </a:lnTo>
                <a:lnTo>
                  <a:pt x="119175" y="59815"/>
                </a:lnTo>
                <a:lnTo>
                  <a:pt x="114512" y="36556"/>
                </a:lnTo>
                <a:lnTo>
                  <a:pt x="101798" y="17540"/>
                </a:lnTo>
                <a:lnTo>
                  <a:pt x="89936" y="9461"/>
                </a:lnTo>
                <a:close/>
              </a:path>
            </a:pathLst>
          </a:custGeom>
          <a:solidFill>
            <a:srgbClr val="ED77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2" name="Shape 1282"/>
          <p:cNvSpPr/>
          <p:nvPr/>
        </p:nvSpPr>
        <p:spPr>
          <a:xfrm>
            <a:off x="3348845" y="2328636"/>
            <a:ext cx="115500" cy="11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42" y="0"/>
                </a:moveTo>
                <a:lnTo>
                  <a:pt x="59452" y="0"/>
                </a:lnTo>
                <a:lnTo>
                  <a:pt x="36325" y="4719"/>
                </a:lnTo>
                <a:lnTo>
                  <a:pt x="17425" y="17585"/>
                </a:lnTo>
                <a:lnTo>
                  <a:pt x="4676" y="36646"/>
                </a:lnTo>
                <a:lnTo>
                  <a:pt x="0" y="59958"/>
                </a:lnTo>
                <a:lnTo>
                  <a:pt x="4676" y="83281"/>
                </a:lnTo>
                <a:lnTo>
                  <a:pt x="17425" y="102348"/>
                </a:lnTo>
                <a:lnTo>
                  <a:pt x="36325" y="115215"/>
                </a:lnTo>
                <a:lnTo>
                  <a:pt x="59452" y="119936"/>
                </a:lnTo>
                <a:lnTo>
                  <a:pt x="60042" y="119936"/>
                </a:lnTo>
                <a:lnTo>
                  <a:pt x="83157" y="115215"/>
                </a:lnTo>
                <a:lnTo>
                  <a:pt x="95436" y="106853"/>
                </a:lnTo>
                <a:lnTo>
                  <a:pt x="59452" y="106853"/>
                </a:lnTo>
                <a:lnTo>
                  <a:pt x="41371" y="103164"/>
                </a:lnTo>
                <a:lnTo>
                  <a:pt x="26594" y="93106"/>
                </a:lnTo>
                <a:lnTo>
                  <a:pt x="16625" y="78198"/>
                </a:lnTo>
                <a:lnTo>
                  <a:pt x="12968" y="59958"/>
                </a:lnTo>
                <a:lnTo>
                  <a:pt x="16625" y="41729"/>
                </a:lnTo>
                <a:lnTo>
                  <a:pt x="26594" y="26826"/>
                </a:lnTo>
                <a:lnTo>
                  <a:pt x="41371" y="16772"/>
                </a:lnTo>
                <a:lnTo>
                  <a:pt x="59452" y="13083"/>
                </a:lnTo>
                <a:lnTo>
                  <a:pt x="95437" y="13083"/>
                </a:lnTo>
                <a:lnTo>
                  <a:pt x="83157" y="4719"/>
                </a:lnTo>
                <a:lnTo>
                  <a:pt x="60042" y="0"/>
                </a:lnTo>
                <a:close/>
              </a:path>
              <a:path w="120000" h="120000" extrusionOk="0">
                <a:moveTo>
                  <a:pt x="95437" y="13083"/>
                </a:moveTo>
                <a:lnTo>
                  <a:pt x="60042" y="13083"/>
                </a:lnTo>
                <a:lnTo>
                  <a:pt x="78114" y="16772"/>
                </a:lnTo>
                <a:lnTo>
                  <a:pt x="92893" y="26826"/>
                </a:lnTo>
                <a:lnTo>
                  <a:pt x="102865" y="41729"/>
                </a:lnTo>
                <a:lnTo>
                  <a:pt x="106526" y="59958"/>
                </a:lnTo>
                <a:lnTo>
                  <a:pt x="102865" y="78198"/>
                </a:lnTo>
                <a:lnTo>
                  <a:pt x="92893" y="93106"/>
                </a:lnTo>
                <a:lnTo>
                  <a:pt x="78114" y="103164"/>
                </a:lnTo>
                <a:lnTo>
                  <a:pt x="60042" y="106853"/>
                </a:lnTo>
                <a:lnTo>
                  <a:pt x="95436" y="106853"/>
                </a:lnTo>
                <a:lnTo>
                  <a:pt x="102050" y="102348"/>
                </a:lnTo>
                <a:lnTo>
                  <a:pt x="114798" y="83281"/>
                </a:lnTo>
                <a:lnTo>
                  <a:pt x="119474" y="59958"/>
                </a:lnTo>
                <a:lnTo>
                  <a:pt x="114798" y="36646"/>
                </a:lnTo>
                <a:lnTo>
                  <a:pt x="102050" y="17585"/>
                </a:lnTo>
                <a:lnTo>
                  <a:pt x="95437" y="13083"/>
                </a:lnTo>
                <a:close/>
              </a:path>
            </a:pathLst>
          </a:custGeom>
          <a:solidFill>
            <a:srgbClr val="ED77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3" name="Shape 1283"/>
          <p:cNvSpPr/>
          <p:nvPr/>
        </p:nvSpPr>
        <p:spPr>
          <a:xfrm>
            <a:off x="3377815" y="2357596"/>
            <a:ext cx="57900" cy="5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250" y="0"/>
                </a:moveTo>
                <a:lnTo>
                  <a:pt x="26357" y="0"/>
                </a:lnTo>
                <a:lnTo>
                  <a:pt x="0" y="26827"/>
                </a:lnTo>
                <a:lnTo>
                  <a:pt x="0" y="92740"/>
                </a:lnTo>
                <a:lnTo>
                  <a:pt x="26357" y="119527"/>
                </a:lnTo>
                <a:lnTo>
                  <a:pt x="92250" y="119527"/>
                </a:lnTo>
                <a:lnTo>
                  <a:pt x="109569" y="101956"/>
                </a:lnTo>
                <a:lnTo>
                  <a:pt x="35872" y="101956"/>
                </a:lnTo>
                <a:lnTo>
                  <a:pt x="17302" y="83011"/>
                </a:lnTo>
                <a:lnTo>
                  <a:pt x="17302" y="36512"/>
                </a:lnTo>
                <a:lnTo>
                  <a:pt x="35872" y="17611"/>
                </a:lnTo>
                <a:lnTo>
                  <a:pt x="109583" y="17611"/>
                </a:lnTo>
                <a:lnTo>
                  <a:pt x="92250" y="0"/>
                </a:lnTo>
                <a:close/>
              </a:path>
              <a:path w="120000" h="120000" extrusionOk="0">
                <a:moveTo>
                  <a:pt x="109583" y="17611"/>
                </a:moveTo>
                <a:lnTo>
                  <a:pt x="82778" y="17611"/>
                </a:lnTo>
                <a:lnTo>
                  <a:pt x="101344" y="36512"/>
                </a:lnTo>
                <a:lnTo>
                  <a:pt x="101344" y="83011"/>
                </a:lnTo>
                <a:lnTo>
                  <a:pt x="82778" y="101956"/>
                </a:lnTo>
                <a:lnTo>
                  <a:pt x="109569" y="101956"/>
                </a:lnTo>
                <a:lnTo>
                  <a:pt x="118650" y="92740"/>
                </a:lnTo>
                <a:lnTo>
                  <a:pt x="118650" y="26827"/>
                </a:lnTo>
                <a:lnTo>
                  <a:pt x="109583" y="17611"/>
                </a:lnTo>
                <a:close/>
              </a:path>
            </a:pathLst>
          </a:custGeom>
          <a:solidFill>
            <a:srgbClr val="ED77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4" name="Shape 1284"/>
          <p:cNvSpPr/>
          <p:nvPr/>
        </p:nvSpPr>
        <p:spPr>
          <a:xfrm>
            <a:off x="3530112" y="2496437"/>
            <a:ext cx="163200" cy="16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24" y="0"/>
                </a:moveTo>
                <a:lnTo>
                  <a:pt x="36619" y="4717"/>
                </a:lnTo>
                <a:lnTo>
                  <a:pt x="17569" y="17578"/>
                </a:lnTo>
                <a:lnTo>
                  <a:pt x="4715" y="36637"/>
                </a:lnTo>
                <a:lnTo>
                  <a:pt x="0" y="59954"/>
                </a:lnTo>
                <a:lnTo>
                  <a:pt x="4715" y="83262"/>
                </a:lnTo>
                <a:lnTo>
                  <a:pt x="17569" y="102318"/>
                </a:lnTo>
                <a:lnTo>
                  <a:pt x="36619" y="115176"/>
                </a:lnTo>
                <a:lnTo>
                  <a:pt x="59924" y="119895"/>
                </a:lnTo>
                <a:lnTo>
                  <a:pt x="83241" y="115176"/>
                </a:lnTo>
                <a:lnTo>
                  <a:pt x="89859" y="110711"/>
                </a:lnTo>
                <a:lnTo>
                  <a:pt x="59924" y="110711"/>
                </a:lnTo>
                <a:lnTo>
                  <a:pt x="40190" y="106718"/>
                </a:lnTo>
                <a:lnTo>
                  <a:pt x="24054" y="95832"/>
                </a:lnTo>
                <a:lnTo>
                  <a:pt x="13163" y="79696"/>
                </a:lnTo>
                <a:lnTo>
                  <a:pt x="9167" y="59954"/>
                </a:lnTo>
                <a:lnTo>
                  <a:pt x="13163" y="40210"/>
                </a:lnTo>
                <a:lnTo>
                  <a:pt x="24054" y="24070"/>
                </a:lnTo>
                <a:lnTo>
                  <a:pt x="40190" y="13177"/>
                </a:lnTo>
                <a:lnTo>
                  <a:pt x="59924" y="9182"/>
                </a:lnTo>
                <a:lnTo>
                  <a:pt x="89858" y="9182"/>
                </a:lnTo>
                <a:lnTo>
                  <a:pt x="83241" y="4717"/>
                </a:lnTo>
                <a:lnTo>
                  <a:pt x="59924" y="0"/>
                </a:lnTo>
                <a:close/>
              </a:path>
              <a:path w="120000" h="120000" extrusionOk="0">
                <a:moveTo>
                  <a:pt x="89858" y="9182"/>
                </a:moveTo>
                <a:lnTo>
                  <a:pt x="59924" y="9182"/>
                </a:lnTo>
                <a:lnTo>
                  <a:pt x="79676" y="13177"/>
                </a:lnTo>
                <a:lnTo>
                  <a:pt x="95815" y="24070"/>
                </a:lnTo>
                <a:lnTo>
                  <a:pt x="106704" y="40210"/>
                </a:lnTo>
                <a:lnTo>
                  <a:pt x="110698" y="59954"/>
                </a:lnTo>
                <a:lnTo>
                  <a:pt x="106704" y="79696"/>
                </a:lnTo>
                <a:lnTo>
                  <a:pt x="95815" y="95832"/>
                </a:lnTo>
                <a:lnTo>
                  <a:pt x="79676" y="106718"/>
                </a:lnTo>
                <a:lnTo>
                  <a:pt x="59924" y="110711"/>
                </a:lnTo>
                <a:lnTo>
                  <a:pt x="89859" y="110711"/>
                </a:lnTo>
                <a:lnTo>
                  <a:pt x="102301" y="102318"/>
                </a:lnTo>
                <a:lnTo>
                  <a:pt x="115162" y="83262"/>
                </a:lnTo>
                <a:lnTo>
                  <a:pt x="119881" y="59954"/>
                </a:lnTo>
                <a:lnTo>
                  <a:pt x="115162" y="36637"/>
                </a:lnTo>
                <a:lnTo>
                  <a:pt x="102301" y="17578"/>
                </a:lnTo>
                <a:lnTo>
                  <a:pt x="89858" y="9182"/>
                </a:lnTo>
                <a:close/>
              </a:path>
            </a:pathLst>
          </a:custGeom>
          <a:solidFill>
            <a:srgbClr val="ED77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5" name="Shape 1285"/>
          <p:cNvSpPr/>
          <p:nvPr/>
        </p:nvSpPr>
        <p:spPr>
          <a:xfrm>
            <a:off x="3559083" y="2525417"/>
            <a:ext cx="105300" cy="105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791" y="0"/>
                </a:moveTo>
                <a:lnTo>
                  <a:pt x="36536" y="4708"/>
                </a:lnTo>
                <a:lnTo>
                  <a:pt x="17529" y="17540"/>
                </a:lnTo>
                <a:lnTo>
                  <a:pt x="4704" y="36556"/>
                </a:lnTo>
                <a:lnTo>
                  <a:pt x="0" y="59815"/>
                </a:lnTo>
                <a:lnTo>
                  <a:pt x="4704" y="83074"/>
                </a:lnTo>
                <a:lnTo>
                  <a:pt x="17529" y="102090"/>
                </a:lnTo>
                <a:lnTo>
                  <a:pt x="36536" y="114923"/>
                </a:lnTo>
                <a:lnTo>
                  <a:pt x="59791" y="119631"/>
                </a:lnTo>
                <a:lnTo>
                  <a:pt x="83066" y="114923"/>
                </a:lnTo>
                <a:lnTo>
                  <a:pt x="90114" y="110169"/>
                </a:lnTo>
                <a:lnTo>
                  <a:pt x="59791" y="110169"/>
                </a:lnTo>
                <a:lnTo>
                  <a:pt x="40224" y="106206"/>
                </a:lnTo>
                <a:lnTo>
                  <a:pt x="24223" y="95403"/>
                </a:lnTo>
                <a:lnTo>
                  <a:pt x="13424" y="79394"/>
                </a:lnTo>
                <a:lnTo>
                  <a:pt x="9461" y="59815"/>
                </a:lnTo>
                <a:lnTo>
                  <a:pt x="13424" y="40239"/>
                </a:lnTo>
                <a:lnTo>
                  <a:pt x="24223" y="24238"/>
                </a:lnTo>
                <a:lnTo>
                  <a:pt x="40224" y="13444"/>
                </a:lnTo>
                <a:lnTo>
                  <a:pt x="59791" y="9483"/>
                </a:lnTo>
                <a:lnTo>
                  <a:pt x="90149" y="9483"/>
                </a:lnTo>
                <a:lnTo>
                  <a:pt x="83066" y="4708"/>
                </a:lnTo>
                <a:lnTo>
                  <a:pt x="59791" y="0"/>
                </a:lnTo>
                <a:close/>
              </a:path>
              <a:path w="120000" h="120000" extrusionOk="0">
                <a:moveTo>
                  <a:pt x="90149" y="9483"/>
                </a:moveTo>
                <a:lnTo>
                  <a:pt x="59791" y="9483"/>
                </a:lnTo>
                <a:lnTo>
                  <a:pt x="79375" y="13444"/>
                </a:lnTo>
                <a:lnTo>
                  <a:pt x="95391" y="24238"/>
                </a:lnTo>
                <a:lnTo>
                  <a:pt x="106201" y="40239"/>
                </a:lnTo>
                <a:lnTo>
                  <a:pt x="110167" y="59815"/>
                </a:lnTo>
                <a:lnTo>
                  <a:pt x="106201" y="79394"/>
                </a:lnTo>
                <a:lnTo>
                  <a:pt x="95391" y="95403"/>
                </a:lnTo>
                <a:lnTo>
                  <a:pt x="79375" y="106206"/>
                </a:lnTo>
                <a:lnTo>
                  <a:pt x="59791" y="110169"/>
                </a:lnTo>
                <a:lnTo>
                  <a:pt x="90114" y="110169"/>
                </a:lnTo>
                <a:lnTo>
                  <a:pt x="102096" y="102090"/>
                </a:lnTo>
                <a:lnTo>
                  <a:pt x="114939" y="83074"/>
                </a:lnTo>
                <a:lnTo>
                  <a:pt x="119652" y="59815"/>
                </a:lnTo>
                <a:lnTo>
                  <a:pt x="114939" y="36556"/>
                </a:lnTo>
                <a:lnTo>
                  <a:pt x="102096" y="17540"/>
                </a:lnTo>
                <a:lnTo>
                  <a:pt x="90149" y="9483"/>
                </a:lnTo>
                <a:close/>
              </a:path>
            </a:pathLst>
          </a:custGeom>
          <a:solidFill>
            <a:srgbClr val="ED77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6" name="Shape 1286"/>
          <p:cNvSpPr/>
          <p:nvPr/>
        </p:nvSpPr>
        <p:spPr>
          <a:xfrm>
            <a:off x="3090639" y="2037260"/>
            <a:ext cx="631800" cy="65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50" y="0"/>
                </a:moveTo>
                <a:lnTo>
                  <a:pt x="59942" y="0"/>
                </a:lnTo>
                <a:lnTo>
                  <a:pt x="53904" y="860"/>
                </a:lnTo>
                <a:lnTo>
                  <a:pt x="43973" y="7139"/>
                </a:lnTo>
                <a:lnTo>
                  <a:pt x="40611" y="12533"/>
                </a:lnTo>
                <a:lnTo>
                  <a:pt x="40557" y="12574"/>
                </a:lnTo>
                <a:lnTo>
                  <a:pt x="2596" y="89770"/>
                </a:lnTo>
                <a:lnTo>
                  <a:pt x="2550" y="89942"/>
                </a:lnTo>
                <a:lnTo>
                  <a:pt x="2492" y="90013"/>
                </a:lnTo>
                <a:lnTo>
                  <a:pt x="0" y="99553"/>
                </a:lnTo>
                <a:lnTo>
                  <a:pt x="1652" y="107463"/>
                </a:lnTo>
                <a:lnTo>
                  <a:pt x="6156" y="113930"/>
                </a:lnTo>
                <a:lnTo>
                  <a:pt x="12830" y="118294"/>
                </a:lnTo>
                <a:lnTo>
                  <a:pt x="20995" y="119895"/>
                </a:lnTo>
                <a:lnTo>
                  <a:pt x="28791" y="118431"/>
                </a:lnTo>
                <a:lnTo>
                  <a:pt x="31384" y="116831"/>
                </a:lnTo>
                <a:lnTo>
                  <a:pt x="20995" y="116831"/>
                </a:lnTo>
                <a:lnTo>
                  <a:pt x="14061" y="115471"/>
                </a:lnTo>
                <a:lnTo>
                  <a:pt x="8392" y="111764"/>
                </a:lnTo>
                <a:lnTo>
                  <a:pt x="4566" y="106271"/>
                </a:lnTo>
                <a:lnTo>
                  <a:pt x="3162" y="99553"/>
                </a:lnTo>
                <a:lnTo>
                  <a:pt x="3292" y="97478"/>
                </a:lnTo>
                <a:lnTo>
                  <a:pt x="3676" y="95436"/>
                </a:lnTo>
                <a:lnTo>
                  <a:pt x="4308" y="93456"/>
                </a:lnTo>
                <a:lnTo>
                  <a:pt x="5181" y="91565"/>
                </a:lnTo>
                <a:lnTo>
                  <a:pt x="5231" y="91401"/>
                </a:lnTo>
                <a:lnTo>
                  <a:pt x="5389" y="91203"/>
                </a:lnTo>
                <a:lnTo>
                  <a:pt x="43438" y="13832"/>
                </a:lnTo>
                <a:lnTo>
                  <a:pt x="43477" y="13578"/>
                </a:lnTo>
                <a:lnTo>
                  <a:pt x="43519" y="13511"/>
                </a:lnTo>
                <a:lnTo>
                  <a:pt x="43581" y="13466"/>
                </a:lnTo>
                <a:lnTo>
                  <a:pt x="43612" y="13392"/>
                </a:lnTo>
                <a:lnTo>
                  <a:pt x="46378" y="9133"/>
                </a:lnTo>
                <a:lnTo>
                  <a:pt x="50202" y="5878"/>
                </a:lnTo>
                <a:lnTo>
                  <a:pt x="54814" y="3799"/>
                </a:lnTo>
                <a:lnTo>
                  <a:pt x="59942" y="3068"/>
                </a:lnTo>
                <a:lnTo>
                  <a:pt x="70984" y="3068"/>
                </a:lnTo>
                <a:lnTo>
                  <a:pt x="66087" y="860"/>
                </a:lnTo>
                <a:lnTo>
                  <a:pt x="60050" y="0"/>
                </a:lnTo>
                <a:close/>
              </a:path>
              <a:path w="120000" h="120000" extrusionOk="0">
                <a:moveTo>
                  <a:pt x="69386" y="51374"/>
                </a:moveTo>
                <a:lnTo>
                  <a:pt x="60050" y="51374"/>
                </a:lnTo>
                <a:lnTo>
                  <a:pt x="64553" y="52153"/>
                </a:lnTo>
                <a:lnTo>
                  <a:pt x="68418" y="54307"/>
                </a:lnTo>
                <a:lnTo>
                  <a:pt x="71336" y="57559"/>
                </a:lnTo>
                <a:lnTo>
                  <a:pt x="72993" y="61631"/>
                </a:lnTo>
                <a:lnTo>
                  <a:pt x="78028" y="100590"/>
                </a:lnTo>
                <a:lnTo>
                  <a:pt x="78051" y="100979"/>
                </a:lnTo>
                <a:lnTo>
                  <a:pt x="80102" y="108410"/>
                </a:lnTo>
                <a:lnTo>
                  <a:pt x="84692" y="114415"/>
                </a:lnTo>
                <a:lnTo>
                  <a:pt x="91198" y="118431"/>
                </a:lnTo>
                <a:lnTo>
                  <a:pt x="98993" y="119895"/>
                </a:lnTo>
                <a:lnTo>
                  <a:pt x="107159" y="118294"/>
                </a:lnTo>
                <a:lnTo>
                  <a:pt x="109398" y="116831"/>
                </a:lnTo>
                <a:lnTo>
                  <a:pt x="98993" y="116831"/>
                </a:lnTo>
                <a:lnTo>
                  <a:pt x="92372" y="115587"/>
                </a:lnTo>
                <a:lnTo>
                  <a:pt x="86846" y="112176"/>
                </a:lnTo>
                <a:lnTo>
                  <a:pt x="82948" y="107076"/>
                </a:lnTo>
                <a:lnTo>
                  <a:pt x="81183" y="100688"/>
                </a:lnTo>
                <a:lnTo>
                  <a:pt x="81176" y="100307"/>
                </a:lnTo>
                <a:lnTo>
                  <a:pt x="76349" y="62929"/>
                </a:lnTo>
                <a:lnTo>
                  <a:pt x="76368" y="62777"/>
                </a:lnTo>
                <a:lnTo>
                  <a:pt x="76314" y="62217"/>
                </a:lnTo>
                <a:lnTo>
                  <a:pt x="76222" y="61631"/>
                </a:lnTo>
                <a:lnTo>
                  <a:pt x="76114" y="61119"/>
                </a:lnTo>
                <a:lnTo>
                  <a:pt x="74070" y="56027"/>
                </a:lnTo>
                <a:lnTo>
                  <a:pt x="70452" y="51970"/>
                </a:lnTo>
                <a:lnTo>
                  <a:pt x="69386" y="51374"/>
                </a:lnTo>
                <a:close/>
              </a:path>
              <a:path w="120000" h="120000" extrusionOk="0">
                <a:moveTo>
                  <a:pt x="60050" y="48309"/>
                </a:moveTo>
                <a:lnTo>
                  <a:pt x="59942" y="48309"/>
                </a:lnTo>
                <a:lnTo>
                  <a:pt x="54342" y="49282"/>
                </a:lnTo>
                <a:lnTo>
                  <a:pt x="43874" y="61119"/>
                </a:lnTo>
                <a:lnTo>
                  <a:pt x="43643" y="62929"/>
                </a:lnTo>
                <a:lnTo>
                  <a:pt x="38812" y="100307"/>
                </a:lnTo>
                <a:lnTo>
                  <a:pt x="33143" y="112176"/>
                </a:lnTo>
                <a:lnTo>
                  <a:pt x="20995" y="116831"/>
                </a:lnTo>
                <a:lnTo>
                  <a:pt x="31384" y="116831"/>
                </a:lnTo>
                <a:lnTo>
                  <a:pt x="35297" y="114415"/>
                </a:lnTo>
                <a:lnTo>
                  <a:pt x="39888" y="108410"/>
                </a:lnTo>
                <a:lnTo>
                  <a:pt x="41940" y="100979"/>
                </a:lnTo>
                <a:lnTo>
                  <a:pt x="41964" y="100590"/>
                </a:lnTo>
                <a:lnTo>
                  <a:pt x="46994" y="61631"/>
                </a:lnTo>
                <a:lnTo>
                  <a:pt x="48654" y="57559"/>
                </a:lnTo>
                <a:lnTo>
                  <a:pt x="51573" y="54307"/>
                </a:lnTo>
                <a:lnTo>
                  <a:pt x="55439" y="52153"/>
                </a:lnTo>
                <a:lnTo>
                  <a:pt x="59942" y="51374"/>
                </a:lnTo>
                <a:lnTo>
                  <a:pt x="69386" y="51374"/>
                </a:lnTo>
                <a:lnTo>
                  <a:pt x="65649" y="49282"/>
                </a:lnTo>
                <a:lnTo>
                  <a:pt x="60050" y="48309"/>
                </a:lnTo>
                <a:close/>
              </a:path>
              <a:path w="120000" h="120000" extrusionOk="0">
                <a:moveTo>
                  <a:pt x="70984" y="3068"/>
                </a:moveTo>
                <a:lnTo>
                  <a:pt x="60050" y="3068"/>
                </a:lnTo>
                <a:lnTo>
                  <a:pt x="65176" y="3799"/>
                </a:lnTo>
                <a:lnTo>
                  <a:pt x="69787" y="5878"/>
                </a:lnTo>
                <a:lnTo>
                  <a:pt x="73611" y="9133"/>
                </a:lnTo>
                <a:lnTo>
                  <a:pt x="76376" y="13392"/>
                </a:lnTo>
                <a:lnTo>
                  <a:pt x="76407" y="13466"/>
                </a:lnTo>
                <a:lnTo>
                  <a:pt x="76472" y="13511"/>
                </a:lnTo>
                <a:lnTo>
                  <a:pt x="76538" y="13705"/>
                </a:lnTo>
                <a:lnTo>
                  <a:pt x="76549" y="13832"/>
                </a:lnTo>
                <a:lnTo>
                  <a:pt x="114599" y="91203"/>
                </a:lnTo>
                <a:lnTo>
                  <a:pt x="114676" y="91304"/>
                </a:lnTo>
                <a:lnTo>
                  <a:pt x="114761" y="91401"/>
                </a:lnTo>
                <a:lnTo>
                  <a:pt x="114807" y="91565"/>
                </a:lnTo>
                <a:lnTo>
                  <a:pt x="115682" y="93456"/>
                </a:lnTo>
                <a:lnTo>
                  <a:pt x="116315" y="95436"/>
                </a:lnTo>
                <a:lnTo>
                  <a:pt x="116700" y="97478"/>
                </a:lnTo>
                <a:lnTo>
                  <a:pt x="116829" y="99553"/>
                </a:lnTo>
                <a:lnTo>
                  <a:pt x="115425" y="106271"/>
                </a:lnTo>
                <a:lnTo>
                  <a:pt x="111599" y="111764"/>
                </a:lnTo>
                <a:lnTo>
                  <a:pt x="105929" y="115471"/>
                </a:lnTo>
                <a:lnTo>
                  <a:pt x="98993" y="116831"/>
                </a:lnTo>
                <a:lnTo>
                  <a:pt x="109398" y="116831"/>
                </a:lnTo>
                <a:lnTo>
                  <a:pt x="113835" y="113930"/>
                </a:lnTo>
                <a:lnTo>
                  <a:pt x="118339" y="107463"/>
                </a:lnTo>
                <a:lnTo>
                  <a:pt x="119992" y="99553"/>
                </a:lnTo>
                <a:lnTo>
                  <a:pt x="119839" y="97109"/>
                </a:lnTo>
                <a:lnTo>
                  <a:pt x="117496" y="90013"/>
                </a:lnTo>
                <a:lnTo>
                  <a:pt x="117442" y="89942"/>
                </a:lnTo>
                <a:lnTo>
                  <a:pt x="117395" y="89770"/>
                </a:lnTo>
                <a:lnTo>
                  <a:pt x="79465" y="12634"/>
                </a:lnTo>
                <a:lnTo>
                  <a:pt x="79431" y="12574"/>
                </a:lnTo>
                <a:lnTo>
                  <a:pt x="79381" y="12533"/>
                </a:lnTo>
                <a:lnTo>
                  <a:pt x="79319" y="12373"/>
                </a:lnTo>
                <a:lnTo>
                  <a:pt x="79319" y="12261"/>
                </a:lnTo>
                <a:lnTo>
                  <a:pt x="79269" y="12153"/>
                </a:lnTo>
                <a:lnTo>
                  <a:pt x="76016" y="7139"/>
                </a:lnTo>
                <a:lnTo>
                  <a:pt x="71516" y="3307"/>
                </a:lnTo>
                <a:lnTo>
                  <a:pt x="70984" y="3068"/>
                </a:lnTo>
                <a:close/>
              </a:path>
            </a:pathLst>
          </a:custGeom>
          <a:solidFill>
            <a:srgbClr val="ED77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Shape 1291"/>
          <p:cNvSpPr txBox="1"/>
          <p:nvPr/>
        </p:nvSpPr>
        <p:spPr>
          <a:xfrm>
            <a:off x="7886745" y="3685346"/>
            <a:ext cx="2485500" cy="741900"/>
          </a:xfrm>
          <a:prstGeom prst="rect">
            <a:avLst/>
          </a:prstGeom>
          <a:solidFill>
            <a:srgbClr val="003D51"/>
          </a:solidFill>
          <a:ln>
            <a:noFill/>
          </a:ln>
        </p:spPr>
        <p:txBody>
          <a:bodyPr lIns="0" tIns="60825" rIns="0" bIns="0" anchor="t" anchorCtr="0">
            <a:noAutofit/>
          </a:bodyPr>
          <a:lstStyle/>
          <a:p>
            <a:pPr marL="736600" marR="0" lvl="0" indent="-127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RADOSGW</a:t>
            </a:r>
          </a:p>
        </p:txBody>
      </p:sp>
      <p:sp>
        <p:nvSpPr>
          <p:cNvPr id="1292" name="Shape 1292"/>
          <p:cNvSpPr txBox="1"/>
          <p:nvPr/>
        </p:nvSpPr>
        <p:spPr>
          <a:xfrm>
            <a:off x="3365857" y="3685346"/>
            <a:ext cx="2485500" cy="741900"/>
          </a:xfrm>
          <a:prstGeom prst="rect">
            <a:avLst/>
          </a:prstGeom>
          <a:solidFill>
            <a:srgbClr val="003D51"/>
          </a:solidFill>
          <a:ln>
            <a:noFill/>
          </a:ln>
        </p:spPr>
        <p:txBody>
          <a:bodyPr lIns="0" tIns="60825" rIns="0" bIns="0" anchor="t" anchorCtr="0">
            <a:noAutofit/>
          </a:bodyPr>
          <a:lstStyle/>
          <a:p>
            <a:pPr marL="736600" marR="0" lvl="0" indent="-127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RADOSGW</a:t>
            </a:r>
          </a:p>
        </p:txBody>
      </p:sp>
      <p:sp>
        <p:nvSpPr>
          <p:cNvPr id="1293" name="Shape 1293"/>
          <p:cNvSpPr/>
          <p:nvPr/>
        </p:nvSpPr>
        <p:spPr>
          <a:xfrm>
            <a:off x="4033102" y="1897549"/>
            <a:ext cx="1185900" cy="118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73" y="0"/>
                </a:moveTo>
                <a:lnTo>
                  <a:pt x="52450" y="467"/>
                </a:lnTo>
                <a:lnTo>
                  <a:pt x="45206" y="1831"/>
                </a:lnTo>
                <a:lnTo>
                  <a:pt x="38297" y="4036"/>
                </a:lnTo>
                <a:lnTo>
                  <a:pt x="31779" y="7026"/>
                </a:lnTo>
                <a:lnTo>
                  <a:pt x="25709" y="10745"/>
                </a:lnTo>
                <a:lnTo>
                  <a:pt x="20142" y="15135"/>
                </a:lnTo>
                <a:lnTo>
                  <a:pt x="15135" y="20142"/>
                </a:lnTo>
                <a:lnTo>
                  <a:pt x="10745" y="25709"/>
                </a:lnTo>
                <a:lnTo>
                  <a:pt x="7026" y="31779"/>
                </a:lnTo>
                <a:lnTo>
                  <a:pt x="4036" y="38297"/>
                </a:lnTo>
                <a:lnTo>
                  <a:pt x="1831" y="45206"/>
                </a:lnTo>
                <a:lnTo>
                  <a:pt x="467" y="52450"/>
                </a:lnTo>
                <a:lnTo>
                  <a:pt x="0" y="59973"/>
                </a:lnTo>
                <a:lnTo>
                  <a:pt x="467" y="67496"/>
                </a:lnTo>
                <a:lnTo>
                  <a:pt x="1831" y="74740"/>
                </a:lnTo>
                <a:lnTo>
                  <a:pt x="4036" y="81649"/>
                </a:lnTo>
                <a:lnTo>
                  <a:pt x="7026" y="88166"/>
                </a:lnTo>
                <a:lnTo>
                  <a:pt x="10745" y="94237"/>
                </a:lnTo>
                <a:lnTo>
                  <a:pt x="15135" y="99803"/>
                </a:lnTo>
                <a:lnTo>
                  <a:pt x="20142" y="104810"/>
                </a:lnTo>
                <a:lnTo>
                  <a:pt x="25709" y="109201"/>
                </a:lnTo>
                <a:lnTo>
                  <a:pt x="31779" y="112919"/>
                </a:lnTo>
                <a:lnTo>
                  <a:pt x="38297" y="115909"/>
                </a:lnTo>
                <a:lnTo>
                  <a:pt x="45206" y="118114"/>
                </a:lnTo>
                <a:lnTo>
                  <a:pt x="52450" y="119479"/>
                </a:lnTo>
                <a:lnTo>
                  <a:pt x="59973" y="119946"/>
                </a:lnTo>
                <a:lnTo>
                  <a:pt x="67496" y="119479"/>
                </a:lnTo>
                <a:lnTo>
                  <a:pt x="74740" y="118114"/>
                </a:lnTo>
                <a:lnTo>
                  <a:pt x="81649" y="115909"/>
                </a:lnTo>
                <a:lnTo>
                  <a:pt x="88166" y="112919"/>
                </a:lnTo>
                <a:lnTo>
                  <a:pt x="94237" y="109201"/>
                </a:lnTo>
                <a:lnTo>
                  <a:pt x="99803" y="104810"/>
                </a:lnTo>
                <a:lnTo>
                  <a:pt x="104810" y="99803"/>
                </a:lnTo>
                <a:lnTo>
                  <a:pt x="109201" y="94237"/>
                </a:lnTo>
                <a:lnTo>
                  <a:pt x="112919" y="88166"/>
                </a:lnTo>
                <a:lnTo>
                  <a:pt x="115909" y="81649"/>
                </a:lnTo>
                <a:lnTo>
                  <a:pt x="118114" y="74740"/>
                </a:lnTo>
                <a:lnTo>
                  <a:pt x="119479" y="67496"/>
                </a:lnTo>
                <a:lnTo>
                  <a:pt x="119946" y="59973"/>
                </a:lnTo>
                <a:lnTo>
                  <a:pt x="119479" y="52450"/>
                </a:lnTo>
                <a:lnTo>
                  <a:pt x="118114" y="45206"/>
                </a:lnTo>
                <a:lnTo>
                  <a:pt x="115909" y="38297"/>
                </a:lnTo>
                <a:lnTo>
                  <a:pt x="112919" y="31779"/>
                </a:lnTo>
                <a:lnTo>
                  <a:pt x="109201" y="25709"/>
                </a:lnTo>
                <a:lnTo>
                  <a:pt x="104810" y="20142"/>
                </a:lnTo>
                <a:lnTo>
                  <a:pt x="99803" y="15135"/>
                </a:lnTo>
                <a:lnTo>
                  <a:pt x="94237" y="10745"/>
                </a:lnTo>
                <a:lnTo>
                  <a:pt x="88166" y="7026"/>
                </a:lnTo>
                <a:lnTo>
                  <a:pt x="81649" y="4036"/>
                </a:lnTo>
                <a:lnTo>
                  <a:pt x="74740" y="1831"/>
                </a:lnTo>
                <a:lnTo>
                  <a:pt x="67496" y="467"/>
                </a:lnTo>
                <a:lnTo>
                  <a:pt x="59973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4" name="Shape 1294"/>
          <p:cNvSpPr/>
          <p:nvPr/>
        </p:nvSpPr>
        <p:spPr>
          <a:xfrm>
            <a:off x="4099446" y="1963883"/>
            <a:ext cx="1053000" cy="1053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74" y="0"/>
                </a:moveTo>
                <a:lnTo>
                  <a:pt x="51112" y="650"/>
                </a:lnTo>
                <a:lnTo>
                  <a:pt x="42653" y="2539"/>
                </a:lnTo>
                <a:lnTo>
                  <a:pt x="34691" y="5574"/>
                </a:lnTo>
                <a:lnTo>
                  <a:pt x="27318" y="9662"/>
                </a:lnTo>
                <a:lnTo>
                  <a:pt x="20627" y="14711"/>
                </a:lnTo>
                <a:lnTo>
                  <a:pt x="14711" y="20627"/>
                </a:lnTo>
                <a:lnTo>
                  <a:pt x="9662" y="27318"/>
                </a:lnTo>
                <a:lnTo>
                  <a:pt x="5574" y="34692"/>
                </a:lnTo>
                <a:lnTo>
                  <a:pt x="2539" y="42654"/>
                </a:lnTo>
                <a:lnTo>
                  <a:pt x="650" y="51113"/>
                </a:lnTo>
                <a:lnTo>
                  <a:pt x="0" y="59976"/>
                </a:lnTo>
                <a:lnTo>
                  <a:pt x="650" y="68839"/>
                </a:lnTo>
                <a:lnTo>
                  <a:pt x="2539" y="77298"/>
                </a:lnTo>
                <a:lnTo>
                  <a:pt x="5574" y="85261"/>
                </a:lnTo>
                <a:lnTo>
                  <a:pt x="9662" y="92634"/>
                </a:lnTo>
                <a:lnTo>
                  <a:pt x="14711" y="99326"/>
                </a:lnTo>
                <a:lnTo>
                  <a:pt x="20627" y="105242"/>
                </a:lnTo>
                <a:lnTo>
                  <a:pt x="27318" y="110291"/>
                </a:lnTo>
                <a:lnTo>
                  <a:pt x="34691" y="114379"/>
                </a:lnTo>
                <a:lnTo>
                  <a:pt x="42653" y="117414"/>
                </a:lnTo>
                <a:lnTo>
                  <a:pt x="51112" y="119303"/>
                </a:lnTo>
                <a:lnTo>
                  <a:pt x="59974" y="119953"/>
                </a:lnTo>
                <a:lnTo>
                  <a:pt x="68837" y="119303"/>
                </a:lnTo>
                <a:lnTo>
                  <a:pt x="77296" y="117414"/>
                </a:lnTo>
                <a:lnTo>
                  <a:pt x="85259" y="114379"/>
                </a:lnTo>
                <a:lnTo>
                  <a:pt x="92632" y="110291"/>
                </a:lnTo>
                <a:lnTo>
                  <a:pt x="99323" y="105242"/>
                </a:lnTo>
                <a:lnTo>
                  <a:pt x="105240" y="99326"/>
                </a:lnTo>
                <a:lnTo>
                  <a:pt x="110288" y="92634"/>
                </a:lnTo>
                <a:lnTo>
                  <a:pt x="114376" y="85261"/>
                </a:lnTo>
                <a:lnTo>
                  <a:pt x="117411" y="77298"/>
                </a:lnTo>
                <a:lnTo>
                  <a:pt x="119301" y="68839"/>
                </a:lnTo>
                <a:lnTo>
                  <a:pt x="119951" y="59976"/>
                </a:lnTo>
                <a:lnTo>
                  <a:pt x="119301" y="51113"/>
                </a:lnTo>
                <a:lnTo>
                  <a:pt x="117411" y="42654"/>
                </a:lnTo>
                <a:lnTo>
                  <a:pt x="114376" y="34692"/>
                </a:lnTo>
                <a:lnTo>
                  <a:pt x="110288" y="27318"/>
                </a:lnTo>
                <a:lnTo>
                  <a:pt x="105240" y="20627"/>
                </a:lnTo>
                <a:lnTo>
                  <a:pt x="99323" y="14711"/>
                </a:lnTo>
                <a:lnTo>
                  <a:pt x="92632" y="9662"/>
                </a:lnTo>
                <a:lnTo>
                  <a:pt x="85259" y="5574"/>
                </a:lnTo>
                <a:lnTo>
                  <a:pt x="77296" y="2539"/>
                </a:lnTo>
                <a:lnTo>
                  <a:pt x="68837" y="650"/>
                </a:lnTo>
                <a:lnTo>
                  <a:pt x="599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5" name="Shape 1295"/>
          <p:cNvSpPr/>
          <p:nvPr/>
        </p:nvSpPr>
        <p:spPr>
          <a:xfrm>
            <a:off x="9097608" y="3154870"/>
            <a:ext cx="74100" cy="7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498" y="0"/>
                </a:moveTo>
                <a:lnTo>
                  <a:pt x="57468" y="0"/>
                </a:lnTo>
                <a:lnTo>
                  <a:pt x="55200" y="1322"/>
                </a:lnTo>
                <a:lnTo>
                  <a:pt x="0" y="112738"/>
                </a:lnTo>
                <a:lnTo>
                  <a:pt x="129" y="114924"/>
                </a:lnTo>
                <a:lnTo>
                  <a:pt x="2464" y="118369"/>
                </a:lnTo>
                <a:lnTo>
                  <a:pt x="4501" y="119384"/>
                </a:lnTo>
                <a:lnTo>
                  <a:pt x="114183" y="119384"/>
                </a:lnTo>
                <a:lnTo>
                  <a:pt x="116186" y="118369"/>
                </a:lnTo>
                <a:lnTo>
                  <a:pt x="117403" y="116709"/>
                </a:lnTo>
                <a:lnTo>
                  <a:pt x="118555" y="114924"/>
                </a:lnTo>
                <a:lnTo>
                  <a:pt x="118674" y="112738"/>
                </a:lnTo>
                <a:lnTo>
                  <a:pt x="64768" y="1383"/>
                </a:lnTo>
                <a:lnTo>
                  <a:pt x="62498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6" name="Shape 1296"/>
          <p:cNvSpPr/>
          <p:nvPr/>
        </p:nvSpPr>
        <p:spPr>
          <a:xfrm>
            <a:off x="9126564" y="3536540"/>
            <a:ext cx="153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9525" cap="flat" cmpd="sng">
            <a:solidFill>
              <a:srgbClr val="003D5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7" name="Shape 1297"/>
          <p:cNvSpPr/>
          <p:nvPr/>
        </p:nvSpPr>
        <p:spPr>
          <a:xfrm>
            <a:off x="9134166" y="3197135"/>
            <a:ext cx="0" cy="305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902"/>
                </a:lnTo>
              </a:path>
            </a:pathLst>
          </a:custGeom>
          <a:noFill/>
          <a:ln w="9525" cap="flat" cmpd="sng">
            <a:solidFill>
              <a:srgbClr val="003D5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8" name="Shape 1298"/>
          <p:cNvSpPr/>
          <p:nvPr/>
        </p:nvSpPr>
        <p:spPr>
          <a:xfrm>
            <a:off x="9096692" y="3541605"/>
            <a:ext cx="74100" cy="7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170" y="0"/>
                </a:moveTo>
                <a:lnTo>
                  <a:pt x="4491" y="0"/>
                </a:lnTo>
                <a:lnTo>
                  <a:pt x="2485" y="1015"/>
                </a:lnTo>
                <a:lnTo>
                  <a:pt x="1268" y="2674"/>
                </a:lnTo>
                <a:lnTo>
                  <a:pt x="119" y="4460"/>
                </a:lnTo>
                <a:lnTo>
                  <a:pt x="0" y="6645"/>
                </a:lnTo>
                <a:lnTo>
                  <a:pt x="53906" y="118001"/>
                </a:lnTo>
                <a:lnTo>
                  <a:pt x="56173" y="119387"/>
                </a:lnTo>
                <a:lnTo>
                  <a:pt x="61203" y="119387"/>
                </a:lnTo>
                <a:lnTo>
                  <a:pt x="63474" y="118061"/>
                </a:lnTo>
                <a:lnTo>
                  <a:pt x="118674" y="6645"/>
                </a:lnTo>
                <a:lnTo>
                  <a:pt x="118542" y="4460"/>
                </a:lnTo>
                <a:lnTo>
                  <a:pt x="116207" y="1015"/>
                </a:lnTo>
                <a:lnTo>
                  <a:pt x="114170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9" name="Shape 1299"/>
          <p:cNvSpPr/>
          <p:nvPr/>
        </p:nvSpPr>
        <p:spPr>
          <a:xfrm>
            <a:off x="4360419" y="2569042"/>
            <a:ext cx="152400" cy="15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40" y="0"/>
                </a:moveTo>
                <a:lnTo>
                  <a:pt x="36570" y="4706"/>
                </a:lnTo>
                <a:lnTo>
                  <a:pt x="17547" y="17539"/>
                </a:lnTo>
                <a:lnTo>
                  <a:pt x="4709" y="36556"/>
                </a:lnTo>
                <a:lnTo>
                  <a:pt x="0" y="59823"/>
                </a:lnTo>
                <a:lnTo>
                  <a:pt x="4709" y="83091"/>
                </a:lnTo>
                <a:lnTo>
                  <a:pt x="17547" y="102115"/>
                </a:lnTo>
                <a:lnTo>
                  <a:pt x="36570" y="114953"/>
                </a:lnTo>
                <a:lnTo>
                  <a:pt x="59840" y="119663"/>
                </a:lnTo>
                <a:lnTo>
                  <a:pt x="83105" y="114953"/>
                </a:lnTo>
                <a:lnTo>
                  <a:pt x="89708" y="110495"/>
                </a:lnTo>
                <a:lnTo>
                  <a:pt x="59840" y="110495"/>
                </a:lnTo>
                <a:lnTo>
                  <a:pt x="40129" y="106508"/>
                </a:lnTo>
                <a:lnTo>
                  <a:pt x="24021" y="95640"/>
                </a:lnTo>
                <a:lnTo>
                  <a:pt x="13154" y="79532"/>
                </a:lnTo>
                <a:lnTo>
                  <a:pt x="9167" y="59823"/>
                </a:lnTo>
                <a:lnTo>
                  <a:pt x="13154" y="40120"/>
                </a:lnTo>
                <a:lnTo>
                  <a:pt x="24021" y="24011"/>
                </a:lnTo>
                <a:lnTo>
                  <a:pt x="40129" y="13140"/>
                </a:lnTo>
                <a:lnTo>
                  <a:pt x="59840" y="9151"/>
                </a:lnTo>
                <a:lnTo>
                  <a:pt x="89691" y="9151"/>
                </a:lnTo>
                <a:lnTo>
                  <a:pt x="83105" y="4706"/>
                </a:lnTo>
                <a:lnTo>
                  <a:pt x="59840" y="0"/>
                </a:lnTo>
                <a:close/>
              </a:path>
              <a:path w="120000" h="120000" extrusionOk="0">
                <a:moveTo>
                  <a:pt x="89691" y="9151"/>
                </a:moveTo>
                <a:lnTo>
                  <a:pt x="59840" y="9151"/>
                </a:lnTo>
                <a:lnTo>
                  <a:pt x="79542" y="13140"/>
                </a:lnTo>
                <a:lnTo>
                  <a:pt x="95651" y="24011"/>
                </a:lnTo>
                <a:lnTo>
                  <a:pt x="106522" y="40120"/>
                </a:lnTo>
                <a:lnTo>
                  <a:pt x="110510" y="59823"/>
                </a:lnTo>
                <a:lnTo>
                  <a:pt x="106522" y="79532"/>
                </a:lnTo>
                <a:lnTo>
                  <a:pt x="95651" y="95640"/>
                </a:lnTo>
                <a:lnTo>
                  <a:pt x="79542" y="106508"/>
                </a:lnTo>
                <a:lnTo>
                  <a:pt x="59840" y="110495"/>
                </a:lnTo>
                <a:lnTo>
                  <a:pt x="89708" y="110495"/>
                </a:lnTo>
                <a:lnTo>
                  <a:pt x="102122" y="102115"/>
                </a:lnTo>
                <a:lnTo>
                  <a:pt x="114955" y="83091"/>
                </a:lnTo>
                <a:lnTo>
                  <a:pt x="119663" y="59823"/>
                </a:lnTo>
                <a:lnTo>
                  <a:pt x="114955" y="36556"/>
                </a:lnTo>
                <a:lnTo>
                  <a:pt x="102122" y="17539"/>
                </a:lnTo>
                <a:lnTo>
                  <a:pt x="89691" y="9151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0" name="Shape 1300"/>
          <p:cNvSpPr/>
          <p:nvPr/>
        </p:nvSpPr>
        <p:spPr>
          <a:xfrm>
            <a:off x="4387344" y="2595991"/>
            <a:ext cx="98100" cy="9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677" y="0"/>
                </a:moveTo>
                <a:lnTo>
                  <a:pt x="36470" y="4691"/>
                </a:lnTo>
                <a:lnTo>
                  <a:pt x="17498" y="17483"/>
                </a:lnTo>
                <a:lnTo>
                  <a:pt x="4697" y="36439"/>
                </a:lnTo>
                <a:lnTo>
                  <a:pt x="0" y="59628"/>
                </a:lnTo>
                <a:lnTo>
                  <a:pt x="4697" y="82820"/>
                </a:lnTo>
                <a:lnTo>
                  <a:pt x="17498" y="101786"/>
                </a:lnTo>
                <a:lnTo>
                  <a:pt x="36470" y="114583"/>
                </a:lnTo>
                <a:lnTo>
                  <a:pt x="59677" y="119281"/>
                </a:lnTo>
                <a:lnTo>
                  <a:pt x="82867" y="114583"/>
                </a:lnTo>
                <a:lnTo>
                  <a:pt x="89907" y="109830"/>
                </a:lnTo>
                <a:lnTo>
                  <a:pt x="59677" y="109830"/>
                </a:lnTo>
                <a:lnTo>
                  <a:pt x="40138" y="105879"/>
                </a:lnTo>
                <a:lnTo>
                  <a:pt x="24171" y="95111"/>
                </a:lnTo>
                <a:lnTo>
                  <a:pt x="13401" y="79151"/>
                </a:lnTo>
                <a:lnTo>
                  <a:pt x="9450" y="59628"/>
                </a:lnTo>
                <a:lnTo>
                  <a:pt x="13401" y="40107"/>
                </a:lnTo>
                <a:lnTo>
                  <a:pt x="24171" y="24155"/>
                </a:lnTo>
                <a:lnTo>
                  <a:pt x="40138" y="13397"/>
                </a:lnTo>
                <a:lnTo>
                  <a:pt x="59677" y="9450"/>
                </a:lnTo>
                <a:lnTo>
                  <a:pt x="89919" y="9450"/>
                </a:lnTo>
                <a:lnTo>
                  <a:pt x="82867" y="4691"/>
                </a:lnTo>
                <a:lnTo>
                  <a:pt x="59677" y="0"/>
                </a:lnTo>
                <a:close/>
              </a:path>
              <a:path w="120000" h="120000" extrusionOk="0">
                <a:moveTo>
                  <a:pt x="89919" y="9450"/>
                </a:moveTo>
                <a:lnTo>
                  <a:pt x="59677" y="9450"/>
                </a:lnTo>
                <a:lnTo>
                  <a:pt x="79186" y="13397"/>
                </a:lnTo>
                <a:lnTo>
                  <a:pt x="95138" y="24155"/>
                </a:lnTo>
                <a:lnTo>
                  <a:pt x="105904" y="40107"/>
                </a:lnTo>
                <a:lnTo>
                  <a:pt x="109855" y="59628"/>
                </a:lnTo>
                <a:lnTo>
                  <a:pt x="105904" y="79151"/>
                </a:lnTo>
                <a:lnTo>
                  <a:pt x="95138" y="95111"/>
                </a:lnTo>
                <a:lnTo>
                  <a:pt x="79186" y="105879"/>
                </a:lnTo>
                <a:lnTo>
                  <a:pt x="59677" y="109830"/>
                </a:lnTo>
                <a:lnTo>
                  <a:pt x="89907" y="109830"/>
                </a:lnTo>
                <a:lnTo>
                  <a:pt x="101823" y="101786"/>
                </a:lnTo>
                <a:lnTo>
                  <a:pt x="114613" y="82820"/>
                </a:lnTo>
                <a:lnTo>
                  <a:pt x="119306" y="59628"/>
                </a:lnTo>
                <a:lnTo>
                  <a:pt x="114613" y="36439"/>
                </a:lnTo>
                <a:lnTo>
                  <a:pt x="101823" y="17483"/>
                </a:lnTo>
                <a:lnTo>
                  <a:pt x="89919" y="945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1" name="Shape 1301"/>
          <p:cNvSpPr/>
          <p:nvPr/>
        </p:nvSpPr>
        <p:spPr>
          <a:xfrm>
            <a:off x="4551031" y="2168994"/>
            <a:ext cx="153300" cy="15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41" y="0"/>
                </a:moveTo>
                <a:lnTo>
                  <a:pt x="59443" y="0"/>
                </a:lnTo>
                <a:lnTo>
                  <a:pt x="36322" y="4706"/>
                </a:lnTo>
                <a:lnTo>
                  <a:pt x="17424" y="17539"/>
                </a:lnTo>
                <a:lnTo>
                  <a:pt x="4676" y="36556"/>
                </a:lnTo>
                <a:lnTo>
                  <a:pt x="0" y="59823"/>
                </a:lnTo>
                <a:lnTo>
                  <a:pt x="4676" y="83091"/>
                </a:lnTo>
                <a:lnTo>
                  <a:pt x="17424" y="102115"/>
                </a:lnTo>
                <a:lnTo>
                  <a:pt x="36322" y="114953"/>
                </a:lnTo>
                <a:lnTo>
                  <a:pt x="59443" y="119663"/>
                </a:lnTo>
                <a:lnTo>
                  <a:pt x="59841" y="119663"/>
                </a:lnTo>
                <a:lnTo>
                  <a:pt x="82962" y="114953"/>
                </a:lnTo>
                <a:lnTo>
                  <a:pt x="89524" y="110495"/>
                </a:lnTo>
                <a:lnTo>
                  <a:pt x="59443" y="110495"/>
                </a:lnTo>
                <a:lnTo>
                  <a:pt x="39861" y="106505"/>
                </a:lnTo>
                <a:lnTo>
                  <a:pt x="23855" y="95635"/>
                </a:lnTo>
                <a:lnTo>
                  <a:pt x="13053" y="79526"/>
                </a:lnTo>
                <a:lnTo>
                  <a:pt x="9090" y="59823"/>
                </a:lnTo>
                <a:lnTo>
                  <a:pt x="13053" y="40120"/>
                </a:lnTo>
                <a:lnTo>
                  <a:pt x="23855" y="24011"/>
                </a:lnTo>
                <a:lnTo>
                  <a:pt x="39861" y="13140"/>
                </a:lnTo>
                <a:lnTo>
                  <a:pt x="59443" y="9151"/>
                </a:lnTo>
                <a:lnTo>
                  <a:pt x="89506" y="9151"/>
                </a:lnTo>
                <a:lnTo>
                  <a:pt x="82962" y="4706"/>
                </a:lnTo>
                <a:lnTo>
                  <a:pt x="59841" y="0"/>
                </a:lnTo>
                <a:close/>
              </a:path>
              <a:path w="120000" h="120000" extrusionOk="0">
                <a:moveTo>
                  <a:pt x="89506" y="9151"/>
                </a:moveTo>
                <a:lnTo>
                  <a:pt x="59841" y="9151"/>
                </a:lnTo>
                <a:lnTo>
                  <a:pt x="79420" y="13140"/>
                </a:lnTo>
                <a:lnTo>
                  <a:pt x="95422" y="24011"/>
                </a:lnTo>
                <a:lnTo>
                  <a:pt x="106217" y="40120"/>
                </a:lnTo>
                <a:lnTo>
                  <a:pt x="110178" y="59823"/>
                </a:lnTo>
                <a:lnTo>
                  <a:pt x="106217" y="79526"/>
                </a:lnTo>
                <a:lnTo>
                  <a:pt x="95422" y="95635"/>
                </a:lnTo>
                <a:lnTo>
                  <a:pt x="79420" y="106505"/>
                </a:lnTo>
                <a:lnTo>
                  <a:pt x="59841" y="110495"/>
                </a:lnTo>
                <a:lnTo>
                  <a:pt x="89524" y="110495"/>
                </a:lnTo>
                <a:lnTo>
                  <a:pt x="101859" y="102115"/>
                </a:lnTo>
                <a:lnTo>
                  <a:pt x="114608" y="83091"/>
                </a:lnTo>
                <a:lnTo>
                  <a:pt x="119285" y="59823"/>
                </a:lnTo>
                <a:lnTo>
                  <a:pt x="114608" y="36556"/>
                </a:lnTo>
                <a:lnTo>
                  <a:pt x="101859" y="17539"/>
                </a:lnTo>
                <a:lnTo>
                  <a:pt x="89506" y="9151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2" name="Shape 1302"/>
          <p:cNvSpPr/>
          <p:nvPr/>
        </p:nvSpPr>
        <p:spPr>
          <a:xfrm>
            <a:off x="4577955" y="2195920"/>
            <a:ext cx="98100" cy="9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295" y="0"/>
                </a:moveTo>
                <a:lnTo>
                  <a:pt x="59677" y="0"/>
                </a:lnTo>
                <a:lnTo>
                  <a:pt x="36470" y="4695"/>
                </a:lnTo>
                <a:lnTo>
                  <a:pt x="17498" y="17494"/>
                </a:lnTo>
                <a:lnTo>
                  <a:pt x="4697" y="36458"/>
                </a:lnTo>
                <a:lnTo>
                  <a:pt x="0" y="59652"/>
                </a:lnTo>
                <a:lnTo>
                  <a:pt x="4697" y="82845"/>
                </a:lnTo>
                <a:lnTo>
                  <a:pt x="17498" y="101809"/>
                </a:lnTo>
                <a:lnTo>
                  <a:pt x="36470" y="114609"/>
                </a:lnTo>
                <a:lnTo>
                  <a:pt x="59677" y="119306"/>
                </a:lnTo>
                <a:lnTo>
                  <a:pt x="60295" y="119306"/>
                </a:lnTo>
                <a:lnTo>
                  <a:pt x="83488" y="114609"/>
                </a:lnTo>
                <a:lnTo>
                  <a:pt x="90533" y="109853"/>
                </a:lnTo>
                <a:lnTo>
                  <a:pt x="59677" y="109853"/>
                </a:lnTo>
                <a:lnTo>
                  <a:pt x="40138" y="105904"/>
                </a:lnTo>
                <a:lnTo>
                  <a:pt x="24171" y="95136"/>
                </a:lnTo>
                <a:lnTo>
                  <a:pt x="13401" y="79177"/>
                </a:lnTo>
                <a:lnTo>
                  <a:pt x="9450" y="59652"/>
                </a:lnTo>
                <a:lnTo>
                  <a:pt x="13401" y="40129"/>
                </a:lnTo>
                <a:lnTo>
                  <a:pt x="24171" y="24169"/>
                </a:lnTo>
                <a:lnTo>
                  <a:pt x="40138" y="13401"/>
                </a:lnTo>
                <a:lnTo>
                  <a:pt x="59677" y="9450"/>
                </a:lnTo>
                <a:lnTo>
                  <a:pt x="90533" y="9450"/>
                </a:lnTo>
                <a:lnTo>
                  <a:pt x="83488" y="4695"/>
                </a:lnTo>
                <a:lnTo>
                  <a:pt x="60295" y="0"/>
                </a:lnTo>
                <a:close/>
              </a:path>
              <a:path w="120000" h="120000" extrusionOk="0">
                <a:moveTo>
                  <a:pt x="90533" y="9450"/>
                </a:moveTo>
                <a:lnTo>
                  <a:pt x="60295" y="9450"/>
                </a:lnTo>
                <a:lnTo>
                  <a:pt x="79820" y="13401"/>
                </a:lnTo>
                <a:lnTo>
                  <a:pt x="95779" y="24169"/>
                </a:lnTo>
                <a:lnTo>
                  <a:pt x="106547" y="40129"/>
                </a:lnTo>
                <a:lnTo>
                  <a:pt x="110498" y="59652"/>
                </a:lnTo>
                <a:lnTo>
                  <a:pt x="106547" y="79177"/>
                </a:lnTo>
                <a:lnTo>
                  <a:pt x="95779" y="95136"/>
                </a:lnTo>
                <a:lnTo>
                  <a:pt x="79820" y="105904"/>
                </a:lnTo>
                <a:lnTo>
                  <a:pt x="60295" y="109853"/>
                </a:lnTo>
                <a:lnTo>
                  <a:pt x="90533" y="109853"/>
                </a:lnTo>
                <a:lnTo>
                  <a:pt x="102454" y="101809"/>
                </a:lnTo>
                <a:lnTo>
                  <a:pt x="115252" y="82845"/>
                </a:lnTo>
                <a:lnTo>
                  <a:pt x="119949" y="59652"/>
                </a:lnTo>
                <a:lnTo>
                  <a:pt x="115252" y="36458"/>
                </a:lnTo>
                <a:lnTo>
                  <a:pt x="102454" y="17494"/>
                </a:lnTo>
                <a:lnTo>
                  <a:pt x="90533" y="945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3" name="Shape 1303"/>
          <p:cNvSpPr/>
          <p:nvPr/>
        </p:nvSpPr>
        <p:spPr>
          <a:xfrm>
            <a:off x="4573601" y="2412977"/>
            <a:ext cx="107400" cy="107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45" y="0"/>
                </a:moveTo>
                <a:lnTo>
                  <a:pt x="59457" y="0"/>
                </a:lnTo>
                <a:lnTo>
                  <a:pt x="36335" y="4678"/>
                </a:lnTo>
                <a:lnTo>
                  <a:pt x="17434" y="17432"/>
                </a:lnTo>
                <a:lnTo>
                  <a:pt x="4678" y="36335"/>
                </a:lnTo>
                <a:lnTo>
                  <a:pt x="0" y="59456"/>
                </a:lnTo>
                <a:lnTo>
                  <a:pt x="4678" y="82577"/>
                </a:lnTo>
                <a:lnTo>
                  <a:pt x="17434" y="101478"/>
                </a:lnTo>
                <a:lnTo>
                  <a:pt x="36335" y="114232"/>
                </a:lnTo>
                <a:lnTo>
                  <a:pt x="59457" y="118912"/>
                </a:lnTo>
                <a:lnTo>
                  <a:pt x="60045" y="118912"/>
                </a:lnTo>
                <a:lnTo>
                  <a:pt x="83166" y="114232"/>
                </a:lnTo>
                <a:lnTo>
                  <a:pt x="95457" y="105939"/>
                </a:lnTo>
                <a:lnTo>
                  <a:pt x="59457" y="105939"/>
                </a:lnTo>
                <a:lnTo>
                  <a:pt x="41370" y="102280"/>
                </a:lnTo>
                <a:lnTo>
                  <a:pt x="26594" y="92307"/>
                </a:lnTo>
                <a:lnTo>
                  <a:pt x="16628" y="77532"/>
                </a:lnTo>
                <a:lnTo>
                  <a:pt x="12973" y="59456"/>
                </a:lnTo>
                <a:lnTo>
                  <a:pt x="16628" y="41380"/>
                </a:lnTo>
                <a:lnTo>
                  <a:pt x="26594" y="26602"/>
                </a:lnTo>
                <a:lnTo>
                  <a:pt x="41370" y="16631"/>
                </a:lnTo>
                <a:lnTo>
                  <a:pt x="59457" y="12973"/>
                </a:lnTo>
                <a:lnTo>
                  <a:pt x="95457" y="12973"/>
                </a:lnTo>
                <a:lnTo>
                  <a:pt x="83166" y="4678"/>
                </a:lnTo>
                <a:lnTo>
                  <a:pt x="60045" y="0"/>
                </a:lnTo>
                <a:close/>
              </a:path>
              <a:path w="120000" h="120000" extrusionOk="0">
                <a:moveTo>
                  <a:pt x="95457" y="12973"/>
                </a:moveTo>
                <a:lnTo>
                  <a:pt x="60045" y="12973"/>
                </a:lnTo>
                <a:lnTo>
                  <a:pt x="78121" y="16631"/>
                </a:lnTo>
                <a:lnTo>
                  <a:pt x="92899" y="26602"/>
                </a:lnTo>
                <a:lnTo>
                  <a:pt x="102870" y="41380"/>
                </a:lnTo>
                <a:lnTo>
                  <a:pt x="106528" y="59456"/>
                </a:lnTo>
                <a:lnTo>
                  <a:pt x="102870" y="77532"/>
                </a:lnTo>
                <a:lnTo>
                  <a:pt x="92899" y="92307"/>
                </a:lnTo>
                <a:lnTo>
                  <a:pt x="78121" y="102280"/>
                </a:lnTo>
                <a:lnTo>
                  <a:pt x="60045" y="105939"/>
                </a:lnTo>
                <a:lnTo>
                  <a:pt x="95457" y="105939"/>
                </a:lnTo>
                <a:lnTo>
                  <a:pt x="102068" y="101478"/>
                </a:lnTo>
                <a:lnTo>
                  <a:pt x="114822" y="82577"/>
                </a:lnTo>
                <a:lnTo>
                  <a:pt x="119502" y="59456"/>
                </a:lnTo>
                <a:lnTo>
                  <a:pt x="114822" y="36335"/>
                </a:lnTo>
                <a:lnTo>
                  <a:pt x="102068" y="17432"/>
                </a:lnTo>
                <a:lnTo>
                  <a:pt x="95457" y="12973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4" name="Shape 1304"/>
          <p:cNvSpPr/>
          <p:nvPr/>
        </p:nvSpPr>
        <p:spPr>
          <a:xfrm>
            <a:off x="4600545" y="2439924"/>
            <a:ext cx="53700" cy="5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287" y="0"/>
                </a:moveTo>
                <a:lnTo>
                  <a:pt x="26307" y="0"/>
                </a:lnTo>
                <a:lnTo>
                  <a:pt x="0" y="26812"/>
                </a:lnTo>
                <a:lnTo>
                  <a:pt x="0" y="92860"/>
                </a:lnTo>
                <a:lnTo>
                  <a:pt x="26307" y="119720"/>
                </a:lnTo>
                <a:lnTo>
                  <a:pt x="92287" y="119720"/>
                </a:lnTo>
                <a:lnTo>
                  <a:pt x="109584" y="102090"/>
                </a:lnTo>
                <a:lnTo>
                  <a:pt x="35863" y="102090"/>
                </a:lnTo>
                <a:lnTo>
                  <a:pt x="17297" y="83120"/>
                </a:lnTo>
                <a:lnTo>
                  <a:pt x="17297" y="36552"/>
                </a:lnTo>
                <a:lnTo>
                  <a:pt x="35863" y="17629"/>
                </a:lnTo>
                <a:lnTo>
                  <a:pt x="109616" y="17629"/>
                </a:lnTo>
                <a:lnTo>
                  <a:pt x="92287" y="0"/>
                </a:lnTo>
                <a:close/>
              </a:path>
              <a:path w="120000" h="120000" extrusionOk="0">
                <a:moveTo>
                  <a:pt x="109616" y="17629"/>
                </a:moveTo>
                <a:lnTo>
                  <a:pt x="82777" y="17629"/>
                </a:lnTo>
                <a:lnTo>
                  <a:pt x="101344" y="36552"/>
                </a:lnTo>
                <a:lnTo>
                  <a:pt x="101344" y="83120"/>
                </a:lnTo>
                <a:lnTo>
                  <a:pt x="82777" y="102090"/>
                </a:lnTo>
                <a:lnTo>
                  <a:pt x="109584" y="102090"/>
                </a:lnTo>
                <a:lnTo>
                  <a:pt x="118641" y="92860"/>
                </a:lnTo>
                <a:lnTo>
                  <a:pt x="118641" y="26812"/>
                </a:lnTo>
                <a:lnTo>
                  <a:pt x="109616" y="17629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5" name="Shape 1305"/>
          <p:cNvSpPr/>
          <p:nvPr/>
        </p:nvSpPr>
        <p:spPr>
          <a:xfrm>
            <a:off x="4742152" y="2569042"/>
            <a:ext cx="152400" cy="15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23" y="0"/>
                </a:moveTo>
                <a:lnTo>
                  <a:pt x="36556" y="4706"/>
                </a:lnTo>
                <a:lnTo>
                  <a:pt x="17539" y="17539"/>
                </a:lnTo>
                <a:lnTo>
                  <a:pt x="4706" y="36556"/>
                </a:lnTo>
                <a:lnTo>
                  <a:pt x="0" y="59823"/>
                </a:lnTo>
                <a:lnTo>
                  <a:pt x="4706" y="83091"/>
                </a:lnTo>
                <a:lnTo>
                  <a:pt x="17539" y="102115"/>
                </a:lnTo>
                <a:lnTo>
                  <a:pt x="36556" y="114953"/>
                </a:lnTo>
                <a:lnTo>
                  <a:pt x="59823" y="119663"/>
                </a:lnTo>
                <a:lnTo>
                  <a:pt x="83099" y="114953"/>
                </a:lnTo>
                <a:lnTo>
                  <a:pt x="89703" y="110495"/>
                </a:lnTo>
                <a:lnTo>
                  <a:pt x="59823" y="110495"/>
                </a:lnTo>
                <a:lnTo>
                  <a:pt x="40123" y="106508"/>
                </a:lnTo>
                <a:lnTo>
                  <a:pt x="24018" y="95640"/>
                </a:lnTo>
                <a:lnTo>
                  <a:pt x="13154" y="79532"/>
                </a:lnTo>
                <a:lnTo>
                  <a:pt x="9167" y="59823"/>
                </a:lnTo>
                <a:lnTo>
                  <a:pt x="13154" y="40120"/>
                </a:lnTo>
                <a:lnTo>
                  <a:pt x="24018" y="24011"/>
                </a:lnTo>
                <a:lnTo>
                  <a:pt x="40123" y="13140"/>
                </a:lnTo>
                <a:lnTo>
                  <a:pt x="59823" y="9151"/>
                </a:lnTo>
                <a:lnTo>
                  <a:pt x="89686" y="9151"/>
                </a:lnTo>
                <a:lnTo>
                  <a:pt x="83099" y="4706"/>
                </a:lnTo>
                <a:lnTo>
                  <a:pt x="59823" y="0"/>
                </a:lnTo>
                <a:close/>
              </a:path>
              <a:path w="120000" h="120000" extrusionOk="0">
                <a:moveTo>
                  <a:pt x="89686" y="9151"/>
                </a:moveTo>
                <a:lnTo>
                  <a:pt x="59823" y="9151"/>
                </a:lnTo>
                <a:lnTo>
                  <a:pt x="79535" y="13140"/>
                </a:lnTo>
                <a:lnTo>
                  <a:pt x="95649" y="24011"/>
                </a:lnTo>
                <a:lnTo>
                  <a:pt x="106522" y="40120"/>
                </a:lnTo>
                <a:lnTo>
                  <a:pt x="110510" y="59823"/>
                </a:lnTo>
                <a:lnTo>
                  <a:pt x="106522" y="79532"/>
                </a:lnTo>
                <a:lnTo>
                  <a:pt x="95649" y="95640"/>
                </a:lnTo>
                <a:lnTo>
                  <a:pt x="79535" y="106508"/>
                </a:lnTo>
                <a:lnTo>
                  <a:pt x="59823" y="110495"/>
                </a:lnTo>
                <a:lnTo>
                  <a:pt x="89703" y="110495"/>
                </a:lnTo>
                <a:lnTo>
                  <a:pt x="102121" y="102115"/>
                </a:lnTo>
                <a:lnTo>
                  <a:pt x="114955" y="83091"/>
                </a:lnTo>
                <a:lnTo>
                  <a:pt x="119663" y="59823"/>
                </a:lnTo>
                <a:lnTo>
                  <a:pt x="114955" y="36556"/>
                </a:lnTo>
                <a:lnTo>
                  <a:pt x="102121" y="17539"/>
                </a:lnTo>
                <a:lnTo>
                  <a:pt x="89686" y="9151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6" name="Shape 1306"/>
          <p:cNvSpPr/>
          <p:nvPr/>
        </p:nvSpPr>
        <p:spPr>
          <a:xfrm>
            <a:off x="4769097" y="2595991"/>
            <a:ext cx="98100" cy="9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626" y="0"/>
                </a:moveTo>
                <a:lnTo>
                  <a:pt x="36439" y="4691"/>
                </a:lnTo>
                <a:lnTo>
                  <a:pt x="17483" y="17483"/>
                </a:lnTo>
                <a:lnTo>
                  <a:pt x="4691" y="36439"/>
                </a:lnTo>
                <a:lnTo>
                  <a:pt x="0" y="59628"/>
                </a:lnTo>
                <a:lnTo>
                  <a:pt x="4691" y="82820"/>
                </a:lnTo>
                <a:lnTo>
                  <a:pt x="17483" y="101786"/>
                </a:lnTo>
                <a:lnTo>
                  <a:pt x="36439" y="114583"/>
                </a:lnTo>
                <a:lnTo>
                  <a:pt x="59626" y="119281"/>
                </a:lnTo>
                <a:lnTo>
                  <a:pt x="82835" y="114583"/>
                </a:lnTo>
                <a:lnTo>
                  <a:pt x="89882" y="109830"/>
                </a:lnTo>
                <a:lnTo>
                  <a:pt x="59626" y="109830"/>
                </a:lnTo>
                <a:lnTo>
                  <a:pt x="40117" y="105879"/>
                </a:lnTo>
                <a:lnTo>
                  <a:pt x="24165" y="95111"/>
                </a:lnTo>
                <a:lnTo>
                  <a:pt x="13401" y="79151"/>
                </a:lnTo>
                <a:lnTo>
                  <a:pt x="9450" y="59628"/>
                </a:lnTo>
                <a:lnTo>
                  <a:pt x="13401" y="40107"/>
                </a:lnTo>
                <a:lnTo>
                  <a:pt x="24165" y="24155"/>
                </a:lnTo>
                <a:lnTo>
                  <a:pt x="40117" y="13397"/>
                </a:lnTo>
                <a:lnTo>
                  <a:pt x="59626" y="9450"/>
                </a:lnTo>
                <a:lnTo>
                  <a:pt x="89894" y="9450"/>
                </a:lnTo>
                <a:lnTo>
                  <a:pt x="82835" y="4691"/>
                </a:lnTo>
                <a:lnTo>
                  <a:pt x="59626" y="0"/>
                </a:lnTo>
                <a:close/>
              </a:path>
              <a:path w="120000" h="120000" extrusionOk="0">
                <a:moveTo>
                  <a:pt x="89894" y="9450"/>
                </a:moveTo>
                <a:lnTo>
                  <a:pt x="59626" y="9450"/>
                </a:lnTo>
                <a:lnTo>
                  <a:pt x="79155" y="13397"/>
                </a:lnTo>
                <a:lnTo>
                  <a:pt x="95123" y="24155"/>
                </a:lnTo>
                <a:lnTo>
                  <a:pt x="105900" y="40107"/>
                </a:lnTo>
                <a:lnTo>
                  <a:pt x="109853" y="59628"/>
                </a:lnTo>
                <a:lnTo>
                  <a:pt x="105900" y="79151"/>
                </a:lnTo>
                <a:lnTo>
                  <a:pt x="95123" y="95111"/>
                </a:lnTo>
                <a:lnTo>
                  <a:pt x="79155" y="105879"/>
                </a:lnTo>
                <a:lnTo>
                  <a:pt x="59626" y="109830"/>
                </a:lnTo>
                <a:lnTo>
                  <a:pt x="89882" y="109830"/>
                </a:lnTo>
                <a:lnTo>
                  <a:pt x="101807" y="101786"/>
                </a:lnTo>
                <a:lnTo>
                  <a:pt x="114609" y="82820"/>
                </a:lnTo>
                <a:lnTo>
                  <a:pt x="119306" y="59628"/>
                </a:lnTo>
                <a:lnTo>
                  <a:pt x="114609" y="36439"/>
                </a:lnTo>
                <a:lnTo>
                  <a:pt x="101807" y="17483"/>
                </a:lnTo>
                <a:lnTo>
                  <a:pt x="89894" y="945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7" name="Shape 1307"/>
          <p:cNvSpPr/>
          <p:nvPr/>
        </p:nvSpPr>
        <p:spPr>
          <a:xfrm>
            <a:off x="4333476" y="2142045"/>
            <a:ext cx="588000" cy="60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3" y="0"/>
                </a:moveTo>
                <a:lnTo>
                  <a:pt x="59875" y="0"/>
                </a:lnTo>
                <a:lnTo>
                  <a:pt x="53845" y="860"/>
                </a:lnTo>
                <a:lnTo>
                  <a:pt x="40675" y="12148"/>
                </a:lnTo>
                <a:lnTo>
                  <a:pt x="40568" y="12529"/>
                </a:lnTo>
                <a:lnTo>
                  <a:pt x="40510" y="12569"/>
                </a:lnTo>
                <a:lnTo>
                  <a:pt x="40021" y="13573"/>
                </a:lnTo>
                <a:lnTo>
                  <a:pt x="2594" y="89759"/>
                </a:lnTo>
                <a:lnTo>
                  <a:pt x="2548" y="89931"/>
                </a:lnTo>
                <a:lnTo>
                  <a:pt x="2495" y="90000"/>
                </a:lnTo>
                <a:lnTo>
                  <a:pt x="2424" y="90052"/>
                </a:lnTo>
                <a:lnTo>
                  <a:pt x="2379" y="90132"/>
                </a:lnTo>
                <a:lnTo>
                  <a:pt x="1350" y="92360"/>
                </a:lnTo>
                <a:lnTo>
                  <a:pt x="606" y="94693"/>
                </a:lnTo>
                <a:lnTo>
                  <a:pt x="152" y="97097"/>
                </a:lnTo>
                <a:lnTo>
                  <a:pt x="0" y="99539"/>
                </a:lnTo>
                <a:lnTo>
                  <a:pt x="1650" y="107448"/>
                </a:lnTo>
                <a:lnTo>
                  <a:pt x="6150" y="113914"/>
                </a:lnTo>
                <a:lnTo>
                  <a:pt x="12818" y="118278"/>
                </a:lnTo>
                <a:lnTo>
                  <a:pt x="20975" y="119879"/>
                </a:lnTo>
                <a:lnTo>
                  <a:pt x="28762" y="118416"/>
                </a:lnTo>
                <a:lnTo>
                  <a:pt x="31350" y="116817"/>
                </a:lnTo>
                <a:lnTo>
                  <a:pt x="20975" y="116817"/>
                </a:lnTo>
                <a:lnTo>
                  <a:pt x="14047" y="115457"/>
                </a:lnTo>
                <a:lnTo>
                  <a:pt x="8384" y="111751"/>
                </a:lnTo>
                <a:lnTo>
                  <a:pt x="4563" y="106259"/>
                </a:lnTo>
                <a:lnTo>
                  <a:pt x="3161" y="99539"/>
                </a:lnTo>
                <a:lnTo>
                  <a:pt x="3290" y="97465"/>
                </a:lnTo>
                <a:lnTo>
                  <a:pt x="3674" y="95424"/>
                </a:lnTo>
                <a:lnTo>
                  <a:pt x="4306" y="93445"/>
                </a:lnTo>
                <a:lnTo>
                  <a:pt x="5180" y="91553"/>
                </a:lnTo>
                <a:lnTo>
                  <a:pt x="5226" y="91388"/>
                </a:lnTo>
                <a:lnTo>
                  <a:pt x="5383" y="91196"/>
                </a:lnTo>
                <a:lnTo>
                  <a:pt x="43394" y="13825"/>
                </a:lnTo>
                <a:lnTo>
                  <a:pt x="43473" y="13509"/>
                </a:lnTo>
                <a:lnTo>
                  <a:pt x="43534" y="13460"/>
                </a:lnTo>
                <a:lnTo>
                  <a:pt x="54754" y="3793"/>
                </a:lnTo>
                <a:lnTo>
                  <a:pt x="59875" y="3062"/>
                </a:lnTo>
                <a:lnTo>
                  <a:pt x="70896" y="3062"/>
                </a:lnTo>
                <a:lnTo>
                  <a:pt x="66014" y="860"/>
                </a:lnTo>
                <a:lnTo>
                  <a:pt x="59983" y="0"/>
                </a:lnTo>
                <a:close/>
              </a:path>
              <a:path w="120000" h="120000" extrusionOk="0">
                <a:moveTo>
                  <a:pt x="69312" y="51367"/>
                </a:moveTo>
                <a:lnTo>
                  <a:pt x="59983" y="51367"/>
                </a:lnTo>
                <a:lnTo>
                  <a:pt x="64481" y="52146"/>
                </a:lnTo>
                <a:lnTo>
                  <a:pt x="68343" y="54300"/>
                </a:lnTo>
                <a:lnTo>
                  <a:pt x="71257" y="57552"/>
                </a:lnTo>
                <a:lnTo>
                  <a:pt x="72914" y="61625"/>
                </a:lnTo>
                <a:lnTo>
                  <a:pt x="77942" y="100579"/>
                </a:lnTo>
                <a:lnTo>
                  <a:pt x="77966" y="100968"/>
                </a:lnTo>
                <a:lnTo>
                  <a:pt x="80014" y="108398"/>
                </a:lnTo>
                <a:lnTo>
                  <a:pt x="84598" y="114402"/>
                </a:lnTo>
                <a:lnTo>
                  <a:pt x="91096" y="118416"/>
                </a:lnTo>
                <a:lnTo>
                  <a:pt x="98883" y="119879"/>
                </a:lnTo>
                <a:lnTo>
                  <a:pt x="107040" y="118278"/>
                </a:lnTo>
                <a:lnTo>
                  <a:pt x="109272" y="116817"/>
                </a:lnTo>
                <a:lnTo>
                  <a:pt x="98883" y="116817"/>
                </a:lnTo>
                <a:lnTo>
                  <a:pt x="92269" y="115574"/>
                </a:lnTo>
                <a:lnTo>
                  <a:pt x="86750" y="112164"/>
                </a:lnTo>
                <a:lnTo>
                  <a:pt x="82857" y="107064"/>
                </a:lnTo>
                <a:lnTo>
                  <a:pt x="81095" y="100675"/>
                </a:lnTo>
                <a:lnTo>
                  <a:pt x="81086" y="100298"/>
                </a:lnTo>
                <a:lnTo>
                  <a:pt x="76265" y="62917"/>
                </a:lnTo>
                <a:lnTo>
                  <a:pt x="76282" y="62769"/>
                </a:lnTo>
                <a:lnTo>
                  <a:pt x="76233" y="62207"/>
                </a:lnTo>
                <a:lnTo>
                  <a:pt x="76139" y="61625"/>
                </a:lnTo>
                <a:lnTo>
                  <a:pt x="76030" y="61111"/>
                </a:lnTo>
                <a:lnTo>
                  <a:pt x="73988" y="56018"/>
                </a:lnTo>
                <a:lnTo>
                  <a:pt x="70374" y="51962"/>
                </a:lnTo>
                <a:lnTo>
                  <a:pt x="69312" y="51367"/>
                </a:lnTo>
                <a:close/>
              </a:path>
              <a:path w="120000" h="120000" extrusionOk="0">
                <a:moveTo>
                  <a:pt x="59983" y="48300"/>
                </a:moveTo>
                <a:lnTo>
                  <a:pt x="59875" y="48300"/>
                </a:lnTo>
                <a:lnTo>
                  <a:pt x="54281" y="49273"/>
                </a:lnTo>
                <a:lnTo>
                  <a:pt x="43824" y="61111"/>
                </a:lnTo>
                <a:lnTo>
                  <a:pt x="43592" y="62917"/>
                </a:lnTo>
                <a:lnTo>
                  <a:pt x="38772" y="100298"/>
                </a:lnTo>
                <a:lnTo>
                  <a:pt x="33108" y="112164"/>
                </a:lnTo>
                <a:lnTo>
                  <a:pt x="20975" y="116817"/>
                </a:lnTo>
                <a:lnTo>
                  <a:pt x="31350" y="116817"/>
                </a:lnTo>
                <a:lnTo>
                  <a:pt x="35260" y="114402"/>
                </a:lnTo>
                <a:lnTo>
                  <a:pt x="39846" y="108398"/>
                </a:lnTo>
                <a:lnTo>
                  <a:pt x="41896" y="100968"/>
                </a:lnTo>
                <a:lnTo>
                  <a:pt x="41917" y="100579"/>
                </a:lnTo>
                <a:lnTo>
                  <a:pt x="46944" y="61625"/>
                </a:lnTo>
                <a:lnTo>
                  <a:pt x="48603" y="57552"/>
                </a:lnTo>
                <a:lnTo>
                  <a:pt x="51517" y="54300"/>
                </a:lnTo>
                <a:lnTo>
                  <a:pt x="55377" y="52146"/>
                </a:lnTo>
                <a:lnTo>
                  <a:pt x="59875" y="51367"/>
                </a:lnTo>
                <a:lnTo>
                  <a:pt x="69312" y="51367"/>
                </a:lnTo>
                <a:lnTo>
                  <a:pt x="65577" y="49273"/>
                </a:lnTo>
                <a:lnTo>
                  <a:pt x="59983" y="48300"/>
                </a:lnTo>
                <a:close/>
              </a:path>
              <a:path w="120000" h="120000" extrusionOk="0">
                <a:moveTo>
                  <a:pt x="70896" y="3062"/>
                </a:moveTo>
                <a:lnTo>
                  <a:pt x="59983" y="3062"/>
                </a:lnTo>
                <a:lnTo>
                  <a:pt x="65104" y="3793"/>
                </a:lnTo>
                <a:lnTo>
                  <a:pt x="69711" y="5872"/>
                </a:lnTo>
                <a:lnTo>
                  <a:pt x="73531" y="9128"/>
                </a:lnTo>
                <a:lnTo>
                  <a:pt x="76294" y="13388"/>
                </a:lnTo>
                <a:lnTo>
                  <a:pt x="76323" y="13460"/>
                </a:lnTo>
                <a:lnTo>
                  <a:pt x="76386" y="13509"/>
                </a:lnTo>
                <a:lnTo>
                  <a:pt x="76427" y="13573"/>
                </a:lnTo>
                <a:lnTo>
                  <a:pt x="76464" y="13825"/>
                </a:lnTo>
                <a:lnTo>
                  <a:pt x="114471" y="91196"/>
                </a:lnTo>
                <a:lnTo>
                  <a:pt x="114633" y="91388"/>
                </a:lnTo>
                <a:lnTo>
                  <a:pt x="114678" y="91553"/>
                </a:lnTo>
                <a:lnTo>
                  <a:pt x="115553" y="93445"/>
                </a:lnTo>
                <a:lnTo>
                  <a:pt x="116186" y="95424"/>
                </a:lnTo>
                <a:lnTo>
                  <a:pt x="116572" y="97465"/>
                </a:lnTo>
                <a:lnTo>
                  <a:pt x="116702" y="99539"/>
                </a:lnTo>
                <a:lnTo>
                  <a:pt x="115299" y="106259"/>
                </a:lnTo>
                <a:lnTo>
                  <a:pt x="111476" y="111751"/>
                </a:lnTo>
                <a:lnTo>
                  <a:pt x="105812" y="115457"/>
                </a:lnTo>
                <a:lnTo>
                  <a:pt x="98883" y="116817"/>
                </a:lnTo>
                <a:lnTo>
                  <a:pt x="109272" y="116817"/>
                </a:lnTo>
                <a:lnTo>
                  <a:pt x="113708" y="113914"/>
                </a:lnTo>
                <a:lnTo>
                  <a:pt x="118208" y="107448"/>
                </a:lnTo>
                <a:lnTo>
                  <a:pt x="119859" y="99539"/>
                </a:lnTo>
                <a:lnTo>
                  <a:pt x="119706" y="97097"/>
                </a:lnTo>
                <a:lnTo>
                  <a:pt x="119254" y="94693"/>
                </a:lnTo>
                <a:lnTo>
                  <a:pt x="118509" y="92360"/>
                </a:lnTo>
                <a:lnTo>
                  <a:pt x="117438" y="90052"/>
                </a:lnTo>
                <a:lnTo>
                  <a:pt x="117368" y="90000"/>
                </a:lnTo>
                <a:lnTo>
                  <a:pt x="117310" y="89931"/>
                </a:lnTo>
                <a:lnTo>
                  <a:pt x="117268" y="89759"/>
                </a:lnTo>
                <a:lnTo>
                  <a:pt x="79344" y="12569"/>
                </a:lnTo>
                <a:lnTo>
                  <a:pt x="79295" y="12529"/>
                </a:lnTo>
                <a:lnTo>
                  <a:pt x="79232" y="12365"/>
                </a:lnTo>
                <a:lnTo>
                  <a:pt x="79232" y="12256"/>
                </a:lnTo>
                <a:lnTo>
                  <a:pt x="79183" y="12148"/>
                </a:lnTo>
                <a:lnTo>
                  <a:pt x="75933" y="7136"/>
                </a:lnTo>
                <a:lnTo>
                  <a:pt x="71437" y="3306"/>
                </a:lnTo>
                <a:lnTo>
                  <a:pt x="70896" y="3062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8" name="Shape 1308"/>
          <p:cNvSpPr/>
          <p:nvPr/>
        </p:nvSpPr>
        <p:spPr>
          <a:xfrm>
            <a:off x="8539733" y="1899785"/>
            <a:ext cx="1185900" cy="118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73" y="0"/>
                </a:moveTo>
                <a:lnTo>
                  <a:pt x="52450" y="467"/>
                </a:lnTo>
                <a:lnTo>
                  <a:pt x="45206" y="1831"/>
                </a:lnTo>
                <a:lnTo>
                  <a:pt x="38297" y="4036"/>
                </a:lnTo>
                <a:lnTo>
                  <a:pt x="31779" y="7026"/>
                </a:lnTo>
                <a:lnTo>
                  <a:pt x="25709" y="10745"/>
                </a:lnTo>
                <a:lnTo>
                  <a:pt x="20142" y="15135"/>
                </a:lnTo>
                <a:lnTo>
                  <a:pt x="15135" y="20142"/>
                </a:lnTo>
                <a:lnTo>
                  <a:pt x="10745" y="25709"/>
                </a:lnTo>
                <a:lnTo>
                  <a:pt x="7026" y="31779"/>
                </a:lnTo>
                <a:lnTo>
                  <a:pt x="4036" y="38297"/>
                </a:lnTo>
                <a:lnTo>
                  <a:pt x="1831" y="45206"/>
                </a:lnTo>
                <a:lnTo>
                  <a:pt x="467" y="52450"/>
                </a:lnTo>
                <a:lnTo>
                  <a:pt x="0" y="59973"/>
                </a:lnTo>
                <a:lnTo>
                  <a:pt x="467" y="67496"/>
                </a:lnTo>
                <a:lnTo>
                  <a:pt x="1831" y="74740"/>
                </a:lnTo>
                <a:lnTo>
                  <a:pt x="4036" y="81649"/>
                </a:lnTo>
                <a:lnTo>
                  <a:pt x="7026" y="88166"/>
                </a:lnTo>
                <a:lnTo>
                  <a:pt x="10745" y="94237"/>
                </a:lnTo>
                <a:lnTo>
                  <a:pt x="15135" y="99803"/>
                </a:lnTo>
                <a:lnTo>
                  <a:pt x="20142" y="104810"/>
                </a:lnTo>
                <a:lnTo>
                  <a:pt x="25709" y="109201"/>
                </a:lnTo>
                <a:lnTo>
                  <a:pt x="31779" y="112919"/>
                </a:lnTo>
                <a:lnTo>
                  <a:pt x="38297" y="115909"/>
                </a:lnTo>
                <a:lnTo>
                  <a:pt x="45206" y="118114"/>
                </a:lnTo>
                <a:lnTo>
                  <a:pt x="52450" y="119479"/>
                </a:lnTo>
                <a:lnTo>
                  <a:pt x="59973" y="119946"/>
                </a:lnTo>
                <a:lnTo>
                  <a:pt x="67496" y="119479"/>
                </a:lnTo>
                <a:lnTo>
                  <a:pt x="74740" y="118114"/>
                </a:lnTo>
                <a:lnTo>
                  <a:pt x="81649" y="115909"/>
                </a:lnTo>
                <a:lnTo>
                  <a:pt x="88166" y="112919"/>
                </a:lnTo>
                <a:lnTo>
                  <a:pt x="94237" y="109201"/>
                </a:lnTo>
                <a:lnTo>
                  <a:pt x="99803" y="104810"/>
                </a:lnTo>
                <a:lnTo>
                  <a:pt x="104810" y="99803"/>
                </a:lnTo>
                <a:lnTo>
                  <a:pt x="109201" y="94237"/>
                </a:lnTo>
                <a:lnTo>
                  <a:pt x="112919" y="88166"/>
                </a:lnTo>
                <a:lnTo>
                  <a:pt x="115909" y="81649"/>
                </a:lnTo>
                <a:lnTo>
                  <a:pt x="118114" y="74740"/>
                </a:lnTo>
                <a:lnTo>
                  <a:pt x="119479" y="67496"/>
                </a:lnTo>
                <a:lnTo>
                  <a:pt x="119946" y="59973"/>
                </a:lnTo>
                <a:lnTo>
                  <a:pt x="119479" y="52450"/>
                </a:lnTo>
                <a:lnTo>
                  <a:pt x="118114" y="45206"/>
                </a:lnTo>
                <a:lnTo>
                  <a:pt x="115909" y="38297"/>
                </a:lnTo>
                <a:lnTo>
                  <a:pt x="112919" y="31779"/>
                </a:lnTo>
                <a:lnTo>
                  <a:pt x="109201" y="25709"/>
                </a:lnTo>
                <a:lnTo>
                  <a:pt x="104810" y="20142"/>
                </a:lnTo>
                <a:lnTo>
                  <a:pt x="99803" y="15135"/>
                </a:lnTo>
                <a:lnTo>
                  <a:pt x="94237" y="10745"/>
                </a:lnTo>
                <a:lnTo>
                  <a:pt x="88166" y="7026"/>
                </a:lnTo>
                <a:lnTo>
                  <a:pt x="81649" y="4036"/>
                </a:lnTo>
                <a:lnTo>
                  <a:pt x="74740" y="1831"/>
                </a:lnTo>
                <a:lnTo>
                  <a:pt x="67496" y="467"/>
                </a:lnTo>
                <a:lnTo>
                  <a:pt x="59973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9" name="Shape 1309"/>
          <p:cNvSpPr/>
          <p:nvPr/>
        </p:nvSpPr>
        <p:spPr>
          <a:xfrm>
            <a:off x="8606079" y="1966118"/>
            <a:ext cx="1053000" cy="1053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74" y="0"/>
                </a:moveTo>
                <a:lnTo>
                  <a:pt x="51112" y="650"/>
                </a:lnTo>
                <a:lnTo>
                  <a:pt x="42653" y="2539"/>
                </a:lnTo>
                <a:lnTo>
                  <a:pt x="34691" y="5574"/>
                </a:lnTo>
                <a:lnTo>
                  <a:pt x="27318" y="9662"/>
                </a:lnTo>
                <a:lnTo>
                  <a:pt x="20627" y="14711"/>
                </a:lnTo>
                <a:lnTo>
                  <a:pt x="14711" y="20627"/>
                </a:lnTo>
                <a:lnTo>
                  <a:pt x="9662" y="27318"/>
                </a:lnTo>
                <a:lnTo>
                  <a:pt x="5574" y="34692"/>
                </a:lnTo>
                <a:lnTo>
                  <a:pt x="2539" y="42654"/>
                </a:lnTo>
                <a:lnTo>
                  <a:pt x="650" y="51113"/>
                </a:lnTo>
                <a:lnTo>
                  <a:pt x="0" y="59976"/>
                </a:lnTo>
                <a:lnTo>
                  <a:pt x="650" y="68839"/>
                </a:lnTo>
                <a:lnTo>
                  <a:pt x="2539" y="77298"/>
                </a:lnTo>
                <a:lnTo>
                  <a:pt x="5574" y="85261"/>
                </a:lnTo>
                <a:lnTo>
                  <a:pt x="9662" y="92634"/>
                </a:lnTo>
                <a:lnTo>
                  <a:pt x="14711" y="99326"/>
                </a:lnTo>
                <a:lnTo>
                  <a:pt x="20627" y="105242"/>
                </a:lnTo>
                <a:lnTo>
                  <a:pt x="27318" y="110291"/>
                </a:lnTo>
                <a:lnTo>
                  <a:pt x="34691" y="114379"/>
                </a:lnTo>
                <a:lnTo>
                  <a:pt x="42653" y="117414"/>
                </a:lnTo>
                <a:lnTo>
                  <a:pt x="51112" y="119303"/>
                </a:lnTo>
                <a:lnTo>
                  <a:pt x="59974" y="119953"/>
                </a:lnTo>
                <a:lnTo>
                  <a:pt x="68837" y="119303"/>
                </a:lnTo>
                <a:lnTo>
                  <a:pt x="77296" y="117414"/>
                </a:lnTo>
                <a:lnTo>
                  <a:pt x="85259" y="114379"/>
                </a:lnTo>
                <a:lnTo>
                  <a:pt x="92632" y="110291"/>
                </a:lnTo>
                <a:lnTo>
                  <a:pt x="99323" y="105242"/>
                </a:lnTo>
                <a:lnTo>
                  <a:pt x="105240" y="99326"/>
                </a:lnTo>
                <a:lnTo>
                  <a:pt x="110288" y="92634"/>
                </a:lnTo>
                <a:lnTo>
                  <a:pt x="114376" y="85261"/>
                </a:lnTo>
                <a:lnTo>
                  <a:pt x="117411" y="77298"/>
                </a:lnTo>
                <a:lnTo>
                  <a:pt x="119301" y="68839"/>
                </a:lnTo>
                <a:lnTo>
                  <a:pt x="119951" y="59976"/>
                </a:lnTo>
                <a:lnTo>
                  <a:pt x="119301" y="51113"/>
                </a:lnTo>
                <a:lnTo>
                  <a:pt x="117411" y="42654"/>
                </a:lnTo>
                <a:lnTo>
                  <a:pt x="114376" y="34692"/>
                </a:lnTo>
                <a:lnTo>
                  <a:pt x="110288" y="27318"/>
                </a:lnTo>
                <a:lnTo>
                  <a:pt x="105240" y="20627"/>
                </a:lnTo>
                <a:lnTo>
                  <a:pt x="99323" y="14711"/>
                </a:lnTo>
                <a:lnTo>
                  <a:pt x="92632" y="9662"/>
                </a:lnTo>
                <a:lnTo>
                  <a:pt x="85259" y="5574"/>
                </a:lnTo>
                <a:lnTo>
                  <a:pt x="77296" y="2539"/>
                </a:lnTo>
                <a:lnTo>
                  <a:pt x="68837" y="650"/>
                </a:lnTo>
                <a:lnTo>
                  <a:pt x="599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0" name="Shape 1310"/>
          <p:cNvSpPr/>
          <p:nvPr/>
        </p:nvSpPr>
        <p:spPr>
          <a:xfrm>
            <a:off x="8867053" y="2571278"/>
            <a:ext cx="152400" cy="15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40" y="0"/>
                </a:moveTo>
                <a:lnTo>
                  <a:pt x="36570" y="4706"/>
                </a:lnTo>
                <a:lnTo>
                  <a:pt x="17547" y="17539"/>
                </a:lnTo>
                <a:lnTo>
                  <a:pt x="4709" y="36556"/>
                </a:lnTo>
                <a:lnTo>
                  <a:pt x="0" y="59823"/>
                </a:lnTo>
                <a:lnTo>
                  <a:pt x="4709" y="83091"/>
                </a:lnTo>
                <a:lnTo>
                  <a:pt x="17547" y="102115"/>
                </a:lnTo>
                <a:lnTo>
                  <a:pt x="36570" y="114953"/>
                </a:lnTo>
                <a:lnTo>
                  <a:pt x="59840" y="119663"/>
                </a:lnTo>
                <a:lnTo>
                  <a:pt x="83105" y="114953"/>
                </a:lnTo>
                <a:lnTo>
                  <a:pt x="89708" y="110495"/>
                </a:lnTo>
                <a:lnTo>
                  <a:pt x="59840" y="110495"/>
                </a:lnTo>
                <a:lnTo>
                  <a:pt x="40129" y="106508"/>
                </a:lnTo>
                <a:lnTo>
                  <a:pt x="24021" y="95640"/>
                </a:lnTo>
                <a:lnTo>
                  <a:pt x="13154" y="79532"/>
                </a:lnTo>
                <a:lnTo>
                  <a:pt x="9167" y="59823"/>
                </a:lnTo>
                <a:lnTo>
                  <a:pt x="13154" y="40120"/>
                </a:lnTo>
                <a:lnTo>
                  <a:pt x="24021" y="24011"/>
                </a:lnTo>
                <a:lnTo>
                  <a:pt x="40129" y="13140"/>
                </a:lnTo>
                <a:lnTo>
                  <a:pt x="59840" y="9151"/>
                </a:lnTo>
                <a:lnTo>
                  <a:pt x="89691" y="9151"/>
                </a:lnTo>
                <a:lnTo>
                  <a:pt x="83105" y="4706"/>
                </a:lnTo>
                <a:lnTo>
                  <a:pt x="59840" y="0"/>
                </a:lnTo>
                <a:close/>
              </a:path>
              <a:path w="120000" h="120000" extrusionOk="0">
                <a:moveTo>
                  <a:pt x="89691" y="9151"/>
                </a:moveTo>
                <a:lnTo>
                  <a:pt x="59840" y="9151"/>
                </a:lnTo>
                <a:lnTo>
                  <a:pt x="79542" y="13140"/>
                </a:lnTo>
                <a:lnTo>
                  <a:pt x="95651" y="24011"/>
                </a:lnTo>
                <a:lnTo>
                  <a:pt x="106522" y="40120"/>
                </a:lnTo>
                <a:lnTo>
                  <a:pt x="110510" y="59823"/>
                </a:lnTo>
                <a:lnTo>
                  <a:pt x="106522" y="79532"/>
                </a:lnTo>
                <a:lnTo>
                  <a:pt x="95651" y="95640"/>
                </a:lnTo>
                <a:lnTo>
                  <a:pt x="79542" y="106508"/>
                </a:lnTo>
                <a:lnTo>
                  <a:pt x="59840" y="110495"/>
                </a:lnTo>
                <a:lnTo>
                  <a:pt x="89708" y="110495"/>
                </a:lnTo>
                <a:lnTo>
                  <a:pt x="102122" y="102115"/>
                </a:lnTo>
                <a:lnTo>
                  <a:pt x="114955" y="83091"/>
                </a:lnTo>
                <a:lnTo>
                  <a:pt x="119663" y="59823"/>
                </a:lnTo>
                <a:lnTo>
                  <a:pt x="114955" y="36556"/>
                </a:lnTo>
                <a:lnTo>
                  <a:pt x="102122" y="17539"/>
                </a:lnTo>
                <a:lnTo>
                  <a:pt x="89691" y="9151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1" name="Shape 1311"/>
          <p:cNvSpPr/>
          <p:nvPr/>
        </p:nvSpPr>
        <p:spPr>
          <a:xfrm>
            <a:off x="8893975" y="2598227"/>
            <a:ext cx="98100" cy="9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677" y="0"/>
                </a:moveTo>
                <a:lnTo>
                  <a:pt x="36470" y="4691"/>
                </a:lnTo>
                <a:lnTo>
                  <a:pt x="17498" y="17483"/>
                </a:lnTo>
                <a:lnTo>
                  <a:pt x="4697" y="36439"/>
                </a:lnTo>
                <a:lnTo>
                  <a:pt x="0" y="59628"/>
                </a:lnTo>
                <a:lnTo>
                  <a:pt x="4697" y="82820"/>
                </a:lnTo>
                <a:lnTo>
                  <a:pt x="17498" y="101786"/>
                </a:lnTo>
                <a:lnTo>
                  <a:pt x="36470" y="114583"/>
                </a:lnTo>
                <a:lnTo>
                  <a:pt x="59677" y="119281"/>
                </a:lnTo>
                <a:lnTo>
                  <a:pt x="82867" y="114583"/>
                </a:lnTo>
                <a:lnTo>
                  <a:pt x="89907" y="109830"/>
                </a:lnTo>
                <a:lnTo>
                  <a:pt x="59677" y="109830"/>
                </a:lnTo>
                <a:lnTo>
                  <a:pt x="40138" y="105879"/>
                </a:lnTo>
                <a:lnTo>
                  <a:pt x="24171" y="95111"/>
                </a:lnTo>
                <a:lnTo>
                  <a:pt x="13401" y="79151"/>
                </a:lnTo>
                <a:lnTo>
                  <a:pt x="9450" y="59628"/>
                </a:lnTo>
                <a:lnTo>
                  <a:pt x="13401" y="40107"/>
                </a:lnTo>
                <a:lnTo>
                  <a:pt x="24171" y="24155"/>
                </a:lnTo>
                <a:lnTo>
                  <a:pt x="40138" y="13397"/>
                </a:lnTo>
                <a:lnTo>
                  <a:pt x="59677" y="9450"/>
                </a:lnTo>
                <a:lnTo>
                  <a:pt x="89919" y="9450"/>
                </a:lnTo>
                <a:lnTo>
                  <a:pt x="82867" y="4691"/>
                </a:lnTo>
                <a:lnTo>
                  <a:pt x="59677" y="0"/>
                </a:lnTo>
                <a:close/>
              </a:path>
              <a:path w="120000" h="120000" extrusionOk="0">
                <a:moveTo>
                  <a:pt x="89919" y="9450"/>
                </a:moveTo>
                <a:lnTo>
                  <a:pt x="59677" y="9450"/>
                </a:lnTo>
                <a:lnTo>
                  <a:pt x="79186" y="13397"/>
                </a:lnTo>
                <a:lnTo>
                  <a:pt x="95138" y="24155"/>
                </a:lnTo>
                <a:lnTo>
                  <a:pt x="105904" y="40107"/>
                </a:lnTo>
                <a:lnTo>
                  <a:pt x="109855" y="59628"/>
                </a:lnTo>
                <a:lnTo>
                  <a:pt x="105904" y="79151"/>
                </a:lnTo>
                <a:lnTo>
                  <a:pt x="95138" y="95111"/>
                </a:lnTo>
                <a:lnTo>
                  <a:pt x="79186" y="105879"/>
                </a:lnTo>
                <a:lnTo>
                  <a:pt x="59677" y="109830"/>
                </a:lnTo>
                <a:lnTo>
                  <a:pt x="89907" y="109830"/>
                </a:lnTo>
                <a:lnTo>
                  <a:pt x="101823" y="101786"/>
                </a:lnTo>
                <a:lnTo>
                  <a:pt x="114613" y="82820"/>
                </a:lnTo>
                <a:lnTo>
                  <a:pt x="119306" y="59628"/>
                </a:lnTo>
                <a:lnTo>
                  <a:pt x="114613" y="36439"/>
                </a:lnTo>
                <a:lnTo>
                  <a:pt x="101823" y="17483"/>
                </a:lnTo>
                <a:lnTo>
                  <a:pt x="89919" y="945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2" name="Shape 1312"/>
          <p:cNvSpPr/>
          <p:nvPr/>
        </p:nvSpPr>
        <p:spPr>
          <a:xfrm>
            <a:off x="9057664" y="2171231"/>
            <a:ext cx="153300" cy="15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41" y="0"/>
                </a:moveTo>
                <a:lnTo>
                  <a:pt x="59443" y="0"/>
                </a:lnTo>
                <a:lnTo>
                  <a:pt x="36322" y="4706"/>
                </a:lnTo>
                <a:lnTo>
                  <a:pt x="17424" y="17539"/>
                </a:lnTo>
                <a:lnTo>
                  <a:pt x="4676" y="36556"/>
                </a:lnTo>
                <a:lnTo>
                  <a:pt x="0" y="59823"/>
                </a:lnTo>
                <a:lnTo>
                  <a:pt x="4676" y="83091"/>
                </a:lnTo>
                <a:lnTo>
                  <a:pt x="17424" y="102115"/>
                </a:lnTo>
                <a:lnTo>
                  <a:pt x="36322" y="114953"/>
                </a:lnTo>
                <a:lnTo>
                  <a:pt x="59443" y="119663"/>
                </a:lnTo>
                <a:lnTo>
                  <a:pt x="59841" y="119663"/>
                </a:lnTo>
                <a:lnTo>
                  <a:pt x="82962" y="114953"/>
                </a:lnTo>
                <a:lnTo>
                  <a:pt x="89524" y="110495"/>
                </a:lnTo>
                <a:lnTo>
                  <a:pt x="59443" y="110495"/>
                </a:lnTo>
                <a:lnTo>
                  <a:pt x="39861" y="106505"/>
                </a:lnTo>
                <a:lnTo>
                  <a:pt x="23855" y="95635"/>
                </a:lnTo>
                <a:lnTo>
                  <a:pt x="13053" y="79526"/>
                </a:lnTo>
                <a:lnTo>
                  <a:pt x="9090" y="59823"/>
                </a:lnTo>
                <a:lnTo>
                  <a:pt x="13053" y="40120"/>
                </a:lnTo>
                <a:lnTo>
                  <a:pt x="23855" y="24011"/>
                </a:lnTo>
                <a:lnTo>
                  <a:pt x="39861" y="13140"/>
                </a:lnTo>
                <a:lnTo>
                  <a:pt x="59443" y="9151"/>
                </a:lnTo>
                <a:lnTo>
                  <a:pt x="89506" y="9151"/>
                </a:lnTo>
                <a:lnTo>
                  <a:pt x="82962" y="4706"/>
                </a:lnTo>
                <a:lnTo>
                  <a:pt x="59841" y="0"/>
                </a:lnTo>
                <a:close/>
              </a:path>
              <a:path w="120000" h="120000" extrusionOk="0">
                <a:moveTo>
                  <a:pt x="89506" y="9151"/>
                </a:moveTo>
                <a:lnTo>
                  <a:pt x="59841" y="9151"/>
                </a:lnTo>
                <a:lnTo>
                  <a:pt x="79420" y="13140"/>
                </a:lnTo>
                <a:lnTo>
                  <a:pt x="95422" y="24011"/>
                </a:lnTo>
                <a:lnTo>
                  <a:pt x="106217" y="40120"/>
                </a:lnTo>
                <a:lnTo>
                  <a:pt x="110178" y="59823"/>
                </a:lnTo>
                <a:lnTo>
                  <a:pt x="106217" y="79526"/>
                </a:lnTo>
                <a:lnTo>
                  <a:pt x="95422" y="95635"/>
                </a:lnTo>
                <a:lnTo>
                  <a:pt x="79420" y="106505"/>
                </a:lnTo>
                <a:lnTo>
                  <a:pt x="59841" y="110495"/>
                </a:lnTo>
                <a:lnTo>
                  <a:pt x="89524" y="110495"/>
                </a:lnTo>
                <a:lnTo>
                  <a:pt x="101859" y="102115"/>
                </a:lnTo>
                <a:lnTo>
                  <a:pt x="114608" y="83091"/>
                </a:lnTo>
                <a:lnTo>
                  <a:pt x="119285" y="59823"/>
                </a:lnTo>
                <a:lnTo>
                  <a:pt x="114608" y="36556"/>
                </a:lnTo>
                <a:lnTo>
                  <a:pt x="101859" y="17539"/>
                </a:lnTo>
                <a:lnTo>
                  <a:pt x="89506" y="9151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3" name="Shape 1313"/>
          <p:cNvSpPr/>
          <p:nvPr/>
        </p:nvSpPr>
        <p:spPr>
          <a:xfrm>
            <a:off x="9084586" y="2198157"/>
            <a:ext cx="98100" cy="9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295" y="0"/>
                </a:moveTo>
                <a:lnTo>
                  <a:pt x="59677" y="0"/>
                </a:lnTo>
                <a:lnTo>
                  <a:pt x="36470" y="4695"/>
                </a:lnTo>
                <a:lnTo>
                  <a:pt x="17498" y="17494"/>
                </a:lnTo>
                <a:lnTo>
                  <a:pt x="4697" y="36458"/>
                </a:lnTo>
                <a:lnTo>
                  <a:pt x="0" y="59652"/>
                </a:lnTo>
                <a:lnTo>
                  <a:pt x="4697" y="82845"/>
                </a:lnTo>
                <a:lnTo>
                  <a:pt x="17498" y="101809"/>
                </a:lnTo>
                <a:lnTo>
                  <a:pt x="36470" y="114609"/>
                </a:lnTo>
                <a:lnTo>
                  <a:pt x="59677" y="119306"/>
                </a:lnTo>
                <a:lnTo>
                  <a:pt x="60295" y="119306"/>
                </a:lnTo>
                <a:lnTo>
                  <a:pt x="83488" y="114609"/>
                </a:lnTo>
                <a:lnTo>
                  <a:pt x="90533" y="109853"/>
                </a:lnTo>
                <a:lnTo>
                  <a:pt x="59677" y="109853"/>
                </a:lnTo>
                <a:lnTo>
                  <a:pt x="40138" y="105904"/>
                </a:lnTo>
                <a:lnTo>
                  <a:pt x="24171" y="95136"/>
                </a:lnTo>
                <a:lnTo>
                  <a:pt x="13401" y="79177"/>
                </a:lnTo>
                <a:lnTo>
                  <a:pt x="9450" y="59652"/>
                </a:lnTo>
                <a:lnTo>
                  <a:pt x="13401" y="40129"/>
                </a:lnTo>
                <a:lnTo>
                  <a:pt x="24171" y="24169"/>
                </a:lnTo>
                <a:lnTo>
                  <a:pt x="40138" y="13401"/>
                </a:lnTo>
                <a:lnTo>
                  <a:pt x="59677" y="9450"/>
                </a:lnTo>
                <a:lnTo>
                  <a:pt x="90533" y="9450"/>
                </a:lnTo>
                <a:lnTo>
                  <a:pt x="83488" y="4695"/>
                </a:lnTo>
                <a:lnTo>
                  <a:pt x="60295" y="0"/>
                </a:lnTo>
                <a:close/>
              </a:path>
              <a:path w="120000" h="120000" extrusionOk="0">
                <a:moveTo>
                  <a:pt x="90533" y="9450"/>
                </a:moveTo>
                <a:lnTo>
                  <a:pt x="60295" y="9450"/>
                </a:lnTo>
                <a:lnTo>
                  <a:pt x="79820" y="13401"/>
                </a:lnTo>
                <a:lnTo>
                  <a:pt x="95779" y="24169"/>
                </a:lnTo>
                <a:lnTo>
                  <a:pt x="106547" y="40129"/>
                </a:lnTo>
                <a:lnTo>
                  <a:pt x="110498" y="59652"/>
                </a:lnTo>
                <a:lnTo>
                  <a:pt x="106547" y="79177"/>
                </a:lnTo>
                <a:lnTo>
                  <a:pt x="95779" y="95136"/>
                </a:lnTo>
                <a:lnTo>
                  <a:pt x="79820" y="105904"/>
                </a:lnTo>
                <a:lnTo>
                  <a:pt x="60295" y="109853"/>
                </a:lnTo>
                <a:lnTo>
                  <a:pt x="90533" y="109853"/>
                </a:lnTo>
                <a:lnTo>
                  <a:pt x="102454" y="101809"/>
                </a:lnTo>
                <a:lnTo>
                  <a:pt x="115252" y="82845"/>
                </a:lnTo>
                <a:lnTo>
                  <a:pt x="119949" y="59652"/>
                </a:lnTo>
                <a:lnTo>
                  <a:pt x="115252" y="36458"/>
                </a:lnTo>
                <a:lnTo>
                  <a:pt x="102454" y="17494"/>
                </a:lnTo>
                <a:lnTo>
                  <a:pt x="90533" y="945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4" name="Shape 1314"/>
          <p:cNvSpPr/>
          <p:nvPr/>
        </p:nvSpPr>
        <p:spPr>
          <a:xfrm>
            <a:off x="9080235" y="2415212"/>
            <a:ext cx="107400" cy="107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45" y="0"/>
                </a:moveTo>
                <a:lnTo>
                  <a:pt x="59457" y="0"/>
                </a:lnTo>
                <a:lnTo>
                  <a:pt x="36335" y="4678"/>
                </a:lnTo>
                <a:lnTo>
                  <a:pt x="17434" y="17432"/>
                </a:lnTo>
                <a:lnTo>
                  <a:pt x="4678" y="36335"/>
                </a:lnTo>
                <a:lnTo>
                  <a:pt x="0" y="59456"/>
                </a:lnTo>
                <a:lnTo>
                  <a:pt x="4678" y="82577"/>
                </a:lnTo>
                <a:lnTo>
                  <a:pt x="17434" y="101478"/>
                </a:lnTo>
                <a:lnTo>
                  <a:pt x="36335" y="114232"/>
                </a:lnTo>
                <a:lnTo>
                  <a:pt x="59457" y="118912"/>
                </a:lnTo>
                <a:lnTo>
                  <a:pt x="60045" y="118912"/>
                </a:lnTo>
                <a:lnTo>
                  <a:pt x="83166" y="114232"/>
                </a:lnTo>
                <a:lnTo>
                  <a:pt x="95457" y="105939"/>
                </a:lnTo>
                <a:lnTo>
                  <a:pt x="59457" y="105939"/>
                </a:lnTo>
                <a:lnTo>
                  <a:pt x="41370" y="102280"/>
                </a:lnTo>
                <a:lnTo>
                  <a:pt x="26594" y="92307"/>
                </a:lnTo>
                <a:lnTo>
                  <a:pt x="16628" y="77532"/>
                </a:lnTo>
                <a:lnTo>
                  <a:pt x="12973" y="59456"/>
                </a:lnTo>
                <a:lnTo>
                  <a:pt x="16628" y="41380"/>
                </a:lnTo>
                <a:lnTo>
                  <a:pt x="26594" y="26602"/>
                </a:lnTo>
                <a:lnTo>
                  <a:pt x="41370" y="16631"/>
                </a:lnTo>
                <a:lnTo>
                  <a:pt x="59457" y="12973"/>
                </a:lnTo>
                <a:lnTo>
                  <a:pt x="95457" y="12973"/>
                </a:lnTo>
                <a:lnTo>
                  <a:pt x="83166" y="4678"/>
                </a:lnTo>
                <a:lnTo>
                  <a:pt x="60045" y="0"/>
                </a:lnTo>
                <a:close/>
              </a:path>
              <a:path w="120000" h="120000" extrusionOk="0">
                <a:moveTo>
                  <a:pt x="95457" y="12973"/>
                </a:moveTo>
                <a:lnTo>
                  <a:pt x="60045" y="12973"/>
                </a:lnTo>
                <a:lnTo>
                  <a:pt x="78121" y="16631"/>
                </a:lnTo>
                <a:lnTo>
                  <a:pt x="92899" y="26602"/>
                </a:lnTo>
                <a:lnTo>
                  <a:pt x="102870" y="41380"/>
                </a:lnTo>
                <a:lnTo>
                  <a:pt x="106528" y="59456"/>
                </a:lnTo>
                <a:lnTo>
                  <a:pt x="102870" y="77532"/>
                </a:lnTo>
                <a:lnTo>
                  <a:pt x="92899" y="92307"/>
                </a:lnTo>
                <a:lnTo>
                  <a:pt x="78121" y="102280"/>
                </a:lnTo>
                <a:lnTo>
                  <a:pt x="60045" y="105939"/>
                </a:lnTo>
                <a:lnTo>
                  <a:pt x="95457" y="105939"/>
                </a:lnTo>
                <a:lnTo>
                  <a:pt x="102068" y="101478"/>
                </a:lnTo>
                <a:lnTo>
                  <a:pt x="114822" y="82577"/>
                </a:lnTo>
                <a:lnTo>
                  <a:pt x="119502" y="59456"/>
                </a:lnTo>
                <a:lnTo>
                  <a:pt x="114822" y="36335"/>
                </a:lnTo>
                <a:lnTo>
                  <a:pt x="102068" y="17432"/>
                </a:lnTo>
                <a:lnTo>
                  <a:pt x="95457" y="12973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5" name="Shape 1315"/>
          <p:cNvSpPr/>
          <p:nvPr/>
        </p:nvSpPr>
        <p:spPr>
          <a:xfrm>
            <a:off x="9107178" y="2442160"/>
            <a:ext cx="53700" cy="5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287" y="0"/>
                </a:moveTo>
                <a:lnTo>
                  <a:pt x="26354" y="0"/>
                </a:lnTo>
                <a:lnTo>
                  <a:pt x="0" y="26812"/>
                </a:lnTo>
                <a:lnTo>
                  <a:pt x="0" y="92860"/>
                </a:lnTo>
                <a:lnTo>
                  <a:pt x="26354" y="119720"/>
                </a:lnTo>
                <a:lnTo>
                  <a:pt x="92287" y="119720"/>
                </a:lnTo>
                <a:lnTo>
                  <a:pt x="109584" y="102090"/>
                </a:lnTo>
                <a:lnTo>
                  <a:pt x="35863" y="102090"/>
                </a:lnTo>
                <a:lnTo>
                  <a:pt x="17297" y="83120"/>
                </a:lnTo>
                <a:lnTo>
                  <a:pt x="17297" y="36552"/>
                </a:lnTo>
                <a:lnTo>
                  <a:pt x="35863" y="17629"/>
                </a:lnTo>
                <a:lnTo>
                  <a:pt x="109616" y="17629"/>
                </a:lnTo>
                <a:lnTo>
                  <a:pt x="92287" y="0"/>
                </a:lnTo>
                <a:close/>
              </a:path>
              <a:path w="120000" h="120000" extrusionOk="0">
                <a:moveTo>
                  <a:pt x="109616" y="17629"/>
                </a:moveTo>
                <a:lnTo>
                  <a:pt x="82777" y="17629"/>
                </a:lnTo>
                <a:lnTo>
                  <a:pt x="101344" y="36552"/>
                </a:lnTo>
                <a:lnTo>
                  <a:pt x="101344" y="83120"/>
                </a:lnTo>
                <a:lnTo>
                  <a:pt x="82777" y="102090"/>
                </a:lnTo>
                <a:lnTo>
                  <a:pt x="109584" y="102090"/>
                </a:lnTo>
                <a:lnTo>
                  <a:pt x="118641" y="92860"/>
                </a:lnTo>
                <a:lnTo>
                  <a:pt x="118641" y="26812"/>
                </a:lnTo>
                <a:lnTo>
                  <a:pt x="109616" y="17629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6" name="Shape 1316"/>
          <p:cNvSpPr/>
          <p:nvPr/>
        </p:nvSpPr>
        <p:spPr>
          <a:xfrm>
            <a:off x="9248785" y="2571278"/>
            <a:ext cx="152400" cy="15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23" y="0"/>
                </a:moveTo>
                <a:lnTo>
                  <a:pt x="36556" y="4706"/>
                </a:lnTo>
                <a:lnTo>
                  <a:pt x="17539" y="17539"/>
                </a:lnTo>
                <a:lnTo>
                  <a:pt x="4706" y="36556"/>
                </a:lnTo>
                <a:lnTo>
                  <a:pt x="0" y="59823"/>
                </a:lnTo>
                <a:lnTo>
                  <a:pt x="4706" y="83091"/>
                </a:lnTo>
                <a:lnTo>
                  <a:pt x="17539" y="102115"/>
                </a:lnTo>
                <a:lnTo>
                  <a:pt x="36556" y="114953"/>
                </a:lnTo>
                <a:lnTo>
                  <a:pt x="59823" y="119663"/>
                </a:lnTo>
                <a:lnTo>
                  <a:pt x="83099" y="114953"/>
                </a:lnTo>
                <a:lnTo>
                  <a:pt x="89703" y="110495"/>
                </a:lnTo>
                <a:lnTo>
                  <a:pt x="59823" y="110495"/>
                </a:lnTo>
                <a:lnTo>
                  <a:pt x="40123" y="106508"/>
                </a:lnTo>
                <a:lnTo>
                  <a:pt x="24018" y="95640"/>
                </a:lnTo>
                <a:lnTo>
                  <a:pt x="13154" y="79532"/>
                </a:lnTo>
                <a:lnTo>
                  <a:pt x="9167" y="59823"/>
                </a:lnTo>
                <a:lnTo>
                  <a:pt x="13154" y="40120"/>
                </a:lnTo>
                <a:lnTo>
                  <a:pt x="24018" y="24011"/>
                </a:lnTo>
                <a:lnTo>
                  <a:pt x="40123" y="13140"/>
                </a:lnTo>
                <a:lnTo>
                  <a:pt x="59823" y="9151"/>
                </a:lnTo>
                <a:lnTo>
                  <a:pt x="89686" y="9151"/>
                </a:lnTo>
                <a:lnTo>
                  <a:pt x="83099" y="4706"/>
                </a:lnTo>
                <a:lnTo>
                  <a:pt x="59823" y="0"/>
                </a:lnTo>
                <a:close/>
              </a:path>
              <a:path w="120000" h="120000" extrusionOk="0">
                <a:moveTo>
                  <a:pt x="89686" y="9151"/>
                </a:moveTo>
                <a:lnTo>
                  <a:pt x="59823" y="9151"/>
                </a:lnTo>
                <a:lnTo>
                  <a:pt x="79535" y="13140"/>
                </a:lnTo>
                <a:lnTo>
                  <a:pt x="95649" y="24011"/>
                </a:lnTo>
                <a:lnTo>
                  <a:pt x="106522" y="40120"/>
                </a:lnTo>
                <a:lnTo>
                  <a:pt x="110510" y="59823"/>
                </a:lnTo>
                <a:lnTo>
                  <a:pt x="106522" y="79532"/>
                </a:lnTo>
                <a:lnTo>
                  <a:pt x="95649" y="95640"/>
                </a:lnTo>
                <a:lnTo>
                  <a:pt x="79535" y="106508"/>
                </a:lnTo>
                <a:lnTo>
                  <a:pt x="59823" y="110495"/>
                </a:lnTo>
                <a:lnTo>
                  <a:pt x="89703" y="110495"/>
                </a:lnTo>
                <a:lnTo>
                  <a:pt x="102121" y="102115"/>
                </a:lnTo>
                <a:lnTo>
                  <a:pt x="114955" y="83091"/>
                </a:lnTo>
                <a:lnTo>
                  <a:pt x="119663" y="59823"/>
                </a:lnTo>
                <a:lnTo>
                  <a:pt x="114955" y="36556"/>
                </a:lnTo>
                <a:lnTo>
                  <a:pt x="102121" y="17539"/>
                </a:lnTo>
                <a:lnTo>
                  <a:pt x="89686" y="9151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7" name="Shape 1317"/>
          <p:cNvSpPr/>
          <p:nvPr/>
        </p:nvSpPr>
        <p:spPr>
          <a:xfrm>
            <a:off x="9275729" y="2598227"/>
            <a:ext cx="98100" cy="9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626" y="0"/>
                </a:moveTo>
                <a:lnTo>
                  <a:pt x="36439" y="4691"/>
                </a:lnTo>
                <a:lnTo>
                  <a:pt x="17483" y="17483"/>
                </a:lnTo>
                <a:lnTo>
                  <a:pt x="4691" y="36439"/>
                </a:lnTo>
                <a:lnTo>
                  <a:pt x="0" y="59628"/>
                </a:lnTo>
                <a:lnTo>
                  <a:pt x="4691" y="82820"/>
                </a:lnTo>
                <a:lnTo>
                  <a:pt x="17483" y="101786"/>
                </a:lnTo>
                <a:lnTo>
                  <a:pt x="36439" y="114583"/>
                </a:lnTo>
                <a:lnTo>
                  <a:pt x="59626" y="119281"/>
                </a:lnTo>
                <a:lnTo>
                  <a:pt x="82835" y="114583"/>
                </a:lnTo>
                <a:lnTo>
                  <a:pt x="89882" y="109830"/>
                </a:lnTo>
                <a:lnTo>
                  <a:pt x="59626" y="109830"/>
                </a:lnTo>
                <a:lnTo>
                  <a:pt x="40117" y="105879"/>
                </a:lnTo>
                <a:lnTo>
                  <a:pt x="24165" y="95111"/>
                </a:lnTo>
                <a:lnTo>
                  <a:pt x="13401" y="79151"/>
                </a:lnTo>
                <a:lnTo>
                  <a:pt x="9450" y="59628"/>
                </a:lnTo>
                <a:lnTo>
                  <a:pt x="13401" y="40107"/>
                </a:lnTo>
                <a:lnTo>
                  <a:pt x="24165" y="24155"/>
                </a:lnTo>
                <a:lnTo>
                  <a:pt x="40117" y="13397"/>
                </a:lnTo>
                <a:lnTo>
                  <a:pt x="59626" y="9450"/>
                </a:lnTo>
                <a:lnTo>
                  <a:pt x="89894" y="9450"/>
                </a:lnTo>
                <a:lnTo>
                  <a:pt x="82835" y="4691"/>
                </a:lnTo>
                <a:lnTo>
                  <a:pt x="59626" y="0"/>
                </a:lnTo>
                <a:close/>
              </a:path>
              <a:path w="120000" h="120000" extrusionOk="0">
                <a:moveTo>
                  <a:pt x="89894" y="9450"/>
                </a:moveTo>
                <a:lnTo>
                  <a:pt x="59626" y="9450"/>
                </a:lnTo>
                <a:lnTo>
                  <a:pt x="79155" y="13397"/>
                </a:lnTo>
                <a:lnTo>
                  <a:pt x="95123" y="24155"/>
                </a:lnTo>
                <a:lnTo>
                  <a:pt x="105900" y="40107"/>
                </a:lnTo>
                <a:lnTo>
                  <a:pt x="109853" y="59628"/>
                </a:lnTo>
                <a:lnTo>
                  <a:pt x="105900" y="79151"/>
                </a:lnTo>
                <a:lnTo>
                  <a:pt x="95123" y="95111"/>
                </a:lnTo>
                <a:lnTo>
                  <a:pt x="79155" y="105879"/>
                </a:lnTo>
                <a:lnTo>
                  <a:pt x="59626" y="109830"/>
                </a:lnTo>
                <a:lnTo>
                  <a:pt x="89882" y="109830"/>
                </a:lnTo>
                <a:lnTo>
                  <a:pt x="101807" y="101786"/>
                </a:lnTo>
                <a:lnTo>
                  <a:pt x="114609" y="82820"/>
                </a:lnTo>
                <a:lnTo>
                  <a:pt x="119306" y="59628"/>
                </a:lnTo>
                <a:lnTo>
                  <a:pt x="114609" y="36439"/>
                </a:lnTo>
                <a:lnTo>
                  <a:pt x="101807" y="17483"/>
                </a:lnTo>
                <a:lnTo>
                  <a:pt x="89894" y="945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8" name="Shape 1318"/>
          <p:cNvSpPr/>
          <p:nvPr/>
        </p:nvSpPr>
        <p:spPr>
          <a:xfrm>
            <a:off x="8840108" y="2144280"/>
            <a:ext cx="588000" cy="60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3" y="0"/>
                </a:moveTo>
                <a:lnTo>
                  <a:pt x="59875" y="0"/>
                </a:lnTo>
                <a:lnTo>
                  <a:pt x="53845" y="860"/>
                </a:lnTo>
                <a:lnTo>
                  <a:pt x="40675" y="12148"/>
                </a:lnTo>
                <a:lnTo>
                  <a:pt x="40568" y="12529"/>
                </a:lnTo>
                <a:lnTo>
                  <a:pt x="40510" y="12569"/>
                </a:lnTo>
                <a:lnTo>
                  <a:pt x="40021" y="13573"/>
                </a:lnTo>
                <a:lnTo>
                  <a:pt x="2594" y="89759"/>
                </a:lnTo>
                <a:lnTo>
                  <a:pt x="2548" y="89931"/>
                </a:lnTo>
                <a:lnTo>
                  <a:pt x="2495" y="90000"/>
                </a:lnTo>
                <a:lnTo>
                  <a:pt x="2424" y="90052"/>
                </a:lnTo>
                <a:lnTo>
                  <a:pt x="2379" y="90132"/>
                </a:lnTo>
                <a:lnTo>
                  <a:pt x="1350" y="92360"/>
                </a:lnTo>
                <a:lnTo>
                  <a:pt x="606" y="94693"/>
                </a:lnTo>
                <a:lnTo>
                  <a:pt x="152" y="97097"/>
                </a:lnTo>
                <a:lnTo>
                  <a:pt x="0" y="99539"/>
                </a:lnTo>
                <a:lnTo>
                  <a:pt x="1650" y="107448"/>
                </a:lnTo>
                <a:lnTo>
                  <a:pt x="6150" y="113914"/>
                </a:lnTo>
                <a:lnTo>
                  <a:pt x="12818" y="118278"/>
                </a:lnTo>
                <a:lnTo>
                  <a:pt x="20975" y="119879"/>
                </a:lnTo>
                <a:lnTo>
                  <a:pt x="28762" y="118416"/>
                </a:lnTo>
                <a:lnTo>
                  <a:pt x="31350" y="116817"/>
                </a:lnTo>
                <a:lnTo>
                  <a:pt x="20975" y="116817"/>
                </a:lnTo>
                <a:lnTo>
                  <a:pt x="14047" y="115457"/>
                </a:lnTo>
                <a:lnTo>
                  <a:pt x="8384" y="111751"/>
                </a:lnTo>
                <a:lnTo>
                  <a:pt x="4563" y="106259"/>
                </a:lnTo>
                <a:lnTo>
                  <a:pt x="3161" y="99539"/>
                </a:lnTo>
                <a:lnTo>
                  <a:pt x="3290" y="97465"/>
                </a:lnTo>
                <a:lnTo>
                  <a:pt x="3674" y="95424"/>
                </a:lnTo>
                <a:lnTo>
                  <a:pt x="4306" y="93445"/>
                </a:lnTo>
                <a:lnTo>
                  <a:pt x="5180" y="91553"/>
                </a:lnTo>
                <a:lnTo>
                  <a:pt x="5226" y="91388"/>
                </a:lnTo>
                <a:lnTo>
                  <a:pt x="5383" y="91196"/>
                </a:lnTo>
                <a:lnTo>
                  <a:pt x="43394" y="13825"/>
                </a:lnTo>
                <a:lnTo>
                  <a:pt x="43473" y="13509"/>
                </a:lnTo>
                <a:lnTo>
                  <a:pt x="43534" y="13460"/>
                </a:lnTo>
                <a:lnTo>
                  <a:pt x="54754" y="3793"/>
                </a:lnTo>
                <a:lnTo>
                  <a:pt x="59875" y="3062"/>
                </a:lnTo>
                <a:lnTo>
                  <a:pt x="70896" y="3062"/>
                </a:lnTo>
                <a:lnTo>
                  <a:pt x="66014" y="860"/>
                </a:lnTo>
                <a:lnTo>
                  <a:pt x="59983" y="0"/>
                </a:lnTo>
                <a:close/>
              </a:path>
              <a:path w="120000" h="120000" extrusionOk="0">
                <a:moveTo>
                  <a:pt x="69312" y="51367"/>
                </a:moveTo>
                <a:lnTo>
                  <a:pt x="59983" y="51367"/>
                </a:lnTo>
                <a:lnTo>
                  <a:pt x="64481" y="52146"/>
                </a:lnTo>
                <a:lnTo>
                  <a:pt x="68343" y="54300"/>
                </a:lnTo>
                <a:lnTo>
                  <a:pt x="71257" y="57552"/>
                </a:lnTo>
                <a:lnTo>
                  <a:pt x="72914" y="61625"/>
                </a:lnTo>
                <a:lnTo>
                  <a:pt x="77942" y="100579"/>
                </a:lnTo>
                <a:lnTo>
                  <a:pt x="77966" y="100968"/>
                </a:lnTo>
                <a:lnTo>
                  <a:pt x="80014" y="108398"/>
                </a:lnTo>
                <a:lnTo>
                  <a:pt x="84598" y="114402"/>
                </a:lnTo>
                <a:lnTo>
                  <a:pt x="91096" y="118416"/>
                </a:lnTo>
                <a:lnTo>
                  <a:pt x="98883" y="119879"/>
                </a:lnTo>
                <a:lnTo>
                  <a:pt x="107040" y="118278"/>
                </a:lnTo>
                <a:lnTo>
                  <a:pt x="109272" y="116817"/>
                </a:lnTo>
                <a:lnTo>
                  <a:pt x="98883" y="116817"/>
                </a:lnTo>
                <a:lnTo>
                  <a:pt x="92269" y="115574"/>
                </a:lnTo>
                <a:lnTo>
                  <a:pt x="86750" y="112164"/>
                </a:lnTo>
                <a:lnTo>
                  <a:pt x="82856" y="107064"/>
                </a:lnTo>
                <a:lnTo>
                  <a:pt x="81092" y="100675"/>
                </a:lnTo>
                <a:lnTo>
                  <a:pt x="81086" y="100298"/>
                </a:lnTo>
                <a:lnTo>
                  <a:pt x="76265" y="62917"/>
                </a:lnTo>
                <a:lnTo>
                  <a:pt x="76282" y="62769"/>
                </a:lnTo>
                <a:lnTo>
                  <a:pt x="76233" y="62207"/>
                </a:lnTo>
                <a:lnTo>
                  <a:pt x="76139" y="61625"/>
                </a:lnTo>
                <a:lnTo>
                  <a:pt x="76030" y="61111"/>
                </a:lnTo>
                <a:lnTo>
                  <a:pt x="73988" y="56018"/>
                </a:lnTo>
                <a:lnTo>
                  <a:pt x="70374" y="51962"/>
                </a:lnTo>
                <a:lnTo>
                  <a:pt x="69312" y="51367"/>
                </a:lnTo>
                <a:close/>
              </a:path>
              <a:path w="120000" h="120000" extrusionOk="0">
                <a:moveTo>
                  <a:pt x="59983" y="48300"/>
                </a:moveTo>
                <a:lnTo>
                  <a:pt x="59875" y="48300"/>
                </a:lnTo>
                <a:lnTo>
                  <a:pt x="54281" y="49273"/>
                </a:lnTo>
                <a:lnTo>
                  <a:pt x="43824" y="61111"/>
                </a:lnTo>
                <a:lnTo>
                  <a:pt x="43592" y="62917"/>
                </a:lnTo>
                <a:lnTo>
                  <a:pt x="38772" y="100298"/>
                </a:lnTo>
                <a:lnTo>
                  <a:pt x="33108" y="112164"/>
                </a:lnTo>
                <a:lnTo>
                  <a:pt x="20975" y="116817"/>
                </a:lnTo>
                <a:lnTo>
                  <a:pt x="31350" y="116817"/>
                </a:lnTo>
                <a:lnTo>
                  <a:pt x="35260" y="114402"/>
                </a:lnTo>
                <a:lnTo>
                  <a:pt x="39846" y="108398"/>
                </a:lnTo>
                <a:lnTo>
                  <a:pt x="41896" y="100968"/>
                </a:lnTo>
                <a:lnTo>
                  <a:pt x="41917" y="100579"/>
                </a:lnTo>
                <a:lnTo>
                  <a:pt x="46944" y="61625"/>
                </a:lnTo>
                <a:lnTo>
                  <a:pt x="48603" y="57552"/>
                </a:lnTo>
                <a:lnTo>
                  <a:pt x="51517" y="54300"/>
                </a:lnTo>
                <a:lnTo>
                  <a:pt x="55377" y="52146"/>
                </a:lnTo>
                <a:lnTo>
                  <a:pt x="59875" y="51367"/>
                </a:lnTo>
                <a:lnTo>
                  <a:pt x="69312" y="51367"/>
                </a:lnTo>
                <a:lnTo>
                  <a:pt x="65577" y="49273"/>
                </a:lnTo>
                <a:lnTo>
                  <a:pt x="59983" y="48300"/>
                </a:lnTo>
                <a:close/>
              </a:path>
              <a:path w="120000" h="120000" extrusionOk="0">
                <a:moveTo>
                  <a:pt x="70896" y="3062"/>
                </a:moveTo>
                <a:lnTo>
                  <a:pt x="59983" y="3062"/>
                </a:lnTo>
                <a:lnTo>
                  <a:pt x="65104" y="3793"/>
                </a:lnTo>
                <a:lnTo>
                  <a:pt x="69711" y="5872"/>
                </a:lnTo>
                <a:lnTo>
                  <a:pt x="73531" y="9128"/>
                </a:lnTo>
                <a:lnTo>
                  <a:pt x="76294" y="13388"/>
                </a:lnTo>
                <a:lnTo>
                  <a:pt x="76323" y="13460"/>
                </a:lnTo>
                <a:lnTo>
                  <a:pt x="76386" y="13509"/>
                </a:lnTo>
                <a:lnTo>
                  <a:pt x="76427" y="13573"/>
                </a:lnTo>
                <a:lnTo>
                  <a:pt x="76464" y="13825"/>
                </a:lnTo>
                <a:lnTo>
                  <a:pt x="114471" y="91196"/>
                </a:lnTo>
                <a:lnTo>
                  <a:pt x="114633" y="91388"/>
                </a:lnTo>
                <a:lnTo>
                  <a:pt x="114678" y="91553"/>
                </a:lnTo>
                <a:lnTo>
                  <a:pt x="115553" y="93445"/>
                </a:lnTo>
                <a:lnTo>
                  <a:pt x="116186" y="95424"/>
                </a:lnTo>
                <a:lnTo>
                  <a:pt x="116572" y="97465"/>
                </a:lnTo>
                <a:lnTo>
                  <a:pt x="116702" y="99539"/>
                </a:lnTo>
                <a:lnTo>
                  <a:pt x="115299" y="106259"/>
                </a:lnTo>
                <a:lnTo>
                  <a:pt x="111476" y="111751"/>
                </a:lnTo>
                <a:lnTo>
                  <a:pt x="105812" y="115457"/>
                </a:lnTo>
                <a:lnTo>
                  <a:pt x="98883" y="116817"/>
                </a:lnTo>
                <a:lnTo>
                  <a:pt x="109272" y="116817"/>
                </a:lnTo>
                <a:lnTo>
                  <a:pt x="113708" y="113914"/>
                </a:lnTo>
                <a:lnTo>
                  <a:pt x="118208" y="107448"/>
                </a:lnTo>
                <a:lnTo>
                  <a:pt x="119859" y="99539"/>
                </a:lnTo>
                <a:lnTo>
                  <a:pt x="119706" y="97097"/>
                </a:lnTo>
                <a:lnTo>
                  <a:pt x="119254" y="94693"/>
                </a:lnTo>
                <a:lnTo>
                  <a:pt x="118509" y="92360"/>
                </a:lnTo>
                <a:lnTo>
                  <a:pt x="117438" y="90052"/>
                </a:lnTo>
                <a:lnTo>
                  <a:pt x="117368" y="90000"/>
                </a:lnTo>
                <a:lnTo>
                  <a:pt x="117310" y="89931"/>
                </a:lnTo>
                <a:lnTo>
                  <a:pt x="117268" y="89759"/>
                </a:lnTo>
                <a:lnTo>
                  <a:pt x="79344" y="12569"/>
                </a:lnTo>
                <a:lnTo>
                  <a:pt x="79290" y="12529"/>
                </a:lnTo>
                <a:lnTo>
                  <a:pt x="79232" y="12365"/>
                </a:lnTo>
                <a:lnTo>
                  <a:pt x="79232" y="12256"/>
                </a:lnTo>
                <a:lnTo>
                  <a:pt x="79183" y="12148"/>
                </a:lnTo>
                <a:lnTo>
                  <a:pt x="75933" y="7136"/>
                </a:lnTo>
                <a:lnTo>
                  <a:pt x="71437" y="3306"/>
                </a:lnTo>
                <a:lnTo>
                  <a:pt x="70896" y="3062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9" name="Shape 1319"/>
          <p:cNvSpPr/>
          <p:nvPr/>
        </p:nvSpPr>
        <p:spPr>
          <a:xfrm>
            <a:off x="9098078" y="4485243"/>
            <a:ext cx="74100" cy="7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498" y="0"/>
                </a:moveTo>
                <a:lnTo>
                  <a:pt x="57468" y="0"/>
                </a:lnTo>
                <a:lnTo>
                  <a:pt x="55200" y="1322"/>
                </a:lnTo>
                <a:lnTo>
                  <a:pt x="0" y="112738"/>
                </a:lnTo>
                <a:lnTo>
                  <a:pt x="129" y="114924"/>
                </a:lnTo>
                <a:lnTo>
                  <a:pt x="2464" y="118369"/>
                </a:lnTo>
                <a:lnTo>
                  <a:pt x="4501" y="119384"/>
                </a:lnTo>
                <a:lnTo>
                  <a:pt x="114183" y="119384"/>
                </a:lnTo>
                <a:lnTo>
                  <a:pt x="116186" y="118369"/>
                </a:lnTo>
                <a:lnTo>
                  <a:pt x="117403" y="116709"/>
                </a:lnTo>
                <a:lnTo>
                  <a:pt x="118555" y="114924"/>
                </a:lnTo>
                <a:lnTo>
                  <a:pt x="118674" y="112738"/>
                </a:lnTo>
                <a:lnTo>
                  <a:pt x="64768" y="1383"/>
                </a:lnTo>
                <a:lnTo>
                  <a:pt x="62498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0" name="Shape 1320"/>
          <p:cNvSpPr/>
          <p:nvPr/>
        </p:nvSpPr>
        <p:spPr>
          <a:xfrm>
            <a:off x="9127038" y="4866912"/>
            <a:ext cx="153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9525" cap="flat" cmpd="sng">
            <a:solidFill>
              <a:srgbClr val="003D5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1" name="Shape 1321"/>
          <p:cNvSpPr/>
          <p:nvPr/>
        </p:nvSpPr>
        <p:spPr>
          <a:xfrm>
            <a:off x="9134640" y="4552381"/>
            <a:ext cx="0" cy="28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66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3D5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2" name="Shape 1322"/>
          <p:cNvSpPr/>
          <p:nvPr/>
        </p:nvSpPr>
        <p:spPr>
          <a:xfrm>
            <a:off x="9127038" y="4532576"/>
            <a:ext cx="153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9525" cap="flat" cmpd="sng">
            <a:solidFill>
              <a:srgbClr val="003D5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3" name="Shape 1323"/>
          <p:cNvSpPr/>
          <p:nvPr/>
        </p:nvSpPr>
        <p:spPr>
          <a:xfrm>
            <a:off x="9097164" y="4871980"/>
            <a:ext cx="74100" cy="7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170" y="0"/>
                </a:moveTo>
                <a:lnTo>
                  <a:pt x="4491" y="0"/>
                </a:lnTo>
                <a:lnTo>
                  <a:pt x="2451" y="1015"/>
                </a:lnTo>
                <a:lnTo>
                  <a:pt x="1268" y="2674"/>
                </a:lnTo>
                <a:lnTo>
                  <a:pt x="119" y="4460"/>
                </a:lnTo>
                <a:lnTo>
                  <a:pt x="0" y="6645"/>
                </a:lnTo>
                <a:lnTo>
                  <a:pt x="53906" y="118001"/>
                </a:lnTo>
                <a:lnTo>
                  <a:pt x="56173" y="119387"/>
                </a:lnTo>
                <a:lnTo>
                  <a:pt x="61203" y="119387"/>
                </a:lnTo>
                <a:lnTo>
                  <a:pt x="63474" y="118061"/>
                </a:lnTo>
                <a:lnTo>
                  <a:pt x="118674" y="6645"/>
                </a:lnTo>
                <a:lnTo>
                  <a:pt x="118542" y="4460"/>
                </a:lnTo>
                <a:lnTo>
                  <a:pt x="116207" y="1015"/>
                </a:lnTo>
                <a:lnTo>
                  <a:pt x="114170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4" name="Shape 1324"/>
          <p:cNvSpPr txBox="1"/>
          <p:nvPr/>
        </p:nvSpPr>
        <p:spPr>
          <a:xfrm>
            <a:off x="3973478" y="4037995"/>
            <a:ext cx="1204500" cy="279600"/>
          </a:xfrm>
          <a:prstGeom prst="rect">
            <a:avLst/>
          </a:prstGeom>
          <a:solidFill>
            <a:srgbClr val="A5DCE8"/>
          </a:solidFill>
          <a:ln>
            <a:noFill/>
          </a:ln>
        </p:spPr>
        <p:txBody>
          <a:bodyPr lIns="0" tIns="22275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>
                <a:solidFill>
                  <a:srgbClr val="003D51"/>
                </a:solidFill>
              </a:rPr>
              <a:t>   </a:t>
            </a:r>
            <a:r>
              <a:rPr lang="en-US" sz="1400" b="1">
                <a:solidFill>
                  <a:srgbClr val="003D51"/>
                </a:solidFill>
                <a:latin typeface="Arial"/>
                <a:ea typeface="Arial"/>
                <a:cs typeface="Arial"/>
                <a:sym typeface="Arial"/>
              </a:rPr>
              <a:t>LIB</a:t>
            </a:r>
            <a:r>
              <a:rPr lang="en-US" sz="1400" b="1">
                <a:solidFill>
                  <a:srgbClr val="003D51"/>
                </a:solidFill>
              </a:rPr>
              <a:t>RADOS</a:t>
            </a:r>
          </a:p>
        </p:txBody>
      </p:sp>
      <p:sp>
        <p:nvSpPr>
          <p:cNvPr id="1325" name="Shape 1325"/>
          <p:cNvSpPr/>
          <p:nvPr/>
        </p:nvSpPr>
        <p:spPr>
          <a:xfrm>
            <a:off x="4585683" y="3154870"/>
            <a:ext cx="74100" cy="7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498" y="0"/>
                </a:moveTo>
                <a:lnTo>
                  <a:pt x="57468" y="0"/>
                </a:lnTo>
                <a:lnTo>
                  <a:pt x="55200" y="1322"/>
                </a:lnTo>
                <a:lnTo>
                  <a:pt x="0" y="112738"/>
                </a:lnTo>
                <a:lnTo>
                  <a:pt x="129" y="114924"/>
                </a:lnTo>
                <a:lnTo>
                  <a:pt x="2464" y="118369"/>
                </a:lnTo>
                <a:lnTo>
                  <a:pt x="4501" y="119384"/>
                </a:lnTo>
                <a:lnTo>
                  <a:pt x="114183" y="119384"/>
                </a:lnTo>
                <a:lnTo>
                  <a:pt x="116186" y="118369"/>
                </a:lnTo>
                <a:lnTo>
                  <a:pt x="117403" y="116709"/>
                </a:lnTo>
                <a:lnTo>
                  <a:pt x="118555" y="114924"/>
                </a:lnTo>
                <a:lnTo>
                  <a:pt x="118674" y="112738"/>
                </a:lnTo>
                <a:lnTo>
                  <a:pt x="64768" y="1383"/>
                </a:lnTo>
                <a:lnTo>
                  <a:pt x="62498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6" name="Shape 1326"/>
          <p:cNvSpPr/>
          <p:nvPr/>
        </p:nvSpPr>
        <p:spPr>
          <a:xfrm>
            <a:off x="4614641" y="3536540"/>
            <a:ext cx="153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9525" cap="flat" cmpd="sng">
            <a:solidFill>
              <a:srgbClr val="003D5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7" name="Shape 1327"/>
          <p:cNvSpPr/>
          <p:nvPr/>
        </p:nvSpPr>
        <p:spPr>
          <a:xfrm>
            <a:off x="4622242" y="3197135"/>
            <a:ext cx="0" cy="305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902"/>
                </a:lnTo>
              </a:path>
            </a:pathLst>
          </a:custGeom>
          <a:noFill/>
          <a:ln w="9525" cap="flat" cmpd="sng">
            <a:solidFill>
              <a:srgbClr val="003D5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8" name="Shape 1328"/>
          <p:cNvSpPr/>
          <p:nvPr/>
        </p:nvSpPr>
        <p:spPr>
          <a:xfrm>
            <a:off x="4584768" y="3541605"/>
            <a:ext cx="74100" cy="7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170" y="0"/>
                </a:moveTo>
                <a:lnTo>
                  <a:pt x="4491" y="0"/>
                </a:lnTo>
                <a:lnTo>
                  <a:pt x="2485" y="1015"/>
                </a:lnTo>
                <a:lnTo>
                  <a:pt x="1268" y="2674"/>
                </a:lnTo>
                <a:lnTo>
                  <a:pt x="119" y="4460"/>
                </a:lnTo>
                <a:lnTo>
                  <a:pt x="0" y="6645"/>
                </a:lnTo>
                <a:lnTo>
                  <a:pt x="53906" y="118001"/>
                </a:lnTo>
                <a:lnTo>
                  <a:pt x="56173" y="119387"/>
                </a:lnTo>
                <a:lnTo>
                  <a:pt x="61203" y="119387"/>
                </a:lnTo>
                <a:lnTo>
                  <a:pt x="63474" y="118061"/>
                </a:lnTo>
                <a:lnTo>
                  <a:pt x="118674" y="6645"/>
                </a:lnTo>
                <a:lnTo>
                  <a:pt x="118542" y="4460"/>
                </a:lnTo>
                <a:lnTo>
                  <a:pt x="116207" y="1015"/>
                </a:lnTo>
                <a:lnTo>
                  <a:pt x="114170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9" name="Shape 1329"/>
          <p:cNvSpPr/>
          <p:nvPr/>
        </p:nvSpPr>
        <p:spPr>
          <a:xfrm>
            <a:off x="4586155" y="4485243"/>
            <a:ext cx="74100" cy="7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498" y="0"/>
                </a:moveTo>
                <a:lnTo>
                  <a:pt x="57468" y="0"/>
                </a:lnTo>
                <a:lnTo>
                  <a:pt x="55200" y="1322"/>
                </a:lnTo>
                <a:lnTo>
                  <a:pt x="0" y="112738"/>
                </a:lnTo>
                <a:lnTo>
                  <a:pt x="129" y="114924"/>
                </a:lnTo>
                <a:lnTo>
                  <a:pt x="2464" y="118369"/>
                </a:lnTo>
                <a:lnTo>
                  <a:pt x="4501" y="119384"/>
                </a:lnTo>
                <a:lnTo>
                  <a:pt x="114183" y="119384"/>
                </a:lnTo>
                <a:lnTo>
                  <a:pt x="116186" y="118369"/>
                </a:lnTo>
                <a:lnTo>
                  <a:pt x="117403" y="116709"/>
                </a:lnTo>
                <a:lnTo>
                  <a:pt x="118555" y="114924"/>
                </a:lnTo>
                <a:lnTo>
                  <a:pt x="118674" y="112738"/>
                </a:lnTo>
                <a:lnTo>
                  <a:pt x="64768" y="1383"/>
                </a:lnTo>
                <a:lnTo>
                  <a:pt x="62498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0" name="Shape 1330"/>
          <p:cNvSpPr/>
          <p:nvPr/>
        </p:nvSpPr>
        <p:spPr>
          <a:xfrm>
            <a:off x="4615116" y="4866912"/>
            <a:ext cx="153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9525" cap="flat" cmpd="sng">
            <a:solidFill>
              <a:srgbClr val="003D5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1" name="Shape 1331"/>
          <p:cNvSpPr/>
          <p:nvPr/>
        </p:nvSpPr>
        <p:spPr>
          <a:xfrm>
            <a:off x="4622720" y="4552381"/>
            <a:ext cx="0" cy="28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66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3D5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2" name="Shape 1332"/>
          <p:cNvSpPr/>
          <p:nvPr/>
        </p:nvSpPr>
        <p:spPr>
          <a:xfrm>
            <a:off x="4615116" y="4532576"/>
            <a:ext cx="153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9525" cap="flat" cmpd="sng">
            <a:solidFill>
              <a:srgbClr val="003D5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3" name="Shape 1333"/>
          <p:cNvSpPr/>
          <p:nvPr/>
        </p:nvSpPr>
        <p:spPr>
          <a:xfrm>
            <a:off x="4585239" y="4871980"/>
            <a:ext cx="74100" cy="7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170" y="0"/>
                </a:moveTo>
                <a:lnTo>
                  <a:pt x="4491" y="0"/>
                </a:lnTo>
                <a:lnTo>
                  <a:pt x="2485" y="1015"/>
                </a:lnTo>
                <a:lnTo>
                  <a:pt x="1268" y="2674"/>
                </a:lnTo>
                <a:lnTo>
                  <a:pt x="119" y="4460"/>
                </a:lnTo>
                <a:lnTo>
                  <a:pt x="0" y="6645"/>
                </a:lnTo>
                <a:lnTo>
                  <a:pt x="53906" y="118001"/>
                </a:lnTo>
                <a:lnTo>
                  <a:pt x="56173" y="119387"/>
                </a:lnTo>
                <a:lnTo>
                  <a:pt x="61203" y="119387"/>
                </a:lnTo>
                <a:lnTo>
                  <a:pt x="63474" y="118061"/>
                </a:lnTo>
                <a:lnTo>
                  <a:pt x="118674" y="6645"/>
                </a:lnTo>
                <a:lnTo>
                  <a:pt x="118542" y="4460"/>
                </a:lnTo>
                <a:lnTo>
                  <a:pt x="116207" y="1015"/>
                </a:lnTo>
                <a:lnTo>
                  <a:pt x="114170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4" name="Shape 1334"/>
          <p:cNvSpPr txBox="1"/>
          <p:nvPr/>
        </p:nvSpPr>
        <p:spPr>
          <a:xfrm>
            <a:off x="6631506" y="3233936"/>
            <a:ext cx="633600" cy="22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40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3D51"/>
                </a:solidFill>
                <a:latin typeface="Arial"/>
                <a:ea typeface="Arial"/>
                <a:cs typeface="Arial"/>
                <a:sym typeface="Arial"/>
              </a:rPr>
              <a:t>REST</a:t>
            </a:r>
          </a:p>
        </p:txBody>
      </p:sp>
      <p:sp>
        <p:nvSpPr>
          <p:cNvPr id="1335" name="Shape 1335"/>
          <p:cNvSpPr/>
          <p:nvPr/>
        </p:nvSpPr>
        <p:spPr>
          <a:xfrm>
            <a:off x="4740773" y="3369371"/>
            <a:ext cx="18135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43" y="0"/>
                </a:lnTo>
              </a:path>
            </a:pathLst>
          </a:custGeom>
          <a:noFill/>
          <a:ln w="9525" cap="flat" cmpd="sng">
            <a:solidFill>
              <a:srgbClr val="003D5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6" name="Shape 1336"/>
          <p:cNvSpPr txBox="1"/>
          <p:nvPr/>
        </p:nvSpPr>
        <p:spPr>
          <a:xfrm>
            <a:off x="6568515" y="4598265"/>
            <a:ext cx="624600" cy="22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40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3D51"/>
                </a:solidFill>
                <a:latin typeface="Arial"/>
                <a:ea typeface="Arial"/>
                <a:cs typeface="Arial"/>
                <a:sym typeface="Arial"/>
              </a:rPr>
              <a:t>Socket</a:t>
            </a:r>
          </a:p>
        </p:txBody>
      </p:sp>
      <p:sp>
        <p:nvSpPr>
          <p:cNvPr id="1337" name="Shape 1337"/>
          <p:cNvSpPr/>
          <p:nvPr/>
        </p:nvSpPr>
        <p:spPr>
          <a:xfrm>
            <a:off x="4747395" y="4735559"/>
            <a:ext cx="1745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73" y="0"/>
                </a:lnTo>
              </a:path>
            </a:pathLst>
          </a:custGeom>
          <a:noFill/>
          <a:ln w="9525" cap="flat" cmpd="sng">
            <a:solidFill>
              <a:srgbClr val="003D5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8" name="Shape 1338"/>
          <p:cNvSpPr/>
          <p:nvPr/>
        </p:nvSpPr>
        <p:spPr>
          <a:xfrm>
            <a:off x="7227999" y="3369494"/>
            <a:ext cx="18135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43" y="0"/>
                </a:lnTo>
              </a:path>
            </a:pathLst>
          </a:custGeom>
          <a:noFill/>
          <a:ln w="9525" cap="flat" cmpd="sng">
            <a:solidFill>
              <a:srgbClr val="003D5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9" name="Shape 1339"/>
          <p:cNvSpPr/>
          <p:nvPr/>
        </p:nvSpPr>
        <p:spPr>
          <a:xfrm>
            <a:off x="7265054" y="4735684"/>
            <a:ext cx="1745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73" y="0"/>
                </a:lnTo>
              </a:path>
            </a:pathLst>
          </a:custGeom>
          <a:noFill/>
          <a:ln w="9525" cap="flat" cmpd="sng">
            <a:solidFill>
              <a:srgbClr val="003D5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0" name="Shape 1340"/>
          <p:cNvSpPr/>
          <p:nvPr/>
        </p:nvSpPr>
        <p:spPr>
          <a:xfrm>
            <a:off x="1120060" y="5027801"/>
            <a:ext cx="0" cy="223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76"/>
                </a:moveTo>
                <a:lnTo>
                  <a:pt x="0" y="0"/>
                </a:lnTo>
                <a:lnTo>
                  <a:pt x="0" y="119976"/>
                </a:lnTo>
                <a:close/>
              </a:path>
            </a:pathLst>
          </a:custGeom>
          <a:solidFill>
            <a:srgbClr val="A200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1" name="Shape 1341"/>
          <p:cNvSpPr/>
          <p:nvPr/>
        </p:nvSpPr>
        <p:spPr>
          <a:xfrm>
            <a:off x="12731445" y="5027801"/>
            <a:ext cx="10500" cy="2232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2" name="Shape 1342"/>
          <p:cNvSpPr/>
          <p:nvPr/>
        </p:nvSpPr>
        <p:spPr>
          <a:xfrm>
            <a:off x="1109375" y="5027801"/>
            <a:ext cx="10500" cy="2232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3" name="Shape 1343"/>
          <p:cNvSpPr/>
          <p:nvPr/>
        </p:nvSpPr>
        <p:spPr>
          <a:xfrm>
            <a:off x="3927762" y="5318064"/>
            <a:ext cx="429600" cy="42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31" y="0"/>
                </a:moveTo>
                <a:lnTo>
                  <a:pt x="41009" y="3060"/>
                </a:lnTo>
                <a:lnTo>
                  <a:pt x="24560" y="11578"/>
                </a:lnTo>
                <a:lnTo>
                  <a:pt x="11578" y="24560"/>
                </a:lnTo>
                <a:lnTo>
                  <a:pt x="3060" y="41009"/>
                </a:lnTo>
                <a:lnTo>
                  <a:pt x="0" y="59932"/>
                </a:lnTo>
                <a:lnTo>
                  <a:pt x="3060" y="78857"/>
                </a:lnTo>
                <a:lnTo>
                  <a:pt x="11578" y="95308"/>
                </a:lnTo>
                <a:lnTo>
                  <a:pt x="24560" y="108290"/>
                </a:lnTo>
                <a:lnTo>
                  <a:pt x="41009" y="116809"/>
                </a:lnTo>
                <a:lnTo>
                  <a:pt x="59931" y="119869"/>
                </a:lnTo>
                <a:lnTo>
                  <a:pt x="78857" y="116809"/>
                </a:lnTo>
                <a:lnTo>
                  <a:pt x="86107" y="113055"/>
                </a:lnTo>
                <a:lnTo>
                  <a:pt x="59931" y="113055"/>
                </a:lnTo>
                <a:lnTo>
                  <a:pt x="39276" y="108873"/>
                </a:lnTo>
                <a:lnTo>
                  <a:pt x="22391" y="97478"/>
                </a:lnTo>
                <a:lnTo>
                  <a:pt x="10995" y="80590"/>
                </a:lnTo>
                <a:lnTo>
                  <a:pt x="6814" y="59932"/>
                </a:lnTo>
                <a:lnTo>
                  <a:pt x="10995" y="39276"/>
                </a:lnTo>
                <a:lnTo>
                  <a:pt x="22391" y="22391"/>
                </a:lnTo>
                <a:lnTo>
                  <a:pt x="39276" y="10995"/>
                </a:lnTo>
                <a:lnTo>
                  <a:pt x="59931" y="6814"/>
                </a:lnTo>
                <a:lnTo>
                  <a:pt x="86107" y="6814"/>
                </a:lnTo>
                <a:lnTo>
                  <a:pt x="78857" y="3060"/>
                </a:lnTo>
                <a:lnTo>
                  <a:pt x="59931" y="0"/>
                </a:lnTo>
                <a:close/>
              </a:path>
              <a:path w="120000" h="120000" extrusionOk="0">
                <a:moveTo>
                  <a:pt x="86107" y="6814"/>
                </a:moveTo>
                <a:lnTo>
                  <a:pt x="59931" y="6814"/>
                </a:lnTo>
                <a:lnTo>
                  <a:pt x="80589" y="10995"/>
                </a:lnTo>
                <a:lnTo>
                  <a:pt x="97477" y="22391"/>
                </a:lnTo>
                <a:lnTo>
                  <a:pt x="108873" y="39276"/>
                </a:lnTo>
                <a:lnTo>
                  <a:pt x="113054" y="59932"/>
                </a:lnTo>
                <a:lnTo>
                  <a:pt x="108873" y="80590"/>
                </a:lnTo>
                <a:lnTo>
                  <a:pt x="97477" y="97478"/>
                </a:lnTo>
                <a:lnTo>
                  <a:pt x="80589" y="108873"/>
                </a:lnTo>
                <a:lnTo>
                  <a:pt x="59931" y="113055"/>
                </a:lnTo>
                <a:lnTo>
                  <a:pt x="86107" y="113055"/>
                </a:lnTo>
                <a:lnTo>
                  <a:pt x="95307" y="108290"/>
                </a:lnTo>
                <a:lnTo>
                  <a:pt x="108290" y="95308"/>
                </a:lnTo>
                <a:lnTo>
                  <a:pt x="116808" y="78857"/>
                </a:lnTo>
                <a:lnTo>
                  <a:pt x="119869" y="59932"/>
                </a:lnTo>
                <a:lnTo>
                  <a:pt x="116808" y="41009"/>
                </a:lnTo>
                <a:lnTo>
                  <a:pt x="108290" y="24560"/>
                </a:lnTo>
                <a:lnTo>
                  <a:pt x="95307" y="11578"/>
                </a:lnTo>
                <a:lnTo>
                  <a:pt x="86107" y="68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4" name="Shape 1344"/>
          <p:cNvSpPr/>
          <p:nvPr/>
        </p:nvSpPr>
        <p:spPr>
          <a:xfrm>
            <a:off x="8749532" y="5318064"/>
            <a:ext cx="429600" cy="42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31" y="0"/>
                </a:moveTo>
                <a:lnTo>
                  <a:pt x="41009" y="3060"/>
                </a:lnTo>
                <a:lnTo>
                  <a:pt x="24560" y="11578"/>
                </a:lnTo>
                <a:lnTo>
                  <a:pt x="11578" y="24560"/>
                </a:lnTo>
                <a:lnTo>
                  <a:pt x="3060" y="41009"/>
                </a:lnTo>
                <a:lnTo>
                  <a:pt x="0" y="59932"/>
                </a:lnTo>
                <a:lnTo>
                  <a:pt x="3060" y="78857"/>
                </a:lnTo>
                <a:lnTo>
                  <a:pt x="11578" y="95308"/>
                </a:lnTo>
                <a:lnTo>
                  <a:pt x="24560" y="108290"/>
                </a:lnTo>
                <a:lnTo>
                  <a:pt x="41009" y="116809"/>
                </a:lnTo>
                <a:lnTo>
                  <a:pt x="59931" y="119869"/>
                </a:lnTo>
                <a:lnTo>
                  <a:pt x="78857" y="116809"/>
                </a:lnTo>
                <a:lnTo>
                  <a:pt x="86107" y="113055"/>
                </a:lnTo>
                <a:lnTo>
                  <a:pt x="59931" y="113055"/>
                </a:lnTo>
                <a:lnTo>
                  <a:pt x="39276" y="108873"/>
                </a:lnTo>
                <a:lnTo>
                  <a:pt x="22391" y="97478"/>
                </a:lnTo>
                <a:lnTo>
                  <a:pt x="10995" y="80590"/>
                </a:lnTo>
                <a:lnTo>
                  <a:pt x="6814" y="59932"/>
                </a:lnTo>
                <a:lnTo>
                  <a:pt x="10995" y="39276"/>
                </a:lnTo>
                <a:lnTo>
                  <a:pt x="22391" y="22391"/>
                </a:lnTo>
                <a:lnTo>
                  <a:pt x="39276" y="10995"/>
                </a:lnTo>
                <a:lnTo>
                  <a:pt x="59931" y="6814"/>
                </a:lnTo>
                <a:lnTo>
                  <a:pt x="86107" y="6814"/>
                </a:lnTo>
                <a:lnTo>
                  <a:pt x="78857" y="3060"/>
                </a:lnTo>
                <a:lnTo>
                  <a:pt x="59931" y="0"/>
                </a:lnTo>
                <a:close/>
              </a:path>
              <a:path w="120000" h="120000" extrusionOk="0">
                <a:moveTo>
                  <a:pt x="86107" y="6814"/>
                </a:moveTo>
                <a:lnTo>
                  <a:pt x="59931" y="6814"/>
                </a:lnTo>
                <a:lnTo>
                  <a:pt x="80589" y="10995"/>
                </a:lnTo>
                <a:lnTo>
                  <a:pt x="97477" y="22391"/>
                </a:lnTo>
                <a:lnTo>
                  <a:pt x="108873" y="39276"/>
                </a:lnTo>
                <a:lnTo>
                  <a:pt x="113054" y="59932"/>
                </a:lnTo>
                <a:lnTo>
                  <a:pt x="108873" y="80590"/>
                </a:lnTo>
                <a:lnTo>
                  <a:pt x="97477" y="97478"/>
                </a:lnTo>
                <a:lnTo>
                  <a:pt x="80589" y="108873"/>
                </a:lnTo>
                <a:lnTo>
                  <a:pt x="59931" y="113055"/>
                </a:lnTo>
                <a:lnTo>
                  <a:pt x="86107" y="113055"/>
                </a:lnTo>
                <a:lnTo>
                  <a:pt x="95307" y="108290"/>
                </a:lnTo>
                <a:lnTo>
                  <a:pt x="108290" y="95308"/>
                </a:lnTo>
                <a:lnTo>
                  <a:pt x="116808" y="78857"/>
                </a:lnTo>
                <a:lnTo>
                  <a:pt x="119869" y="59932"/>
                </a:lnTo>
                <a:lnTo>
                  <a:pt x="116808" y="41009"/>
                </a:lnTo>
                <a:lnTo>
                  <a:pt x="108290" y="24560"/>
                </a:lnTo>
                <a:lnTo>
                  <a:pt x="95307" y="11578"/>
                </a:lnTo>
                <a:lnTo>
                  <a:pt x="86107" y="68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5" name="Shape 1345"/>
          <p:cNvSpPr/>
          <p:nvPr/>
        </p:nvSpPr>
        <p:spPr>
          <a:xfrm>
            <a:off x="1103235" y="5044101"/>
            <a:ext cx="11611500" cy="223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6" y="119976"/>
                </a:moveTo>
                <a:lnTo>
                  <a:pt x="0" y="119976"/>
                </a:lnTo>
                <a:lnTo>
                  <a:pt x="0" y="0"/>
                </a:lnTo>
                <a:lnTo>
                  <a:pt x="119996" y="0"/>
                </a:lnTo>
                <a:lnTo>
                  <a:pt x="119996" y="119976"/>
                </a:lnTo>
                <a:close/>
              </a:path>
            </a:pathLst>
          </a:custGeom>
          <a:solidFill>
            <a:srgbClr val="A200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6" name="Shape 1346"/>
          <p:cNvSpPr/>
          <p:nvPr/>
        </p:nvSpPr>
        <p:spPr>
          <a:xfrm>
            <a:off x="6340337" y="6045276"/>
            <a:ext cx="429600" cy="42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31" y="0"/>
                </a:moveTo>
                <a:lnTo>
                  <a:pt x="41009" y="3060"/>
                </a:lnTo>
                <a:lnTo>
                  <a:pt x="24560" y="11578"/>
                </a:lnTo>
                <a:lnTo>
                  <a:pt x="11578" y="24560"/>
                </a:lnTo>
                <a:lnTo>
                  <a:pt x="3060" y="41009"/>
                </a:lnTo>
                <a:lnTo>
                  <a:pt x="0" y="59932"/>
                </a:lnTo>
                <a:lnTo>
                  <a:pt x="3060" y="78857"/>
                </a:lnTo>
                <a:lnTo>
                  <a:pt x="11578" y="95308"/>
                </a:lnTo>
                <a:lnTo>
                  <a:pt x="24560" y="108290"/>
                </a:lnTo>
                <a:lnTo>
                  <a:pt x="41009" y="116809"/>
                </a:lnTo>
                <a:lnTo>
                  <a:pt x="59931" y="119869"/>
                </a:lnTo>
                <a:lnTo>
                  <a:pt x="78857" y="116809"/>
                </a:lnTo>
                <a:lnTo>
                  <a:pt x="86107" y="113055"/>
                </a:lnTo>
                <a:lnTo>
                  <a:pt x="59931" y="113055"/>
                </a:lnTo>
                <a:lnTo>
                  <a:pt x="39276" y="108873"/>
                </a:lnTo>
                <a:lnTo>
                  <a:pt x="22391" y="97478"/>
                </a:lnTo>
                <a:lnTo>
                  <a:pt x="10995" y="80590"/>
                </a:lnTo>
                <a:lnTo>
                  <a:pt x="6814" y="59932"/>
                </a:lnTo>
                <a:lnTo>
                  <a:pt x="10995" y="39276"/>
                </a:lnTo>
                <a:lnTo>
                  <a:pt x="22391" y="22391"/>
                </a:lnTo>
                <a:lnTo>
                  <a:pt x="39276" y="10995"/>
                </a:lnTo>
                <a:lnTo>
                  <a:pt x="59931" y="6814"/>
                </a:lnTo>
                <a:lnTo>
                  <a:pt x="86107" y="6814"/>
                </a:lnTo>
                <a:lnTo>
                  <a:pt x="78857" y="3060"/>
                </a:lnTo>
                <a:lnTo>
                  <a:pt x="59931" y="0"/>
                </a:lnTo>
                <a:close/>
              </a:path>
              <a:path w="120000" h="120000" extrusionOk="0">
                <a:moveTo>
                  <a:pt x="86107" y="6814"/>
                </a:moveTo>
                <a:lnTo>
                  <a:pt x="59931" y="6814"/>
                </a:lnTo>
                <a:lnTo>
                  <a:pt x="80589" y="10995"/>
                </a:lnTo>
                <a:lnTo>
                  <a:pt x="97477" y="22391"/>
                </a:lnTo>
                <a:lnTo>
                  <a:pt x="108873" y="39276"/>
                </a:lnTo>
                <a:lnTo>
                  <a:pt x="113054" y="59932"/>
                </a:lnTo>
                <a:lnTo>
                  <a:pt x="108873" y="80590"/>
                </a:lnTo>
                <a:lnTo>
                  <a:pt x="97477" y="97478"/>
                </a:lnTo>
                <a:lnTo>
                  <a:pt x="80589" y="108873"/>
                </a:lnTo>
                <a:lnTo>
                  <a:pt x="59931" y="113055"/>
                </a:lnTo>
                <a:lnTo>
                  <a:pt x="86107" y="113055"/>
                </a:lnTo>
                <a:lnTo>
                  <a:pt x="95307" y="108290"/>
                </a:lnTo>
                <a:lnTo>
                  <a:pt x="108290" y="95308"/>
                </a:lnTo>
                <a:lnTo>
                  <a:pt x="116808" y="78857"/>
                </a:lnTo>
                <a:lnTo>
                  <a:pt x="119869" y="59932"/>
                </a:lnTo>
                <a:lnTo>
                  <a:pt x="116808" y="41009"/>
                </a:lnTo>
                <a:lnTo>
                  <a:pt x="108290" y="24560"/>
                </a:lnTo>
                <a:lnTo>
                  <a:pt x="95307" y="11578"/>
                </a:lnTo>
                <a:lnTo>
                  <a:pt x="86107" y="68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7" name="Shape 1347"/>
          <p:cNvSpPr/>
          <p:nvPr/>
        </p:nvSpPr>
        <p:spPr>
          <a:xfrm>
            <a:off x="8749532" y="5318064"/>
            <a:ext cx="429600" cy="42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31" y="0"/>
                </a:moveTo>
                <a:lnTo>
                  <a:pt x="41009" y="3060"/>
                </a:lnTo>
                <a:lnTo>
                  <a:pt x="24560" y="11578"/>
                </a:lnTo>
                <a:lnTo>
                  <a:pt x="11578" y="24560"/>
                </a:lnTo>
                <a:lnTo>
                  <a:pt x="3060" y="41009"/>
                </a:lnTo>
                <a:lnTo>
                  <a:pt x="0" y="59932"/>
                </a:lnTo>
                <a:lnTo>
                  <a:pt x="3060" y="78857"/>
                </a:lnTo>
                <a:lnTo>
                  <a:pt x="11578" y="95308"/>
                </a:lnTo>
                <a:lnTo>
                  <a:pt x="24560" y="108290"/>
                </a:lnTo>
                <a:lnTo>
                  <a:pt x="41009" y="116809"/>
                </a:lnTo>
                <a:lnTo>
                  <a:pt x="59931" y="119869"/>
                </a:lnTo>
                <a:lnTo>
                  <a:pt x="78857" y="116809"/>
                </a:lnTo>
                <a:lnTo>
                  <a:pt x="86107" y="113055"/>
                </a:lnTo>
                <a:lnTo>
                  <a:pt x="59931" y="113055"/>
                </a:lnTo>
                <a:lnTo>
                  <a:pt x="39276" y="108873"/>
                </a:lnTo>
                <a:lnTo>
                  <a:pt x="22391" y="97478"/>
                </a:lnTo>
                <a:lnTo>
                  <a:pt x="10995" y="80590"/>
                </a:lnTo>
                <a:lnTo>
                  <a:pt x="6814" y="59932"/>
                </a:lnTo>
                <a:lnTo>
                  <a:pt x="10995" y="39276"/>
                </a:lnTo>
                <a:lnTo>
                  <a:pt x="22391" y="22391"/>
                </a:lnTo>
                <a:lnTo>
                  <a:pt x="39276" y="10995"/>
                </a:lnTo>
                <a:lnTo>
                  <a:pt x="59931" y="6814"/>
                </a:lnTo>
                <a:lnTo>
                  <a:pt x="86107" y="6814"/>
                </a:lnTo>
                <a:lnTo>
                  <a:pt x="78857" y="3060"/>
                </a:lnTo>
                <a:lnTo>
                  <a:pt x="59931" y="0"/>
                </a:lnTo>
                <a:close/>
              </a:path>
              <a:path w="120000" h="120000" extrusionOk="0">
                <a:moveTo>
                  <a:pt x="86107" y="6814"/>
                </a:moveTo>
                <a:lnTo>
                  <a:pt x="59931" y="6814"/>
                </a:lnTo>
                <a:lnTo>
                  <a:pt x="80589" y="10995"/>
                </a:lnTo>
                <a:lnTo>
                  <a:pt x="97477" y="22391"/>
                </a:lnTo>
                <a:lnTo>
                  <a:pt x="108873" y="39276"/>
                </a:lnTo>
                <a:lnTo>
                  <a:pt x="113054" y="59932"/>
                </a:lnTo>
                <a:lnTo>
                  <a:pt x="108873" y="80590"/>
                </a:lnTo>
                <a:lnTo>
                  <a:pt x="97477" y="97478"/>
                </a:lnTo>
                <a:lnTo>
                  <a:pt x="80589" y="108873"/>
                </a:lnTo>
                <a:lnTo>
                  <a:pt x="59931" y="113055"/>
                </a:lnTo>
                <a:lnTo>
                  <a:pt x="86107" y="113055"/>
                </a:lnTo>
                <a:lnTo>
                  <a:pt x="95307" y="108290"/>
                </a:lnTo>
                <a:lnTo>
                  <a:pt x="108290" y="95308"/>
                </a:lnTo>
                <a:lnTo>
                  <a:pt x="116808" y="78857"/>
                </a:lnTo>
                <a:lnTo>
                  <a:pt x="119869" y="59932"/>
                </a:lnTo>
                <a:lnTo>
                  <a:pt x="116808" y="41009"/>
                </a:lnTo>
                <a:lnTo>
                  <a:pt x="108290" y="24560"/>
                </a:lnTo>
                <a:lnTo>
                  <a:pt x="95307" y="11578"/>
                </a:lnTo>
                <a:lnTo>
                  <a:pt x="86107" y="68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8" name="Shape 1348"/>
          <p:cNvSpPr/>
          <p:nvPr/>
        </p:nvSpPr>
        <p:spPr>
          <a:xfrm>
            <a:off x="11898155" y="5318659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9" name="Shape 1349"/>
          <p:cNvSpPr/>
          <p:nvPr/>
        </p:nvSpPr>
        <p:spPr>
          <a:xfrm>
            <a:off x="11948252" y="5665043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Shape 1350"/>
          <p:cNvSpPr/>
          <p:nvPr/>
        </p:nvSpPr>
        <p:spPr>
          <a:xfrm>
            <a:off x="11116890" y="5318659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1" name="Shape 1351"/>
          <p:cNvSpPr/>
          <p:nvPr/>
        </p:nvSpPr>
        <p:spPr>
          <a:xfrm>
            <a:off x="11166987" y="5665043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2" name="Shape 1352"/>
          <p:cNvSpPr/>
          <p:nvPr/>
        </p:nvSpPr>
        <p:spPr>
          <a:xfrm>
            <a:off x="10282688" y="5318659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3" name="Shape 1353"/>
          <p:cNvSpPr/>
          <p:nvPr/>
        </p:nvSpPr>
        <p:spPr>
          <a:xfrm>
            <a:off x="10332784" y="5665043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4" name="Shape 1354"/>
          <p:cNvSpPr/>
          <p:nvPr/>
        </p:nvSpPr>
        <p:spPr>
          <a:xfrm>
            <a:off x="9521149" y="6030523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5" name="Shape 1355"/>
          <p:cNvSpPr/>
          <p:nvPr/>
        </p:nvSpPr>
        <p:spPr>
          <a:xfrm>
            <a:off x="9571244" y="6376906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6" name="Shape 1356"/>
          <p:cNvSpPr/>
          <p:nvPr/>
        </p:nvSpPr>
        <p:spPr>
          <a:xfrm>
            <a:off x="7962325" y="5324842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7" name="Shape 1357"/>
          <p:cNvSpPr/>
          <p:nvPr/>
        </p:nvSpPr>
        <p:spPr>
          <a:xfrm>
            <a:off x="8012421" y="5671225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8" name="Shape 1358"/>
          <p:cNvSpPr/>
          <p:nvPr/>
        </p:nvSpPr>
        <p:spPr>
          <a:xfrm>
            <a:off x="7128124" y="5324842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9" name="Shape 1359"/>
          <p:cNvSpPr/>
          <p:nvPr/>
        </p:nvSpPr>
        <p:spPr>
          <a:xfrm>
            <a:off x="7178220" y="5671225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0" name="Shape 1360"/>
          <p:cNvSpPr/>
          <p:nvPr/>
        </p:nvSpPr>
        <p:spPr>
          <a:xfrm>
            <a:off x="6328693" y="5319247"/>
            <a:ext cx="434699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1" name="Shape 1361"/>
          <p:cNvSpPr/>
          <p:nvPr/>
        </p:nvSpPr>
        <p:spPr>
          <a:xfrm>
            <a:off x="6378810" y="5665651"/>
            <a:ext cx="341399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2" name="Shape 1362"/>
          <p:cNvSpPr/>
          <p:nvPr/>
        </p:nvSpPr>
        <p:spPr>
          <a:xfrm>
            <a:off x="5547424" y="5319247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3" name="Shape 1363"/>
          <p:cNvSpPr/>
          <p:nvPr/>
        </p:nvSpPr>
        <p:spPr>
          <a:xfrm>
            <a:off x="5597542" y="5665651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4" name="Shape 1364"/>
          <p:cNvSpPr/>
          <p:nvPr/>
        </p:nvSpPr>
        <p:spPr>
          <a:xfrm>
            <a:off x="4713225" y="5319247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5" name="Shape 1365"/>
          <p:cNvSpPr/>
          <p:nvPr/>
        </p:nvSpPr>
        <p:spPr>
          <a:xfrm>
            <a:off x="4763341" y="5665651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6" name="Shape 1366"/>
          <p:cNvSpPr/>
          <p:nvPr/>
        </p:nvSpPr>
        <p:spPr>
          <a:xfrm>
            <a:off x="3086747" y="5324842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7" name="Shape 1367"/>
          <p:cNvSpPr/>
          <p:nvPr/>
        </p:nvSpPr>
        <p:spPr>
          <a:xfrm>
            <a:off x="3136844" y="5671225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8" name="Shape 1368"/>
          <p:cNvSpPr/>
          <p:nvPr/>
        </p:nvSpPr>
        <p:spPr>
          <a:xfrm>
            <a:off x="2305481" y="5324842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9" name="Shape 1369"/>
          <p:cNvSpPr/>
          <p:nvPr/>
        </p:nvSpPr>
        <p:spPr>
          <a:xfrm>
            <a:off x="2355578" y="5671225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0" name="Shape 1370"/>
          <p:cNvSpPr/>
          <p:nvPr/>
        </p:nvSpPr>
        <p:spPr>
          <a:xfrm>
            <a:off x="1471281" y="5324842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1" name="Shape 1371"/>
          <p:cNvSpPr/>
          <p:nvPr/>
        </p:nvSpPr>
        <p:spPr>
          <a:xfrm>
            <a:off x="1521376" y="5671225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2" name="Shape 1372"/>
          <p:cNvSpPr/>
          <p:nvPr/>
        </p:nvSpPr>
        <p:spPr>
          <a:xfrm>
            <a:off x="11898155" y="6030523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3" name="Shape 1373"/>
          <p:cNvSpPr/>
          <p:nvPr/>
        </p:nvSpPr>
        <p:spPr>
          <a:xfrm>
            <a:off x="11948252" y="6376906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4" name="Shape 1374"/>
          <p:cNvSpPr/>
          <p:nvPr/>
        </p:nvSpPr>
        <p:spPr>
          <a:xfrm>
            <a:off x="11116890" y="6030523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5" name="Shape 1375"/>
          <p:cNvSpPr/>
          <p:nvPr/>
        </p:nvSpPr>
        <p:spPr>
          <a:xfrm>
            <a:off x="11166987" y="6376906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6" name="Shape 1376"/>
          <p:cNvSpPr/>
          <p:nvPr/>
        </p:nvSpPr>
        <p:spPr>
          <a:xfrm>
            <a:off x="10282688" y="6030523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7" name="Shape 1377"/>
          <p:cNvSpPr/>
          <p:nvPr/>
        </p:nvSpPr>
        <p:spPr>
          <a:xfrm>
            <a:off x="10332784" y="6376906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8" name="Shape 1378"/>
          <p:cNvSpPr/>
          <p:nvPr/>
        </p:nvSpPr>
        <p:spPr>
          <a:xfrm>
            <a:off x="8743591" y="6036707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9" name="Shape 1379"/>
          <p:cNvSpPr/>
          <p:nvPr/>
        </p:nvSpPr>
        <p:spPr>
          <a:xfrm>
            <a:off x="8793688" y="6383090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0" name="Shape 1380"/>
          <p:cNvSpPr/>
          <p:nvPr/>
        </p:nvSpPr>
        <p:spPr>
          <a:xfrm>
            <a:off x="7962325" y="6036707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1" name="Shape 1381"/>
          <p:cNvSpPr/>
          <p:nvPr/>
        </p:nvSpPr>
        <p:spPr>
          <a:xfrm>
            <a:off x="8012421" y="6383090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2" name="Shape 1382"/>
          <p:cNvSpPr/>
          <p:nvPr/>
        </p:nvSpPr>
        <p:spPr>
          <a:xfrm>
            <a:off x="7128124" y="6036707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3" name="Shape 1383"/>
          <p:cNvSpPr/>
          <p:nvPr/>
        </p:nvSpPr>
        <p:spPr>
          <a:xfrm>
            <a:off x="7178220" y="6383090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4" name="Shape 1384"/>
          <p:cNvSpPr/>
          <p:nvPr/>
        </p:nvSpPr>
        <p:spPr>
          <a:xfrm>
            <a:off x="5547424" y="6031110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5" name="Shape 1385"/>
          <p:cNvSpPr/>
          <p:nvPr/>
        </p:nvSpPr>
        <p:spPr>
          <a:xfrm>
            <a:off x="5597542" y="6377515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6" name="Shape 1386"/>
          <p:cNvSpPr/>
          <p:nvPr/>
        </p:nvSpPr>
        <p:spPr>
          <a:xfrm>
            <a:off x="4713225" y="6031110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7" name="Shape 1387"/>
          <p:cNvSpPr/>
          <p:nvPr/>
        </p:nvSpPr>
        <p:spPr>
          <a:xfrm>
            <a:off x="4763341" y="6377515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8" name="Shape 1388"/>
          <p:cNvSpPr/>
          <p:nvPr/>
        </p:nvSpPr>
        <p:spPr>
          <a:xfrm>
            <a:off x="3086747" y="6036707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9" name="Shape 1389"/>
          <p:cNvSpPr/>
          <p:nvPr/>
        </p:nvSpPr>
        <p:spPr>
          <a:xfrm>
            <a:off x="3136844" y="6383090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0" name="Shape 1390"/>
          <p:cNvSpPr/>
          <p:nvPr/>
        </p:nvSpPr>
        <p:spPr>
          <a:xfrm>
            <a:off x="2305481" y="6036707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1" name="Shape 1391"/>
          <p:cNvSpPr/>
          <p:nvPr/>
        </p:nvSpPr>
        <p:spPr>
          <a:xfrm>
            <a:off x="2355578" y="6383090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2" name="Shape 1392"/>
          <p:cNvSpPr/>
          <p:nvPr/>
        </p:nvSpPr>
        <p:spPr>
          <a:xfrm>
            <a:off x="1471281" y="6036707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3" name="Shape 1393"/>
          <p:cNvSpPr/>
          <p:nvPr/>
        </p:nvSpPr>
        <p:spPr>
          <a:xfrm>
            <a:off x="1521376" y="6383090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4" name="Shape 1394"/>
          <p:cNvSpPr/>
          <p:nvPr/>
        </p:nvSpPr>
        <p:spPr>
          <a:xfrm>
            <a:off x="3924984" y="6036707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120000"/>
                </a:moveTo>
                <a:lnTo>
                  <a:pt x="0" y="120000"/>
                </a:lnTo>
                <a:lnTo>
                  <a:pt x="0" y="0"/>
                </a:lnTo>
                <a:lnTo>
                  <a:pt x="119999" y="0"/>
                </a:lnTo>
                <a:lnTo>
                  <a:pt x="119999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5" name="Shape 1395"/>
          <p:cNvSpPr/>
          <p:nvPr/>
        </p:nvSpPr>
        <p:spPr>
          <a:xfrm>
            <a:off x="3975100" y="6383090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6" name="Shape 1396"/>
          <p:cNvSpPr/>
          <p:nvPr/>
        </p:nvSpPr>
        <p:spPr>
          <a:xfrm>
            <a:off x="9521149" y="5324842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7" name="Shape 1397"/>
          <p:cNvSpPr/>
          <p:nvPr/>
        </p:nvSpPr>
        <p:spPr>
          <a:xfrm>
            <a:off x="9571244" y="5671225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8" name="Shape 1398"/>
          <p:cNvSpPr txBox="1"/>
          <p:nvPr/>
        </p:nvSpPr>
        <p:spPr>
          <a:xfrm>
            <a:off x="5483963" y="6766222"/>
            <a:ext cx="2850000" cy="29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40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900" b="1" dirty="0">
                <a:solidFill>
                  <a:srgbClr val="FFFFFF"/>
                </a:solidFill>
              </a:rPr>
              <a:t>CEPH</a:t>
            </a:r>
            <a:r>
              <a:rPr lang="en-US" sz="19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CLUSTER</a:t>
            </a:r>
          </a:p>
        </p:txBody>
      </p:sp>
      <p:sp>
        <p:nvSpPr>
          <p:cNvPr id="1399" name="Shape 1399"/>
          <p:cNvSpPr txBox="1"/>
          <p:nvPr/>
        </p:nvSpPr>
        <p:spPr>
          <a:xfrm>
            <a:off x="8555302" y="4037995"/>
            <a:ext cx="1204500" cy="279600"/>
          </a:xfrm>
          <a:prstGeom prst="rect">
            <a:avLst/>
          </a:prstGeom>
          <a:solidFill>
            <a:srgbClr val="A5DCE8"/>
          </a:solidFill>
          <a:ln>
            <a:noFill/>
          </a:ln>
        </p:spPr>
        <p:txBody>
          <a:bodyPr lIns="0" tIns="22275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>
                <a:solidFill>
                  <a:srgbClr val="003D51"/>
                </a:solidFill>
              </a:rPr>
              <a:t>   </a:t>
            </a:r>
            <a:r>
              <a:rPr lang="en-US" sz="1400" b="1">
                <a:solidFill>
                  <a:srgbClr val="003D51"/>
                </a:solidFill>
                <a:latin typeface="Arial"/>
                <a:ea typeface="Arial"/>
                <a:cs typeface="Arial"/>
                <a:sym typeface="Arial"/>
              </a:rPr>
              <a:t>LIB</a:t>
            </a:r>
            <a:r>
              <a:rPr lang="en-US" sz="1400" b="1">
                <a:solidFill>
                  <a:srgbClr val="003D51"/>
                </a:solidFill>
              </a:rPr>
              <a:t>RADOS</a:t>
            </a:r>
          </a:p>
        </p:txBody>
      </p:sp>
      <p:sp>
        <p:nvSpPr>
          <p:cNvPr id="1400" name="Shape 1400"/>
          <p:cNvSpPr txBox="1"/>
          <p:nvPr/>
        </p:nvSpPr>
        <p:spPr>
          <a:xfrm>
            <a:off x="1713557" y="338015"/>
            <a:ext cx="12407399" cy="996000"/>
          </a:xfrm>
          <a:prstGeom prst="rect">
            <a:avLst/>
          </a:prstGeom>
          <a:noFill/>
          <a:ln>
            <a:noFill/>
          </a:ln>
        </p:spPr>
        <p:txBody>
          <a:bodyPr lIns="145950" tIns="145950" rIns="145950" bIns="14595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996" b="1" dirty="0">
                <a:solidFill>
                  <a:srgbClr val="003E52"/>
                </a:solidFill>
                <a:latin typeface="Overpass"/>
                <a:ea typeface="Overpass"/>
                <a:cs typeface="Overpass"/>
                <a:sym typeface="Overpass"/>
              </a:rPr>
              <a:t>Ceph </a:t>
            </a:r>
            <a:r>
              <a:rPr lang="en-US" sz="3996" b="1" dirty="0" err="1">
                <a:solidFill>
                  <a:srgbClr val="003E52"/>
                </a:solidFill>
                <a:latin typeface="Overpass"/>
                <a:ea typeface="Overpass"/>
                <a:cs typeface="Overpass"/>
                <a:sym typeface="Overpass"/>
              </a:rPr>
              <a:t>Rados</a:t>
            </a:r>
            <a:r>
              <a:rPr lang="en-US" sz="3996" b="1" dirty="0">
                <a:solidFill>
                  <a:srgbClr val="003E52"/>
                </a:solidFill>
                <a:latin typeface="Overpass"/>
                <a:ea typeface="Overpass"/>
                <a:cs typeface="Overpass"/>
                <a:sym typeface="Overpass"/>
              </a:rPr>
              <a:t> Gateway : Object Storage Access</a:t>
            </a:r>
          </a:p>
        </p:txBody>
      </p:sp>
      <p:sp>
        <p:nvSpPr>
          <p:cNvPr id="1401" name="Shape 1401"/>
          <p:cNvSpPr/>
          <p:nvPr/>
        </p:nvSpPr>
        <p:spPr>
          <a:xfrm>
            <a:off x="3927762" y="5318064"/>
            <a:ext cx="429600" cy="42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31" y="0"/>
                </a:moveTo>
                <a:lnTo>
                  <a:pt x="41009" y="3060"/>
                </a:lnTo>
                <a:lnTo>
                  <a:pt x="24560" y="11578"/>
                </a:lnTo>
                <a:lnTo>
                  <a:pt x="11578" y="24560"/>
                </a:lnTo>
                <a:lnTo>
                  <a:pt x="3060" y="41009"/>
                </a:lnTo>
                <a:lnTo>
                  <a:pt x="0" y="59932"/>
                </a:lnTo>
                <a:lnTo>
                  <a:pt x="3060" y="78857"/>
                </a:lnTo>
                <a:lnTo>
                  <a:pt x="11578" y="95308"/>
                </a:lnTo>
                <a:lnTo>
                  <a:pt x="24560" y="108290"/>
                </a:lnTo>
                <a:lnTo>
                  <a:pt x="41009" y="116809"/>
                </a:lnTo>
                <a:lnTo>
                  <a:pt x="59931" y="119869"/>
                </a:lnTo>
                <a:lnTo>
                  <a:pt x="78857" y="116809"/>
                </a:lnTo>
                <a:lnTo>
                  <a:pt x="86107" y="113055"/>
                </a:lnTo>
                <a:lnTo>
                  <a:pt x="59931" y="113055"/>
                </a:lnTo>
                <a:lnTo>
                  <a:pt x="39276" y="108873"/>
                </a:lnTo>
                <a:lnTo>
                  <a:pt x="22391" y="97478"/>
                </a:lnTo>
                <a:lnTo>
                  <a:pt x="10995" y="80590"/>
                </a:lnTo>
                <a:lnTo>
                  <a:pt x="6814" y="59932"/>
                </a:lnTo>
                <a:lnTo>
                  <a:pt x="10995" y="39276"/>
                </a:lnTo>
                <a:lnTo>
                  <a:pt x="22391" y="22391"/>
                </a:lnTo>
                <a:lnTo>
                  <a:pt x="39276" y="10995"/>
                </a:lnTo>
                <a:lnTo>
                  <a:pt x="59931" y="6814"/>
                </a:lnTo>
                <a:lnTo>
                  <a:pt x="86107" y="6814"/>
                </a:lnTo>
                <a:lnTo>
                  <a:pt x="78857" y="3060"/>
                </a:lnTo>
                <a:lnTo>
                  <a:pt x="59931" y="0"/>
                </a:lnTo>
                <a:close/>
              </a:path>
              <a:path w="120000" h="120000" extrusionOk="0">
                <a:moveTo>
                  <a:pt x="86107" y="6814"/>
                </a:moveTo>
                <a:lnTo>
                  <a:pt x="59931" y="6814"/>
                </a:lnTo>
                <a:lnTo>
                  <a:pt x="80589" y="10995"/>
                </a:lnTo>
                <a:lnTo>
                  <a:pt x="97477" y="22391"/>
                </a:lnTo>
                <a:lnTo>
                  <a:pt x="108873" y="39276"/>
                </a:lnTo>
                <a:lnTo>
                  <a:pt x="113054" y="59932"/>
                </a:lnTo>
                <a:lnTo>
                  <a:pt x="108873" y="80590"/>
                </a:lnTo>
                <a:lnTo>
                  <a:pt x="97477" y="97478"/>
                </a:lnTo>
                <a:lnTo>
                  <a:pt x="80589" y="108873"/>
                </a:lnTo>
                <a:lnTo>
                  <a:pt x="59931" y="113055"/>
                </a:lnTo>
                <a:lnTo>
                  <a:pt x="86107" y="113055"/>
                </a:lnTo>
                <a:lnTo>
                  <a:pt x="95307" y="108290"/>
                </a:lnTo>
                <a:lnTo>
                  <a:pt x="108290" y="95308"/>
                </a:lnTo>
                <a:lnTo>
                  <a:pt x="116808" y="78857"/>
                </a:lnTo>
                <a:lnTo>
                  <a:pt x="119869" y="59932"/>
                </a:lnTo>
                <a:lnTo>
                  <a:pt x="116808" y="41009"/>
                </a:lnTo>
                <a:lnTo>
                  <a:pt x="108290" y="24560"/>
                </a:lnTo>
                <a:lnTo>
                  <a:pt x="95307" y="11578"/>
                </a:lnTo>
                <a:lnTo>
                  <a:pt x="86107" y="68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Shape 1406"/>
          <p:cNvSpPr/>
          <p:nvPr/>
        </p:nvSpPr>
        <p:spPr>
          <a:xfrm>
            <a:off x="9342455" y="3499161"/>
            <a:ext cx="3842700" cy="121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19940"/>
                </a:lnTo>
                <a:lnTo>
                  <a:pt x="0" y="119940"/>
                </a:lnTo>
                <a:lnTo>
                  <a:pt x="0" y="0"/>
                </a:lnTo>
                <a:close/>
              </a:path>
            </a:pathLst>
          </a:custGeom>
          <a:solidFill>
            <a:srgbClr val="ED77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7" name="Shape 1407"/>
          <p:cNvSpPr/>
          <p:nvPr/>
        </p:nvSpPr>
        <p:spPr>
          <a:xfrm>
            <a:off x="10687546" y="1742729"/>
            <a:ext cx="1268100" cy="126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8" y="0"/>
                </a:moveTo>
                <a:lnTo>
                  <a:pt x="52992" y="403"/>
                </a:lnTo>
                <a:lnTo>
                  <a:pt x="46233" y="1584"/>
                </a:lnTo>
                <a:lnTo>
                  <a:pt x="39757" y="3497"/>
                </a:lnTo>
                <a:lnTo>
                  <a:pt x="33607" y="6097"/>
                </a:lnTo>
                <a:lnTo>
                  <a:pt x="27829" y="9339"/>
                </a:lnTo>
                <a:lnTo>
                  <a:pt x="22469" y="13179"/>
                </a:lnTo>
                <a:lnTo>
                  <a:pt x="17570" y="17570"/>
                </a:lnTo>
                <a:lnTo>
                  <a:pt x="13178" y="22469"/>
                </a:lnTo>
                <a:lnTo>
                  <a:pt x="9339" y="27830"/>
                </a:lnTo>
                <a:lnTo>
                  <a:pt x="6097" y="33608"/>
                </a:lnTo>
                <a:lnTo>
                  <a:pt x="3497" y="39758"/>
                </a:lnTo>
                <a:lnTo>
                  <a:pt x="1584" y="46235"/>
                </a:lnTo>
                <a:lnTo>
                  <a:pt x="403" y="52994"/>
                </a:lnTo>
                <a:lnTo>
                  <a:pt x="0" y="59990"/>
                </a:lnTo>
                <a:lnTo>
                  <a:pt x="403" y="66986"/>
                </a:lnTo>
                <a:lnTo>
                  <a:pt x="1584" y="73745"/>
                </a:lnTo>
                <a:lnTo>
                  <a:pt x="3497" y="80222"/>
                </a:lnTo>
                <a:lnTo>
                  <a:pt x="6097" y="86372"/>
                </a:lnTo>
                <a:lnTo>
                  <a:pt x="9339" y="92150"/>
                </a:lnTo>
                <a:lnTo>
                  <a:pt x="13178" y="97511"/>
                </a:lnTo>
                <a:lnTo>
                  <a:pt x="17570" y="102409"/>
                </a:lnTo>
                <a:lnTo>
                  <a:pt x="22469" y="106801"/>
                </a:lnTo>
                <a:lnTo>
                  <a:pt x="27829" y="110640"/>
                </a:lnTo>
                <a:lnTo>
                  <a:pt x="33607" y="113883"/>
                </a:lnTo>
                <a:lnTo>
                  <a:pt x="39757" y="116483"/>
                </a:lnTo>
                <a:lnTo>
                  <a:pt x="46233" y="118396"/>
                </a:lnTo>
                <a:lnTo>
                  <a:pt x="52992" y="119577"/>
                </a:lnTo>
                <a:lnTo>
                  <a:pt x="59988" y="119980"/>
                </a:lnTo>
                <a:lnTo>
                  <a:pt x="66984" y="119577"/>
                </a:lnTo>
                <a:lnTo>
                  <a:pt x="73743" y="118396"/>
                </a:lnTo>
                <a:lnTo>
                  <a:pt x="80220" y="116483"/>
                </a:lnTo>
                <a:lnTo>
                  <a:pt x="86370" y="113883"/>
                </a:lnTo>
                <a:lnTo>
                  <a:pt x="92148" y="110640"/>
                </a:lnTo>
                <a:lnTo>
                  <a:pt x="97509" y="106801"/>
                </a:lnTo>
                <a:lnTo>
                  <a:pt x="102408" y="102409"/>
                </a:lnTo>
                <a:lnTo>
                  <a:pt x="106799" y="97511"/>
                </a:lnTo>
                <a:lnTo>
                  <a:pt x="110639" y="92150"/>
                </a:lnTo>
                <a:lnTo>
                  <a:pt x="113881" y="86372"/>
                </a:lnTo>
                <a:lnTo>
                  <a:pt x="116481" y="80222"/>
                </a:lnTo>
                <a:lnTo>
                  <a:pt x="118394" y="73745"/>
                </a:lnTo>
                <a:lnTo>
                  <a:pt x="119575" y="66986"/>
                </a:lnTo>
                <a:lnTo>
                  <a:pt x="119979" y="59990"/>
                </a:lnTo>
                <a:lnTo>
                  <a:pt x="119575" y="52994"/>
                </a:lnTo>
                <a:lnTo>
                  <a:pt x="118394" y="46235"/>
                </a:lnTo>
                <a:lnTo>
                  <a:pt x="116481" y="39758"/>
                </a:lnTo>
                <a:lnTo>
                  <a:pt x="113881" y="33608"/>
                </a:lnTo>
                <a:lnTo>
                  <a:pt x="110639" y="27830"/>
                </a:lnTo>
                <a:lnTo>
                  <a:pt x="106799" y="22469"/>
                </a:lnTo>
                <a:lnTo>
                  <a:pt x="102408" y="17570"/>
                </a:lnTo>
                <a:lnTo>
                  <a:pt x="97509" y="13179"/>
                </a:lnTo>
                <a:lnTo>
                  <a:pt x="92148" y="9339"/>
                </a:lnTo>
                <a:lnTo>
                  <a:pt x="86370" y="6097"/>
                </a:lnTo>
                <a:lnTo>
                  <a:pt x="80220" y="3497"/>
                </a:lnTo>
                <a:lnTo>
                  <a:pt x="73743" y="1584"/>
                </a:lnTo>
                <a:lnTo>
                  <a:pt x="66984" y="403"/>
                </a:lnTo>
                <a:lnTo>
                  <a:pt x="59988" y="0"/>
                </a:lnTo>
                <a:close/>
              </a:path>
            </a:pathLst>
          </a:custGeom>
          <a:solidFill>
            <a:srgbClr val="ED77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8" name="Shape 1408"/>
          <p:cNvSpPr/>
          <p:nvPr/>
        </p:nvSpPr>
        <p:spPr>
          <a:xfrm>
            <a:off x="10758424" y="1813604"/>
            <a:ext cx="1126500" cy="112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7" y="0"/>
                </a:moveTo>
                <a:lnTo>
                  <a:pt x="51847" y="547"/>
                </a:lnTo>
                <a:lnTo>
                  <a:pt x="44040" y="2142"/>
                </a:lnTo>
                <a:lnTo>
                  <a:pt x="36637" y="4714"/>
                </a:lnTo>
                <a:lnTo>
                  <a:pt x="29710" y="8190"/>
                </a:lnTo>
                <a:lnTo>
                  <a:pt x="23331" y="12499"/>
                </a:lnTo>
                <a:lnTo>
                  <a:pt x="17570" y="17570"/>
                </a:lnTo>
                <a:lnTo>
                  <a:pt x="12499" y="23331"/>
                </a:lnTo>
                <a:lnTo>
                  <a:pt x="8190" y="29711"/>
                </a:lnTo>
                <a:lnTo>
                  <a:pt x="4714" y="36638"/>
                </a:lnTo>
                <a:lnTo>
                  <a:pt x="2142" y="44041"/>
                </a:lnTo>
                <a:lnTo>
                  <a:pt x="547" y="51848"/>
                </a:lnTo>
                <a:lnTo>
                  <a:pt x="0" y="59989"/>
                </a:lnTo>
                <a:lnTo>
                  <a:pt x="547" y="68129"/>
                </a:lnTo>
                <a:lnTo>
                  <a:pt x="2142" y="75936"/>
                </a:lnTo>
                <a:lnTo>
                  <a:pt x="4714" y="83339"/>
                </a:lnTo>
                <a:lnTo>
                  <a:pt x="8190" y="90266"/>
                </a:lnTo>
                <a:lnTo>
                  <a:pt x="12499" y="96646"/>
                </a:lnTo>
                <a:lnTo>
                  <a:pt x="17570" y="102407"/>
                </a:lnTo>
                <a:lnTo>
                  <a:pt x="23331" y="107478"/>
                </a:lnTo>
                <a:lnTo>
                  <a:pt x="29710" y="111788"/>
                </a:lnTo>
                <a:lnTo>
                  <a:pt x="36637" y="115264"/>
                </a:lnTo>
                <a:lnTo>
                  <a:pt x="44040" y="117835"/>
                </a:lnTo>
                <a:lnTo>
                  <a:pt x="51847" y="119430"/>
                </a:lnTo>
                <a:lnTo>
                  <a:pt x="59987" y="119978"/>
                </a:lnTo>
                <a:lnTo>
                  <a:pt x="68127" y="119430"/>
                </a:lnTo>
                <a:lnTo>
                  <a:pt x="75934" y="117835"/>
                </a:lnTo>
                <a:lnTo>
                  <a:pt x="83337" y="115264"/>
                </a:lnTo>
                <a:lnTo>
                  <a:pt x="90264" y="111788"/>
                </a:lnTo>
                <a:lnTo>
                  <a:pt x="96644" y="107478"/>
                </a:lnTo>
                <a:lnTo>
                  <a:pt x="102405" y="102407"/>
                </a:lnTo>
                <a:lnTo>
                  <a:pt x="107476" y="96646"/>
                </a:lnTo>
                <a:lnTo>
                  <a:pt x="111786" y="90266"/>
                </a:lnTo>
                <a:lnTo>
                  <a:pt x="115262" y="83339"/>
                </a:lnTo>
                <a:lnTo>
                  <a:pt x="117833" y="75936"/>
                </a:lnTo>
                <a:lnTo>
                  <a:pt x="119428" y="68129"/>
                </a:lnTo>
                <a:lnTo>
                  <a:pt x="119976" y="59989"/>
                </a:lnTo>
                <a:lnTo>
                  <a:pt x="119428" y="51848"/>
                </a:lnTo>
                <a:lnTo>
                  <a:pt x="117833" y="44041"/>
                </a:lnTo>
                <a:lnTo>
                  <a:pt x="115262" y="36638"/>
                </a:lnTo>
                <a:lnTo>
                  <a:pt x="111786" y="29711"/>
                </a:lnTo>
                <a:lnTo>
                  <a:pt x="107476" y="23331"/>
                </a:lnTo>
                <a:lnTo>
                  <a:pt x="102405" y="17570"/>
                </a:lnTo>
                <a:lnTo>
                  <a:pt x="96644" y="12499"/>
                </a:lnTo>
                <a:lnTo>
                  <a:pt x="90264" y="8190"/>
                </a:lnTo>
                <a:lnTo>
                  <a:pt x="83337" y="4714"/>
                </a:lnTo>
                <a:lnTo>
                  <a:pt x="75934" y="2142"/>
                </a:lnTo>
                <a:lnTo>
                  <a:pt x="68127" y="547"/>
                </a:lnTo>
                <a:lnTo>
                  <a:pt x="59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9" name="Shape 1409"/>
          <p:cNvSpPr/>
          <p:nvPr/>
        </p:nvSpPr>
        <p:spPr>
          <a:xfrm>
            <a:off x="1581187" y="4787192"/>
            <a:ext cx="11611499" cy="943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6" y="119878"/>
                </a:moveTo>
                <a:lnTo>
                  <a:pt x="0" y="119878"/>
                </a:lnTo>
                <a:lnTo>
                  <a:pt x="0" y="0"/>
                </a:lnTo>
                <a:lnTo>
                  <a:pt x="119996" y="0"/>
                </a:lnTo>
                <a:lnTo>
                  <a:pt x="119996" y="119878"/>
                </a:lnTo>
                <a:close/>
              </a:path>
            </a:pathLst>
          </a:custGeom>
          <a:solidFill>
            <a:srgbClr val="004153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0" name="Shape 1410"/>
          <p:cNvSpPr/>
          <p:nvPr/>
        </p:nvSpPr>
        <p:spPr>
          <a:xfrm>
            <a:off x="1581433" y="5805753"/>
            <a:ext cx="11611500" cy="1207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6" y="119939"/>
                </a:moveTo>
                <a:lnTo>
                  <a:pt x="0" y="119939"/>
                </a:lnTo>
                <a:lnTo>
                  <a:pt x="0" y="0"/>
                </a:lnTo>
                <a:lnTo>
                  <a:pt x="119996" y="0"/>
                </a:lnTo>
                <a:lnTo>
                  <a:pt x="119996" y="119939"/>
                </a:lnTo>
                <a:close/>
              </a:path>
            </a:pathLst>
          </a:custGeom>
          <a:solidFill>
            <a:srgbClr val="004153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1" name="Shape 1411"/>
          <p:cNvSpPr txBox="1"/>
          <p:nvPr/>
        </p:nvSpPr>
        <p:spPr>
          <a:xfrm>
            <a:off x="4413920" y="5030740"/>
            <a:ext cx="5946000" cy="1728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1270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LIBRADOS</a:t>
            </a:r>
          </a:p>
          <a:p>
            <a:pPr marL="0" marR="12700" lvl="0" indent="0" algn="ctr" rtl="0">
              <a:spcBef>
                <a:spcPts val="300"/>
              </a:spcBef>
              <a:spcAft>
                <a:spcPts val="0"/>
              </a:spcAft>
              <a:buSzPct val="25000"/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library allowing apps to directly access RADOS (C, C++, Java, Python, Ruby)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C4B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C4B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800"/>
              </a:spcBef>
              <a:spcAft>
                <a:spcPts val="0"/>
              </a:spcAft>
              <a:buSzPct val="25000"/>
              <a:buNone/>
            </a:pPr>
            <a:r>
              <a:rPr lang="en-US"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RADOS</a:t>
            </a:r>
          </a:p>
          <a:p>
            <a:pPr marL="25400" marR="12700" lvl="0" indent="-254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software-based reliable, autonomous, distributed object store comprised of  self-healing, self-managing, intelligent storage nodes and lightweight monitors</a:t>
            </a:r>
          </a:p>
        </p:txBody>
      </p:sp>
      <p:sp>
        <p:nvSpPr>
          <p:cNvPr id="1412" name="Shape 1412"/>
          <p:cNvSpPr/>
          <p:nvPr/>
        </p:nvSpPr>
        <p:spPr>
          <a:xfrm>
            <a:off x="1581439" y="5805763"/>
            <a:ext cx="116115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6" y="0"/>
                </a:lnTo>
              </a:path>
            </a:pathLst>
          </a:custGeom>
          <a:noFill/>
          <a:ln w="9525" cap="flat" cmpd="sng">
            <a:solidFill>
              <a:srgbClr val="0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3" name="Shape 1413"/>
          <p:cNvSpPr/>
          <p:nvPr/>
        </p:nvSpPr>
        <p:spPr>
          <a:xfrm>
            <a:off x="1581426" y="3519466"/>
            <a:ext cx="3720000" cy="121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8" y="0"/>
                </a:lnTo>
                <a:lnTo>
                  <a:pt x="119998" y="119940"/>
                </a:lnTo>
                <a:lnTo>
                  <a:pt x="0" y="119940"/>
                </a:lnTo>
                <a:lnTo>
                  <a:pt x="0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4" name="Shape 1414"/>
          <p:cNvSpPr/>
          <p:nvPr/>
        </p:nvSpPr>
        <p:spPr>
          <a:xfrm>
            <a:off x="5389905" y="3524522"/>
            <a:ext cx="3872100" cy="121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19940"/>
                </a:lnTo>
                <a:lnTo>
                  <a:pt x="0" y="119940"/>
                </a:lnTo>
                <a:lnTo>
                  <a:pt x="0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5" name="Shape 1415"/>
          <p:cNvSpPr/>
          <p:nvPr/>
        </p:nvSpPr>
        <p:spPr>
          <a:xfrm>
            <a:off x="7334738" y="2978039"/>
            <a:ext cx="419400" cy="594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8" y="119950"/>
                </a:moveTo>
                <a:lnTo>
                  <a:pt x="0" y="119950"/>
                </a:lnTo>
                <a:lnTo>
                  <a:pt x="0" y="0"/>
                </a:lnTo>
                <a:lnTo>
                  <a:pt x="119808" y="0"/>
                </a:lnTo>
                <a:lnTo>
                  <a:pt x="119808" y="11995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6" name="Shape 1416"/>
          <p:cNvSpPr/>
          <p:nvPr/>
        </p:nvSpPr>
        <p:spPr>
          <a:xfrm>
            <a:off x="6900718" y="1833319"/>
            <a:ext cx="1268100" cy="126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8" y="0"/>
                </a:moveTo>
                <a:lnTo>
                  <a:pt x="52992" y="403"/>
                </a:lnTo>
                <a:lnTo>
                  <a:pt x="46233" y="1584"/>
                </a:lnTo>
                <a:lnTo>
                  <a:pt x="39757" y="3497"/>
                </a:lnTo>
                <a:lnTo>
                  <a:pt x="33607" y="6097"/>
                </a:lnTo>
                <a:lnTo>
                  <a:pt x="27829" y="9339"/>
                </a:lnTo>
                <a:lnTo>
                  <a:pt x="22469" y="13179"/>
                </a:lnTo>
                <a:lnTo>
                  <a:pt x="17570" y="17570"/>
                </a:lnTo>
                <a:lnTo>
                  <a:pt x="13178" y="22469"/>
                </a:lnTo>
                <a:lnTo>
                  <a:pt x="9339" y="27830"/>
                </a:lnTo>
                <a:lnTo>
                  <a:pt x="6097" y="33608"/>
                </a:lnTo>
                <a:lnTo>
                  <a:pt x="3497" y="39758"/>
                </a:lnTo>
                <a:lnTo>
                  <a:pt x="1584" y="46235"/>
                </a:lnTo>
                <a:lnTo>
                  <a:pt x="403" y="52994"/>
                </a:lnTo>
                <a:lnTo>
                  <a:pt x="0" y="59990"/>
                </a:lnTo>
                <a:lnTo>
                  <a:pt x="403" y="66986"/>
                </a:lnTo>
                <a:lnTo>
                  <a:pt x="1584" y="73745"/>
                </a:lnTo>
                <a:lnTo>
                  <a:pt x="3497" y="80222"/>
                </a:lnTo>
                <a:lnTo>
                  <a:pt x="6097" y="86372"/>
                </a:lnTo>
                <a:lnTo>
                  <a:pt x="9339" y="92150"/>
                </a:lnTo>
                <a:lnTo>
                  <a:pt x="13178" y="97511"/>
                </a:lnTo>
                <a:lnTo>
                  <a:pt x="17570" y="102409"/>
                </a:lnTo>
                <a:lnTo>
                  <a:pt x="22469" y="106801"/>
                </a:lnTo>
                <a:lnTo>
                  <a:pt x="27829" y="110640"/>
                </a:lnTo>
                <a:lnTo>
                  <a:pt x="33607" y="113883"/>
                </a:lnTo>
                <a:lnTo>
                  <a:pt x="39757" y="116483"/>
                </a:lnTo>
                <a:lnTo>
                  <a:pt x="46233" y="118396"/>
                </a:lnTo>
                <a:lnTo>
                  <a:pt x="52992" y="119577"/>
                </a:lnTo>
                <a:lnTo>
                  <a:pt x="59988" y="119980"/>
                </a:lnTo>
                <a:lnTo>
                  <a:pt x="66984" y="119577"/>
                </a:lnTo>
                <a:lnTo>
                  <a:pt x="73743" y="118396"/>
                </a:lnTo>
                <a:lnTo>
                  <a:pt x="80220" y="116483"/>
                </a:lnTo>
                <a:lnTo>
                  <a:pt x="86370" y="113883"/>
                </a:lnTo>
                <a:lnTo>
                  <a:pt x="92148" y="110640"/>
                </a:lnTo>
                <a:lnTo>
                  <a:pt x="97509" y="106801"/>
                </a:lnTo>
                <a:lnTo>
                  <a:pt x="102408" y="102409"/>
                </a:lnTo>
                <a:lnTo>
                  <a:pt x="106799" y="97511"/>
                </a:lnTo>
                <a:lnTo>
                  <a:pt x="110639" y="92150"/>
                </a:lnTo>
                <a:lnTo>
                  <a:pt x="113881" y="86372"/>
                </a:lnTo>
                <a:lnTo>
                  <a:pt x="116481" y="80222"/>
                </a:lnTo>
                <a:lnTo>
                  <a:pt x="118394" y="73745"/>
                </a:lnTo>
                <a:lnTo>
                  <a:pt x="119575" y="66986"/>
                </a:lnTo>
                <a:lnTo>
                  <a:pt x="119979" y="59990"/>
                </a:lnTo>
                <a:lnTo>
                  <a:pt x="119575" y="52994"/>
                </a:lnTo>
                <a:lnTo>
                  <a:pt x="118394" y="46235"/>
                </a:lnTo>
                <a:lnTo>
                  <a:pt x="116481" y="39758"/>
                </a:lnTo>
                <a:lnTo>
                  <a:pt x="113881" y="33608"/>
                </a:lnTo>
                <a:lnTo>
                  <a:pt x="110639" y="27830"/>
                </a:lnTo>
                <a:lnTo>
                  <a:pt x="106799" y="22469"/>
                </a:lnTo>
                <a:lnTo>
                  <a:pt x="102408" y="17570"/>
                </a:lnTo>
                <a:lnTo>
                  <a:pt x="97509" y="13179"/>
                </a:lnTo>
                <a:lnTo>
                  <a:pt x="92148" y="9339"/>
                </a:lnTo>
                <a:lnTo>
                  <a:pt x="86370" y="6097"/>
                </a:lnTo>
                <a:lnTo>
                  <a:pt x="80220" y="3497"/>
                </a:lnTo>
                <a:lnTo>
                  <a:pt x="73743" y="1584"/>
                </a:lnTo>
                <a:lnTo>
                  <a:pt x="66984" y="403"/>
                </a:lnTo>
                <a:lnTo>
                  <a:pt x="59988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7" name="Shape 1417"/>
          <p:cNvSpPr/>
          <p:nvPr/>
        </p:nvSpPr>
        <p:spPr>
          <a:xfrm>
            <a:off x="6971676" y="1904274"/>
            <a:ext cx="1126500" cy="112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7" y="0"/>
                </a:moveTo>
                <a:lnTo>
                  <a:pt x="51847" y="547"/>
                </a:lnTo>
                <a:lnTo>
                  <a:pt x="44040" y="2142"/>
                </a:lnTo>
                <a:lnTo>
                  <a:pt x="36637" y="4714"/>
                </a:lnTo>
                <a:lnTo>
                  <a:pt x="29710" y="8190"/>
                </a:lnTo>
                <a:lnTo>
                  <a:pt x="23331" y="12499"/>
                </a:lnTo>
                <a:lnTo>
                  <a:pt x="17570" y="17570"/>
                </a:lnTo>
                <a:lnTo>
                  <a:pt x="12499" y="23331"/>
                </a:lnTo>
                <a:lnTo>
                  <a:pt x="8190" y="29711"/>
                </a:lnTo>
                <a:lnTo>
                  <a:pt x="4714" y="36638"/>
                </a:lnTo>
                <a:lnTo>
                  <a:pt x="2142" y="44041"/>
                </a:lnTo>
                <a:lnTo>
                  <a:pt x="547" y="51848"/>
                </a:lnTo>
                <a:lnTo>
                  <a:pt x="0" y="59989"/>
                </a:lnTo>
                <a:lnTo>
                  <a:pt x="547" y="68129"/>
                </a:lnTo>
                <a:lnTo>
                  <a:pt x="2142" y="75936"/>
                </a:lnTo>
                <a:lnTo>
                  <a:pt x="4714" y="83339"/>
                </a:lnTo>
                <a:lnTo>
                  <a:pt x="8190" y="90266"/>
                </a:lnTo>
                <a:lnTo>
                  <a:pt x="12499" y="96646"/>
                </a:lnTo>
                <a:lnTo>
                  <a:pt x="17570" y="102407"/>
                </a:lnTo>
                <a:lnTo>
                  <a:pt x="23331" y="107478"/>
                </a:lnTo>
                <a:lnTo>
                  <a:pt x="29710" y="111788"/>
                </a:lnTo>
                <a:lnTo>
                  <a:pt x="36637" y="115264"/>
                </a:lnTo>
                <a:lnTo>
                  <a:pt x="44040" y="117835"/>
                </a:lnTo>
                <a:lnTo>
                  <a:pt x="51847" y="119430"/>
                </a:lnTo>
                <a:lnTo>
                  <a:pt x="59987" y="119978"/>
                </a:lnTo>
                <a:lnTo>
                  <a:pt x="68127" y="119430"/>
                </a:lnTo>
                <a:lnTo>
                  <a:pt x="75934" y="117835"/>
                </a:lnTo>
                <a:lnTo>
                  <a:pt x="83337" y="115264"/>
                </a:lnTo>
                <a:lnTo>
                  <a:pt x="90264" y="111788"/>
                </a:lnTo>
                <a:lnTo>
                  <a:pt x="96644" y="107478"/>
                </a:lnTo>
                <a:lnTo>
                  <a:pt x="102405" y="102407"/>
                </a:lnTo>
                <a:lnTo>
                  <a:pt x="107476" y="96646"/>
                </a:lnTo>
                <a:lnTo>
                  <a:pt x="111786" y="90266"/>
                </a:lnTo>
                <a:lnTo>
                  <a:pt x="115262" y="83339"/>
                </a:lnTo>
                <a:lnTo>
                  <a:pt x="117833" y="75936"/>
                </a:lnTo>
                <a:lnTo>
                  <a:pt x="119428" y="68129"/>
                </a:lnTo>
                <a:lnTo>
                  <a:pt x="119976" y="59989"/>
                </a:lnTo>
                <a:lnTo>
                  <a:pt x="119428" y="51848"/>
                </a:lnTo>
                <a:lnTo>
                  <a:pt x="117833" y="44041"/>
                </a:lnTo>
                <a:lnTo>
                  <a:pt x="115262" y="36638"/>
                </a:lnTo>
                <a:lnTo>
                  <a:pt x="111786" y="29711"/>
                </a:lnTo>
                <a:lnTo>
                  <a:pt x="107476" y="23331"/>
                </a:lnTo>
                <a:lnTo>
                  <a:pt x="102405" y="17570"/>
                </a:lnTo>
                <a:lnTo>
                  <a:pt x="96644" y="12499"/>
                </a:lnTo>
                <a:lnTo>
                  <a:pt x="90264" y="8190"/>
                </a:lnTo>
                <a:lnTo>
                  <a:pt x="83337" y="4714"/>
                </a:lnTo>
                <a:lnTo>
                  <a:pt x="75934" y="2142"/>
                </a:lnTo>
                <a:lnTo>
                  <a:pt x="68127" y="547"/>
                </a:lnTo>
                <a:lnTo>
                  <a:pt x="59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8" name="Shape 1418"/>
          <p:cNvSpPr txBox="1"/>
          <p:nvPr/>
        </p:nvSpPr>
        <p:spPr>
          <a:xfrm>
            <a:off x="6058079" y="3785653"/>
            <a:ext cx="3004800" cy="78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8100" marR="0" lvl="0" indent="-127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RBD</a:t>
            </a:r>
          </a:p>
          <a:p>
            <a:pPr marL="25400" marR="127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reliable, fully distributed block device  with cloud platform integration</a:t>
            </a:r>
          </a:p>
        </p:txBody>
      </p:sp>
      <p:sp>
        <p:nvSpPr>
          <p:cNvPr id="1419" name="Shape 1419"/>
          <p:cNvSpPr/>
          <p:nvPr/>
        </p:nvSpPr>
        <p:spPr>
          <a:xfrm>
            <a:off x="3209328" y="2978039"/>
            <a:ext cx="419400" cy="594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8" y="119950"/>
                </a:moveTo>
                <a:lnTo>
                  <a:pt x="0" y="119950"/>
                </a:lnTo>
                <a:lnTo>
                  <a:pt x="0" y="0"/>
                </a:lnTo>
                <a:lnTo>
                  <a:pt x="119808" y="0"/>
                </a:lnTo>
                <a:lnTo>
                  <a:pt x="119808" y="11995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0" name="Shape 1420"/>
          <p:cNvSpPr/>
          <p:nvPr/>
        </p:nvSpPr>
        <p:spPr>
          <a:xfrm>
            <a:off x="2784754" y="1767272"/>
            <a:ext cx="1268100" cy="126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8" y="0"/>
                </a:moveTo>
                <a:lnTo>
                  <a:pt x="52992" y="403"/>
                </a:lnTo>
                <a:lnTo>
                  <a:pt x="46233" y="1584"/>
                </a:lnTo>
                <a:lnTo>
                  <a:pt x="39757" y="3497"/>
                </a:lnTo>
                <a:lnTo>
                  <a:pt x="33607" y="6097"/>
                </a:lnTo>
                <a:lnTo>
                  <a:pt x="27829" y="9339"/>
                </a:lnTo>
                <a:lnTo>
                  <a:pt x="22469" y="13179"/>
                </a:lnTo>
                <a:lnTo>
                  <a:pt x="17570" y="17570"/>
                </a:lnTo>
                <a:lnTo>
                  <a:pt x="13178" y="22469"/>
                </a:lnTo>
                <a:lnTo>
                  <a:pt x="9339" y="27830"/>
                </a:lnTo>
                <a:lnTo>
                  <a:pt x="6097" y="33608"/>
                </a:lnTo>
                <a:lnTo>
                  <a:pt x="3497" y="39758"/>
                </a:lnTo>
                <a:lnTo>
                  <a:pt x="1584" y="46235"/>
                </a:lnTo>
                <a:lnTo>
                  <a:pt x="403" y="52994"/>
                </a:lnTo>
                <a:lnTo>
                  <a:pt x="0" y="59990"/>
                </a:lnTo>
                <a:lnTo>
                  <a:pt x="403" y="66986"/>
                </a:lnTo>
                <a:lnTo>
                  <a:pt x="1584" y="73745"/>
                </a:lnTo>
                <a:lnTo>
                  <a:pt x="3497" y="80222"/>
                </a:lnTo>
                <a:lnTo>
                  <a:pt x="6097" y="86372"/>
                </a:lnTo>
                <a:lnTo>
                  <a:pt x="9339" y="92150"/>
                </a:lnTo>
                <a:lnTo>
                  <a:pt x="13178" y="97511"/>
                </a:lnTo>
                <a:lnTo>
                  <a:pt x="17570" y="102409"/>
                </a:lnTo>
                <a:lnTo>
                  <a:pt x="22469" y="106801"/>
                </a:lnTo>
                <a:lnTo>
                  <a:pt x="27829" y="110640"/>
                </a:lnTo>
                <a:lnTo>
                  <a:pt x="33607" y="113883"/>
                </a:lnTo>
                <a:lnTo>
                  <a:pt x="39757" y="116483"/>
                </a:lnTo>
                <a:lnTo>
                  <a:pt x="46233" y="118396"/>
                </a:lnTo>
                <a:lnTo>
                  <a:pt x="52992" y="119577"/>
                </a:lnTo>
                <a:lnTo>
                  <a:pt x="59988" y="119980"/>
                </a:lnTo>
                <a:lnTo>
                  <a:pt x="66984" y="119577"/>
                </a:lnTo>
                <a:lnTo>
                  <a:pt x="73743" y="118396"/>
                </a:lnTo>
                <a:lnTo>
                  <a:pt x="80220" y="116483"/>
                </a:lnTo>
                <a:lnTo>
                  <a:pt x="86370" y="113883"/>
                </a:lnTo>
                <a:lnTo>
                  <a:pt x="92148" y="110640"/>
                </a:lnTo>
                <a:lnTo>
                  <a:pt x="97509" y="106801"/>
                </a:lnTo>
                <a:lnTo>
                  <a:pt x="102408" y="102409"/>
                </a:lnTo>
                <a:lnTo>
                  <a:pt x="106799" y="97511"/>
                </a:lnTo>
                <a:lnTo>
                  <a:pt x="110639" y="92150"/>
                </a:lnTo>
                <a:lnTo>
                  <a:pt x="113881" y="86372"/>
                </a:lnTo>
                <a:lnTo>
                  <a:pt x="116481" y="80222"/>
                </a:lnTo>
                <a:lnTo>
                  <a:pt x="118394" y="73745"/>
                </a:lnTo>
                <a:lnTo>
                  <a:pt x="119575" y="66986"/>
                </a:lnTo>
                <a:lnTo>
                  <a:pt x="119979" y="59990"/>
                </a:lnTo>
                <a:lnTo>
                  <a:pt x="119575" y="52994"/>
                </a:lnTo>
                <a:lnTo>
                  <a:pt x="118394" y="46235"/>
                </a:lnTo>
                <a:lnTo>
                  <a:pt x="116481" y="39758"/>
                </a:lnTo>
                <a:lnTo>
                  <a:pt x="113881" y="33608"/>
                </a:lnTo>
                <a:lnTo>
                  <a:pt x="110639" y="27830"/>
                </a:lnTo>
                <a:lnTo>
                  <a:pt x="106799" y="22469"/>
                </a:lnTo>
                <a:lnTo>
                  <a:pt x="102408" y="17570"/>
                </a:lnTo>
                <a:lnTo>
                  <a:pt x="97509" y="13179"/>
                </a:lnTo>
                <a:lnTo>
                  <a:pt x="92148" y="9339"/>
                </a:lnTo>
                <a:lnTo>
                  <a:pt x="86370" y="6097"/>
                </a:lnTo>
                <a:lnTo>
                  <a:pt x="80220" y="3497"/>
                </a:lnTo>
                <a:lnTo>
                  <a:pt x="73743" y="1584"/>
                </a:lnTo>
                <a:lnTo>
                  <a:pt x="66984" y="403"/>
                </a:lnTo>
                <a:lnTo>
                  <a:pt x="59988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1" name="Shape 1421"/>
          <p:cNvSpPr/>
          <p:nvPr/>
        </p:nvSpPr>
        <p:spPr>
          <a:xfrm>
            <a:off x="3323893" y="3613923"/>
            <a:ext cx="77100" cy="8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2" y="0"/>
                </a:moveTo>
                <a:lnTo>
                  <a:pt x="4488" y="0"/>
                </a:lnTo>
                <a:lnTo>
                  <a:pt x="2466" y="1023"/>
                </a:lnTo>
                <a:lnTo>
                  <a:pt x="1268" y="2661"/>
                </a:lnTo>
                <a:lnTo>
                  <a:pt x="99" y="4417"/>
                </a:lnTo>
                <a:lnTo>
                  <a:pt x="0" y="6614"/>
                </a:lnTo>
                <a:lnTo>
                  <a:pt x="54067" y="117248"/>
                </a:lnTo>
                <a:lnTo>
                  <a:pt x="56342" y="118624"/>
                </a:lnTo>
                <a:lnTo>
                  <a:pt x="61394" y="118624"/>
                </a:lnTo>
                <a:lnTo>
                  <a:pt x="63635" y="117335"/>
                </a:lnTo>
                <a:lnTo>
                  <a:pt x="119057" y="6614"/>
                </a:lnTo>
                <a:lnTo>
                  <a:pt x="118898" y="4417"/>
                </a:lnTo>
                <a:lnTo>
                  <a:pt x="116563" y="1023"/>
                </a:lnTo>
                <a:lnTo>
                  <a:pt x="11454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2" name="Shape 1422"/>
          <p:cNvSpPr/>
          <p:nvPr/>
        </p:nvSpPr>
        <p:spPr>
          <a:xfrm>
            <a:off x="3362102" y="3180205"/>
            <a:ext cx="0" cy="472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836"/>
                </a:lnTo>
              </a:path>
            </a:pathLst>
          </a:custGeom>
          <a:noFill/>
          <a:ln w="10550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3" name="Shape 1423"/>
          <p:cNvSpPr/>
          <p:nvPr/>
        </p:nvSpPr>
        <p:spPr>
          <a:xfrm>
            <a:off x="3417004" y="3139304"/>
            <a:ext cx="77100" cy="8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715" y="0"/>
                </a:moveTo>
                <a:lnTo>
                  <a:pt x="57662" y="0"/>
                </a:lnTo>
                <a:lnTo>
                  <a:pt x="55419" y="1285"/>
                </a:lnTo>
                <a:lnTo>
                  <a:pt x="0" y="112007"/>
                </a:lnTo>
                <a:lnTo>
                  <a:pt x="156" y="114203"/>
                </a:lnTo>
                <a:lnTo>
                  <a:pt x="2493" y="117598"/>
                </a:lnTo>
                <a:lnTo>
                  <a:pt x="4515" y="118624"/>
                </a:lnTo>
                <a:lnTo>
                  <a:pt x="114566" y="118624"/>
                </a:lnTo>
                <a:lnTo>
                  <a:pt x="116588" y="117598"/>
                </a:lnTo>
                <a:lnTo>
                  <a:pt x="117789" y="115960"/>
                </a:lnTo>
                <a:lnTo>
                  <a:pt x="118955" y="114203"/>
                </a:lnTo>
                <a:lnTo>
                  <a:pt x="119057" y="112007"/>
                </a:lnTo>
                <a:lnTo>
                  <a:pt x="64987" y="1373"/>
                </a:lnTo>
                <a:lnTo>
                  <a:pt x="62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4" name="Shape 1424"/>
          <p:cNvSpPr/>
          <p:nvPr/>
        </p:nvSpPr>
        <p:spPr>
          <a:xfrm>
            <a:off x="3455233" y="3183473"/>
            <a:ext cx="0" cy="472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835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5" name="Shape 1425"/>
          <p:cNvSpPr/>
          <p:nvPr/>
        </p:nvSpPr>
        <p:spPr>
          <a:xfrm>
            <a:off x="2855632" y="1838147"/>
            <a:ext cx="1126500" cy="112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7" y="0"/>
                </a:moveTo>
                <a:lnTo>
                  <a:pt x="51847" y="547"/>
                </a:lnTo>
                <a:lnTo>
                  <a:pt x="44040" y="2142"/>
                </a:lnTo>
                <a:lnTo>
                  <a:pt x="36637" y="4714"/>
                </a:lnTo>
                <a:lnTo>
                  <a:pt x="29710" y="8190"/>
                </a:lnTo>
                <a:lnTo>
                  <a:pt x="23331" y="12499"/>
                </a:lnTo>
                <a:lnTo>
                  <a:pt x="17570" y="17570"/>
                </a:lnTo>
                <a:lnTo>
                  <a:pt x="12499" y="23331"/>
                </a:lnTo>
                <a:lnTo>
                  <a:pt x="8190" y="29711"/>
                </a:lnTo>
                <a:lnTo>
                  <a:pt x="4714" y="36638"/>
                </a:lnTo>
                <a:lnTo>
                  <a:pt x="2142" y="44041"/>
                </a:lnTo>
                <a:lnTo>
                  <a:pt x="547" y="51848"/>
                </a:lnTo>
                <a:lnTo>
                  <a:pt x="0" y="59989"/>
                </a:lnTo>
                <a:lnTo>
                  <a:pt x="547" y="68129"/>
                </a:lnTo>
                <a:lnTo>
                  <a:pt x="2142" y="75936"/>
                </a:lnTo>
                <a:lnTo>
                  <a:pt x="4714" y="83339"/>
                </a:lnTo>
                <a:lnTo>
                  <a:pt x="8190" y="90266"/>
                </a:lnTo>
                <a:lnTo>
                  <a:pt x="12499" y="96646"/>
                </a:lnTo>
                <a:lnTo>
                  <a:pt x="17570" y="102407"/>
                </a:lnTo>
                <a:lnTo>
                  <a:pt x="23331" y="107478"/>
                </a:lnTo>
                <a:lnTo>
                  <a:pt x="29710" y="111788"/>
                </a:lnTo>
                <a:lnTo>
                  <a:pt x="36637" y="115264"/>
                </a:lnTo>
                <a:lnTo>
                  <a:pt x="44040" y="117835"/>
                </a:lnTo>
                <a:lnTo>
                  <a:pt x="51847" y="119430"/>
                </a:lnTo>
                <a:lnTo>
                  <a:pt x="59987" y="119978"/>
                </a:lnTo>
                <a:lnTo>
                  <a:pt x="68127" y="119430"/>
                </a:lnTo>
                <a:lnTo>
                  <a:pt x="75934" y="117835"/>
                </a:lnTo>
                <a:lnTo>
                  <a:pt x="83337" y="115264"/>
                </a:lnTo>
                <a:lnTo>
                  <a:pt x="90264" y="111788"/>
                </a:lnTo>
                <a:lnTo>
                  <a:pt x="96644" y="107478"/>
                </a:lnTo>
                <a:lnTo>
                  <a:pt x="102405" y="102407"/>
                </a:lnTo>
                <a:lnTo>
                  <a:pt x="107476" y="96646"/>
                </a:lnTo>
                <a:lnTo>
                  <a:pt x="111786" y="90266"/>
                </a:lnTo>
                <a:lnTo>
                  <a:pt x="115262" y="83339"/>
                </a:lnTo>
                <a:lnTo>
                  <a:pt x="117833" y="75936"/>
                </a:lnTo>
                <a:lnTo>
                  <a:pt x="119428" y="68129"/>
                </a:lnTo>
                <a:lnTo>
                  <a:pt x="119976" y="59989"/>
                </a:lnTo>
                <a:lnTo>
                  <a:pt x="119428" y="51848"/>
                </a:lnTo>
                <a:lnTo>
                  <a:pt x="117833" y="44041"/>
                </a:lnTo>
                <a:lnTo>
                  <a:pt x="115262" y="36638"/>
                </a:lnTo>
                <a:lnTo>
                  <a:pt x="111786" y="29711"/>
                </a:lnTo>
                <a:lnTo>
                  <a:pt x="107476" y="23331"/>
                </a:lnTo>
                <a:lnTo>
                  <a:pt x="102405" y="17570"/>
                </a:lnTo>
                <a:lnTo>
                  <a:pt x="96644" y="12499"/>
                </a:lnTo>
                <a:lnTo>
                  <a:pt x="90264" y="8190"/>
                </a:lnTo>
                <a:lnTo>
                  <a:pt x="83337" y="4714"/>
                </a:lnTo>
                <a:lnTo>
                  <a:pt x="75934" y="2142"/>
                </a:lnTo>
                <a:lnTo>
                  <a:pt x="68127" y="547"/>
                </a:lnTo>
                <a:lnTo>
                  <a:pt x="59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6" name="Shape 1426"/>
          <p:cNvSpPr txBox="1"/>
          <p:nvPr/>
        </p:nvSpPr>
        <p:spPr>
          <a:xfrm>
            <a:off x="1843385" y="3823066"/>
            <a:ext cx="3196200" cy="79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RGW</a:t>
            </a:r>
          </a:p>
          <a:p>
            <a:pPr marL="25400" marR="12700" lvl="0" indent="-25400" algn="ctr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web services gateway for object  storage, compatible with S3 and Swift</a:t>
            </a:r>
          </a:p>
        </p:txBody>
      </p:sp>
      <p:sp>
        <p:nvSpPr>
          <p:cNvPr id="1427" name="Shape 1427"/>
          <p:cNvSpPr txBox="1"/>
          <p:nvPr/>
        </p:nvSpPr>
        <p:spPr>
          <a:xfrm>
            <a:off x="3285779" y="2759268"/>
            <a:ext cx="261600" cy="146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40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1">
                <a:solidFill>
                  <a:srgbClr val="003D51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</a:p>
        </p:txBody>
      </p:sp>
      <p:sp>
        <p:nvSpPr>
          <p:cNvPr id="1428" name="Shape 1428"/>
          <p:cNvSpPr txBox="1"/>
          <p:nvPr/>
        </p:nvSpPr>
        <p:spPr>
          <a:xfrm>
            <a:off x="7263879" y="2759268"/>
            <a:ext cx="543600" cy="146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HOST/VM</a:t>
            </a:r>
          </a:p>
        </p:txBody>
      </p:sp>
      <p:sp>
        <p:nvSpPr>
          <p:cNvPr id="1429" name="Shape 1429"/>
          <p:cNvSpPr/>
          <p:nvPr/>
        </p:nvSpPr>
        <p:spPr>
          <a:xfrm>
            <a:off x="7460371" y="3624068"/>
            <a:ext cx="77100" cy="8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0"/>
                </a:moveTo>
                <a:lnTo>
                  <a:pt x="4488" y="0"/>
                </a:lnTo>
                <a:lnTo>
                  <a:pt x="2466" y="1023"/>
                </a:lnTo>
                <a:lnTo>
                  <a:pt x="1268" y="2661"/>
                </a:lnTo>
                <a:lnTo>
                  <a:pt x="99" y="4417"/>
                </a:lnTo>
                <a:lnTo>
                  <a:pt x="0" y="6614"/>
                </a:lnTo>
                <a:lnTo>
                  <a:pt x="54068" y="117248"/>
                </a:lnTo>
                <a:lnTo>
                  <a:pt x="56343" y="118624"/>
                </a:lnTo>
                <a:lnTo>
                  <a:pt x="61396" y="118624"/>
                </a:lnTo>
                <a:lnTo>
                  <a:pt x="63636" y="117335"/>
                </a:lnTo>
                <a:lnTo>
                  <a:pt x="118112" y="8397"/>
                </a:lnTo>
                <a:lnTo>
                  <a:pt x="119060" y="6614"/>
                </a:lnTo>
                <a:lnTo>
                  <a:pt x="118900" y="4417"/>
                </a:lnTo>
                <a:lnTo>
                  <a:pt x="116566" y="1023"/>
                </a:lnTo>
                <a:lnTo>
                  <a:pt x="1145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0" name="Shape 1430"/>
          <p:cNvSpPr/>
          <p:nvPr/>
        </p:nvSpPr>
        <p:spPr>
          <a:xfrm>
            <a:off x="7498567" y="3190353"/>
            <a:ext cx="0" cy="472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836"/>
                </a:lnTo>
              </a:path>
            </a:pathLst>
          </a:custGeom>
          <a:noFill/>
          <a:ln w="10550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1" name="Shape 1431"/>
          <p:cNvSpPr/>
          <p:nvPr/>
        </p:nvSpPr>
        <p:spPr>
          <a:xfrm>
            <a:off x="7553481" y="3149449"/>
            <a:ext cx="77100" cy="8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716" y="0"/>
                </a:moveTo>
                <a:lnTo>
                  <a:pt x="57663" y="0"/>
                </a:lnTo>
                <a:lnTo>
                  <a:pt x="55420" y="1285"/>
                </a:lnTo>
                <a:lnTo>
                  <a:pt x="0" y="112007"/>
                </a:lnTo>
                <a:lnTo>
                  <a:pt x="156" y="114203"/>
                </a:lnTo>
                <a:lnTo>
                  <a:pt x="2494" y="117598"/>
                </a:lnTo>
                <a:lnTo>
                  <a:pt x="4515" y="118624"/>
                </a:lnTo>
                <a:lnTo>
                  <a:pt x="114569" y="118624"/>
                </a:lnTo>
                <a:lnTo>
                  <a:pt x="116590" y="117598"/>
                </a:lnTo>
                <a:lnTo>
                  <a:pt x="117789" y="115960"/>
                </a:lnTo>
                <a:lnTo>
                  <a:pt x="118958" y="114203"/>
                </a:lnTo>
                <a:lnTo>
                  <a:pt x="119060" y="112007"/>
                </a:lnTo>
                <a:lnTo>
                  <a:pt x="64989" y="1373"/>
                </a:lnTo>
                <a:lnTo>
                  <a:pt x="6271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2" name="Shape 1432"/>
          <p:cNvSpPr/>
          <p:nvPr/>
        </p:nvSpPr>
        <p:spPr>
          <a:xfrm>
            <a:off x="7591719" y="3193618"/>
            <a:ext cx="0" cy="472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835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3" name="Shape 1433"/>
          <p:cNvSpPr txBox="1"/>
          <p:nvPr/>
        </p:nvSpPr>
        <p:spPr>
          <a:xfrm>
            <a:off x="9819286" y="3843758"/>
            <a:ext cx="3004800" cy="78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8100" marR="0" lvl="0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900" b="1">
                <a:solidFill>
                  <a:srgbClr val="FFFFFF"/>
                </a:solidFill>
              </a:rPr>
              <a:t>CephFS</a:t>
            </a:r>
          </a:p>
          <a:p>
            <a:pPr marL="38100" marR="0" lvl="0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300">
                <a:solidFill>
                  <a:srgbClr val="FFFFFF"/>
                </a:solidFill>
              </a:rPr>
              <a:t>A distributed file system with POSIX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300">
                <a:solidFill>
                  <a:srgbClr val="FFFFFF"/>
                </a:solidFill>
              </a:rPr>
              <a:t>          semantics &amp; scale-out metadata</a:t>
            </a:r>
          </a:p>
        </p:txBody>
      </p:sp>
      <p:pic>
        <p:nvPicPr>
          <p:cNvPr id="1434" name="Shape 14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2829" y="2113734"/>
            <a:ext cx="800303" cy="526059"/>
          </a:xfrm>
          <a:prstGeom prst="rect">
            <a:avLst/>
          </a:prstGeom>
          <a:noFill/>
          <a:ln>
            <a:noFill/>
          </a:ln>
        </p:spPr>
      </p:pic>
      <p:sp>
        <p:nvSpPr>
          <p:cNvPr id="1435" name="Shape 1435"/>
          <p:cNvSpPr/>
          <p:nvPr/>
        </p:nvSpPr>
        <p:spPr>
          <a:xfrm>
            <a:off x="11111868" y="2944377"/>
            <a:ext cx="419400" cy="594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8" y="119950"/>
                </a:moveTo>
                <a:lnTo>
                  <a:pt x="0" y="119950"/>
                </a:lnTo>
                <a:lnTo>
                  <a:pt x="0" y="0"/>
                </a:lnTo>
                <a:lnTo>
                  <a:pt x="119808" y="0"/>
                </a:lnTo>
                <a:lnTo>
                  <a:pt x="119808" y="119950"/>
                </a:lnTo>
                <a:close/>
              </a:path>
            </a:pathLst>
          </a:custGeom>
          <a:solidFill>
            <a:srgbClr val="ED77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6" name="Shape 1436"/>
          <p:cNvSpPr/>
          <p:nvPr/>
        </p:nvSpPr>
        <p:spPr>
          <a:xfrm>
            <a:off x="11324386" y="3027811"/>
            <a:ext cx="77100" cy="8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716" y="0"/>
                </a:moveTo>
                <a:lnTo>
                  <a:pt x="57663" y="0"/>
                </a:lnTo>
                <a:lnTo>
                  <a:pt x="55420" y="1285"/>
                </a:lnTo>
                <a:lnTo>
                  <a:pt x="0" y="112007"/>
                </a:lnTo>
                <a:lnTo>
                  <a:pt x="156" y="114203"/>
                </a:lnTo>
                <a:lnTo>
                  <a:pt x="2494" y="117598"/>
                </a:lnTo>
                <a:lnTo>
                  <a:pt x="4515" y="118624"/>
                </a:lnTo>
                <a:lnTo>
                  <a:pt x="114569" y="118624"/>
                </a:lnTo>
                <a:lnTo>
                  <a:pt x="116590" y="117598"/>
                </a:lnTo>
                <a:lnTo>
                  <a:pt x="117789" y="115960"/>
                </a:lnTo>
                <a:lnTo>
                  <a:pt x="118958" y="114203"/>
                </a:lnTo>
                <a:lnTo>
                  <a:pt x="119060" y="112007"/>
                </a:lnTo>
                <a:lnTo>
                  <a:pt x="64989" y="1373"/>
                </a:lnTo>
                <a:lnTo>
                  <a:pt x="6271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7" name="Shape 1437"/>
          <p:cNvSpPr/>
          <p:nvPr/>
        </p:nvSpPr>
        <p:spPr>
          <a:xfrm>
            <a:off x="11362623" y="3071981"/>
            <a:ext cx="0" cy="472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835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8" name="Shape 1438"/>
          <p:cNvSpPr/>
          <p:nvPr/>
        </p:nvSpPr>
        <p:spPr>
          <a:xfrm>
            <a:off x="11263824" y="3071987"/>
            <a:ext cx="0" cy="472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836"/>
                </a:lnTo>
              </a:path>
            </a:pathLst>
          </a:custGeom>
          <a:noFill/>
          <a:ln w="10550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9" name="Shape 1439"/>
          <p:cNvSpPr/>
          <p:nvPr/>
        </p:nvSpPr>
        <p:spPr>
          <a:xfrm>
            <a:off x="11231275" y="3502430"/>
            <a:ext cx="77100" cy="8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0"/>
                </a:moveTo>
                <a:lnTo>
                  <a:pt x="4488" y="0"/>
                </a:lnTo>
                <a:lnTo>
                  <a:pt x="2466" y="1023"/>
                </a:lnTo>
                <a:lnTo>
                  <a:pt x="1268" y="2661"/>
                </a:lnTo>
                <a:lnTo>
                  <a:pt x="99" y="4417"/>
                </a:lnTo>
                <a:lnTo>
                  <a:pt x="0" y="6614"/>
                </a:lnTo>
                <a:lnTo>
                  <a:pt x="54068" y="117248"/>
                </a:lnTo>
                <a:lnTo>
                  <a:pt x="56343" y="118624"/>
                </a:lnTo>
                <a:lnTo>
                  <a:pt x="61396" y="118624"/>
                </a:lnTo>
                <a:lnTo>
                  <a:pt x="63636" y="117335"/>
                </a:lnTo>
                <a:lnTo>
                  <a:pt x="118112" y="8397"/>
                </a:lnTo>
                <a:lnTo>
                  <a:pt x="119060" y="6614"/>
                </a:lnTo>
                <a:lnTo>
                  <a:pt x="118900" y="4417"/>
                </a:lnTo>
                <a:lnTo>
                  <a:pt x="116566" y="1023"/>
                </a:lnTo>
                <a:lnTo>
                  <a:pt x="1145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0" name="Shape 1440"/>
          <p:cNvSpPr txBox="1"/>
          <p:nvPr/>
        </p:nvSpPr>
        <p:spPr>
          <a:xfrm>
            <a:off x="3959225" y="153100"/>
            <a:ext cx="7327500" cy="996000"/>
          </a:xfrm>
          <a:prstGeom prst="rect">
            <a:avLst/>
          </a:prstGeom>
          <a:noFill/>
          <a:ln>
            <a:noFill/>
          </a:ln>
        </p:spPr>
        <p:txBody>
          <a:bodyPr lIns="145950" tIns="145950" rIns="145950" bIns="14595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996" b="1">
                <a:solidFill>
                  <a:srgbClr val="003E52"/>
                </a:solidFill>
                <a:latin typeface="Overpass"/>
                <a:ea typeface="Overpass"/>
                <a:cs typeface="Overpass"/>
                <a:sym typeface="Overpass"/>
              </a:rPr>
              <a:t>CephFS : File Storage</a:t>
            </a:r>
          </a:p>
        </p:txBody>
      </p:sp>
      <p:sp>
        <p:nvSpPr>
          <p:cNvPr id="1441" name="Shape 1441"/>
          <p:cNvSpPr/>
          <p:nvPr/>
        </p:nvSpPr>
        <p:spPr>
          <a:xfrm>
            <a:off x="3131204" y="2489895"/>
            <a:ext cx="163200" cy="16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54" y="0"/>
                </a:moveTo>
                <a:lnTo>
                  <a:pt x="36637" y="4717"/>
                </a:lnTo>
                <a:lnTo>
                  <a:pt x="17578" y="17578"/>
                </a:lnTo>
                <a:lnTo>
                  <a:pt x="4717" y="36637"/>
                </a:lnTo>
                <a:lnTo>
                  <a:pt x="0" y="59954"/>
                </a:lnTo>
                <a:lnTo>
                  <a:pt x="4717" y="83262"/>
                </a:lnTo>
                <a:lnTo>
                  <a:pt x="17578" y="102318"/>
                </a:lnTo>
                <a:lnTo>
                  <a:pt x="36637" y="115176"/>
                </a:lnTo>
                <a:lnTo>
                  <a:pt x="59954" y="119895"/>
                </a:lnTo>
                <a:lnTo>
                  <a:pt x="83262" y="115176"/>
                </a:lnTo>
                <a:lnTo>
                  <a:pt x="89878" y="110711"/>
                </a:lnTo>
                <a:lnTo>
                  <a:pt x="59954" y="110711"/>
                </a:lnTo>
                <a:lnTo>
                  <a:pt x="40210" y="106718"/>
                </a:lnTo>
                <a:lnTo>
                  <a:pt x="24070" y="95832"/>
                </a:lnTo>
                <a:lnTo>
                  <a:pt x="13177" y="79696"/>
                </a:lnTo>
                <a:lnTo>
                  <a:pt x="9182" y="59954"/>
                </a:lnTo>
                <a:lnTo>
                  <a:pt x="13177" y="40210"/>
                </a:lnTo>
                <a:lnTo>
                  <a:pt x="24070" y="24070"/>
                </a:lnTo>
                <a:lnTo>
                  <a:pt x="40210" y="13177"/>
                </a:lnTo>
                <a:lnTo>
                  <a:pt x="59954" y="9182"/>
                </a:lnTo>
                <a:lnTo>
                  <a:pt x="89877" y="9182"/>
                </a:lnTo>
                <a:lnTo>
                  <a:pt x="83262" y="4717"/>
                </a:lnTo>
                <a:lnTo>
                  <a:pt x="59954" y="0"/>
                </a:lnTo>
                <a:close/>
              </a:path>
              <a:path w="120000" h="120000" extrusionOk="0">
                <a:moveTo>
                  <a:pt x="89877" y="9182"/>
                </a:moveTo>
                <a:lnTo>
                  <a:pt x="59954" y="9182"/>
                </a:lnTo>
                <a:lnTo>
                  <a:pt x="79696" y="13177"/>
                </a:lnTo>
                <a:lnTo>
                  <a:pt x="95832" y="24070"/>
                </a:lnTo>
                <a:lnTo>
                  <a:pt x="106718" y="40210"/>
                </a:lnTo>
                <a:lnTo>
                  <a:pt x="110711" y="59954"/>
                </a:lnTo>
                <a:lnTo>
                  <a:pt x="106718" y="79696"/>
                </a:lnTo>
                <a:lnTo>
                  <a:pt x="95832" y="95832"/>
                </a:lnTo>
                <a:lnTo>
                  <a:pt x="79696" y="106718"/>
                </a:lnTo>
                <a:lnTo>
                  <a:pt x="59954" y="110711"/>
                </a:lnTo>
                <a:lnTo>
                  <a:pt x="89878" y="110711"/>
                </a:lnTo>
                <a:lnTo>
                  <a:pt x="102318" y="102318"/>
                </a:lnTo>
                <a:lnTo>
                  <a:pt x="115176" y="83262"/>
                </a:lnTo>
                <a:lnTo>
                  <a:pt x="119895" y="59954"/>
                </a:lnTo>
                <a:lnTo>
                  <a:pt x="115176" y="36637"/>
                </a:lnTo>
                <a:lnTo>
                  <a:pt x="102318" y="17578"/>
                </a:lnTo>
                <a:lnTo>
                  <a:pt x="89877" y="9182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2" name="Shape 1442"/>
          <p:cNvSpPr/>
          <p:nvPr/>
        </p:nvSpPr>
        <p:spPr>
          <a:xfrm>
            <a:off x="3160175" y="2518876"/>
            <a:ext cx="105300" cy="105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39" y="0"/>
                </a:moveTo>
                <a:lnTo>
                  <a:pt x="36565" y="4708"/>
                </a:lnTo>
                <a:lnTo>
                  <a:pt x="17544" y="17540"/>
                </a:lnTo>
                <a:lnTo>
                  <a:pt x="4708" y="36556"/>
                </a:lnTo>
                <a:lnTo>
                  <a:pt x="0" y="59815"/>
                </a:lnTo>
                <a:lnTo>
                  <a:pt x="4708" y="83074"/>
                </a:lnTo>
                <a:lnTo>
                  <a:pt x="17544" y="102090"/>
                </a:lnTo>
                <a:lnTo>
                  <a:pt x="36565" y="114923"/>
                </a:lnTo>
                <a:lnTo>
                  <a:pt x="59839" y="119631"/>
                </a:lnTo>
                <a:lnTo>
                  <a:pt x="83096" y="114923"/>
                </a:lnTo>
                <a:lnTo>
                  <a:pt x="90139" y="110169"/>
                </a:lnTo>
                <a:lnTo>
                  <a:pt x="59839" y="110169"/>
                </a:lnTo>
                <a:lnTo>
                  <a:pt x="40245" y="106206"/>
                </a:lnTo>
                <a:lnTo>
                  <a:pt x="24231" y="95403"/>
                </a:lnTo>
                <a:lnTo>
                  <a:pt x="13424" y="79394"/>
                </a:lnTo>
                <a:lnTo>
                  <a:pt x="9461" y="59815"/>
                </a:lnTo>
                <a:lnTo>
                  <a:pt x="13424" y="40239"/>
                </a:lnTo>
                <a:lnTo>
                  <a:pt x="24231" y="24238"/>
                </a:lnTo>
                <a:lnTo>
                  <a:pt x="40245" y="13444"/>
                </a:lnTo>
                <a:lnTo>
                  <a:pt x="59839" y="9483"/>
                </a:lnTo>
                <a:lnTo>
                  <a:pt x="90173" y="9483"/>
                </a:lnTo>
                <a:lnTo>
                  <a:pt x="83096" y="4708"/>
                </a:lnTo>
                <a:lnTo>
                  <a:pt x="59839" y="0"/>
                </a:lnTo>
                <a:close/>
              </a:path>
              <a:path w="120000" h="120000" extrusionOk="0">
                <a:moveTo>
                  <a:pt x="90173" y="9483"/>
                </a:moveTo>
                <a:lnTo>
                  <a:pt x="59839" y="9483"/>
                </a:lnTo>
                <a:lnTo>
                  <a:pt x="79414" y="13444"/>
                </a:lnTo>
                <a:lnTo>
                  <a:pt x="95414" y="24238"/>
                </a:lnTo>
                <a:lnTo>
                  <a:pt x="106209" y="40239"/>
                </a:lnTo>
                <a:lnTo>
                  <a:pt x="110169" y="59815"/>
                </a:lnTo>
                <a:lnTo>
                  <a:pt x="106209" y="79394"/>
                </a:lnTo>
                <a:lnTo>
                  <a:pt x="95414" y="95403"/>
                </a:lnTo>
                <a:lnTo>
                  <a:pt x="79414" y="106206"/>
                </a:lnTo>
                <a:lnTo>
                  <a:pt x="59839" y="110169"/>
                </a:lnTo>
                <a:lnTo>
                  <a:pt x="90139" y="110169"/>
                </a:lnTo>
                <a:lnTo>
                  <a:pt x="102112" y="102090"/>
                </a:lnTo>
                <a:lnTo>
                  <a:pt x="114946" y="83074"/>
                </a:lnTo>
                <a:lnTo>
                  <a:pt x="119654" y="59815"/>
                </a:lnTo>
                <a:lnTo>
                  <a:pt x="114946" y="36556"/>
                </a:lnTo>
                <a:lnTo>
                  <a:pt x="102112" y="17540"/>
                </a:lnTo>
                <a:lnTo>
                  <a:pt x="90173" y="9483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3" name="Shape 1443"/>
          <p:cNvSpPr/>
          <p:nvPr/>
        </p:nvSpPr>
        <p:spPr>
          <a:xfrm>
            <a:off x="3336173" y="2059706"/>
            <a:ext cx="164400" cy="16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4" y="0"/>
                </a:moveTo>
                <a:lnTo>
                  <a:pt x="59584" y="0"/>
                </a:lnTo>
                <a:lnTo>
                  <a:pt x="36411" y="4717"/>
                </a:lnTo>
                <a:lnTo>
                  <a:pt x="17469" y="17578"/>
                </a:lnTo>
                <a:lnTo>
                  <a:pt x="4688" y="36637"/>
                </a:lnTo>
                <a:lnTo>
                  <a:pt x="0" y="59954"/>
                </a:lnTo>
                <a:lnTo>
                  <a:pt x="4688" y="83262"/>
                </a:lnTo>
                <a:lnTo>
                  <a:pt x="17469" y="102318"/>
                </a:lnTo>
                <a:lnTo>
                  <a:pt x="36411" y="115176"/>
                </a:lnTo>
                <a:lnTo>
                  <a:pt x="59584" y="119895"/>
                </a:lnTo>
                <a:lnTo>
                  <a:pt x="59984" y="119895"/>
                </a:lnTo>
                <a:lnTo>
                  <a:pt x="83157" y="115176"/>
                </a:lnTo>
                <a:lnTo>
                  <a:pt x="89733" y="110711"/>
                </a:lnTo>
                <a:lnTo>
                  <a:pt x="59584" y="110711"/>
                </a:lnTo>
                <a:lnTo>
                  <a:pt x="39962" y="106716"/>
                </a:lnTo>
                <a:lnTo>
                  <a:pt x="23921" y="95826"/>
                </a:lnTo>
                <a:lnTo>
                  <a:pt x="13096" y="79689"/>
                </a:lnTo>
                <a:lnTo>
                  <a:pt x="9125" y="59954"/>
                </a:lnTo>
                <a:lnTo>
                  <a:pt x="13096" y="40205"/>
                </a:lnTo>
                <a:lnTo>
                  <a:pt x="23921" y="24064"/>
                </a:lnTo>
                <a:lnTo>
                  <a:pt x="39962" y="13176"/>
                </a:lnTo>
                <a:lnTo>
                  <a:pt x="59584" y="9182"/>
                </a:lnTo>
                <a:lnTo>
                  <a:pt x="89732" y="9182"/>
                </a:lnTo>
                <a:lnTo>
                  <a:pt x="83157" y="4717"/>
                </a:lnTo>
                <a:lnTo>
                  <a:pt x="59984" y="0"/>
                </a:lnTo>
                <a:close/>
              </a:path>
              <a:path w="120000" h="120000" extrusionOk="0">
                <a:moveTo>
                  <a:pt x="89732" y="9182"/>
                </a:moveTo>
                <a:lnTo>
                  <a:pt x="59984" y="9182"/>
                </a:lnTo>
                <a:lnTo>
                  <a:pt x="79612" y="13176"/>
                </a:lnTo>
                <a:lnTo>
                  <a:pt x="95653" y="24064"/>
                </a:lnTo>
                <a:lnTo>
                  <a:pt x="106474" y="40205"/>
                </a:lnTo>
                <a:lnTo>
                  <a:pt x="110443" y="59954"/>
                </a:lnTo>
                <a:lnTo>
                  <a:pt x="106474" y="79689"/>
                </a:lnTo>
                <a:lnTo>
                  <a:pt x="95653" y="95826"/>
                </a:lnTo>
                <a:lnTo>
                  <a:pt x="79612" y="106716"/>
                </a:lnTo>
                <a:lnTo>
                  <a:pt x="59984" y="110711"/>
                </a:lnTo>
                <a:lnTo>
                  <a:pt x="89733" y="110711"/>
                </a:lnTo>
                <a:lnTo>
                  <a:pt x="102099" y="102318"/>
                </a:lnTo>
                <a:lnTo>
                  <a:pt x="114880" y="83262"/>
                </a:lnTo>
                <a:lnTo>
                  <a:pt x="119569" y="59954"/>
                </a:lnTo>
                <a:lnTo>
                  <a:pt x="114880" y="36637"/>
                </a:lnTo>
                <a:lnTo>
                  <a:pt x="102099" y="17578"/>
                </a:lnTo>
                <a:lnTo>
                  <a:pt x="89732" y="9182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4" name="Shape 1444"/>
          <p:cNvSpPr/>
          <p:nvPr/>
        </p:nvSpPr>
        <p:spPr>
          <a:xfrm>
            <a:off x="3365124" y="2088685"/>
            <a:ext cx="106200" cy="105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07" y="0"/>
                </a:moveTo>
                <a:lnTo>
                  <a:pt x="59289" y="0"/>
                </a:lnTo>
                <a:lnTo>
                  <a:pt x="36236" y="4708"/>
                </a:lnTo>
                <a:lnTo>
                  <a:pt x="17387" y="17540"/>
                </a:lnTo>
                <a:lnTo>
                  <a:pt x="4666" y="36556"/>
                </a:lnTo>
                <a:lnTo>
                  <a:pt x="0" y="59815"/>
                </a:lnTo>
                <a:lnTo>
                  <a:pt x="4666" y="83078"/>
                </a:lnTo>
                <a:lnTo>
                  <a:pt x="17387" y="102101"/>
                </a:lnTo>
                <a:lnTo>
                  <a:pt x="36236" y="114942"/>
                </a:lnTo>
                <a:lnTo>
                  <a:pt x="59289" y="119654"/>
                </a:lnTo>
                <a:lnTo>
                  <a:pt x="59907" y="119654"/>
                </a:lnTo>
                <a:lnTo>
                  <a:pt x="82957" y="114942"/>
                </a:lnTo>
                <a:lnTo>
                  <a:pt x="89959" y="110169"/>
                </a:lnTo>
                <a:lnTo>
                  <a:pt x="59289" y="110169"/>
                </a:lnTo>
                <a:lnTo>
                  <a:pt x="39884" y="106206"/>
                </a:lnTo>
                <a:lnTo>
                  <a:pt x="24021" y="95403"/>
                </a:lnTo>
                <a:lnTo>
                  <a:pt x="13320" y="79394"/>
                </a:lnTo>
                <a:lnTo>
                  <a:pt x="9393" y="59815"/>
                </a:lnTo>
                <a:lnTo>
                  <a:pt x="13320" y="40236"/>
                </a:lnTo>
                <a:lnTo>
                  <a:pt x="24021" y="24227"/>
                </a:lnTo>
                <a:lnTo>
                  <a:pt x="39884" y="13424"/>
                </a:lnTo>
                <a:lnTo>
                  <a:pt x="59289" y="9461"/>
                </a:lnTo>
                <a:lnTo>
                  <a:pt x="89936" y="9461"/>
                </a:lnTo>
                <a:lnTo>
                  <a:pt x="82957" y="4708"/>
                </a:lnTo>
                <a:lnTo>
                  <a:pt x="59907" y="0"/>
                </a:lnTo>
                <a:close/>
              </a:path>
              <a:path w="120000" h="120000" extrusionOk="0">
                <a:moveTo>
                  <a:pt x="89936" y="9461"/>
                </a:moveTo>
                <a:lnTo>
                  <a:pt x="59907" y="9461"/>
                </a:lnTo>
                <a:lnTo>
                  <a:pt x="79301" y="13424"/>
                </a:lnTo>
                <a:lnTo>
                  <a:pt x="95155" y="24227"/>
                </a:lnTo>
                <a:lnTo>
                  <a:pt x="105855" y="40236"/>
                </a:lnTo>
                <a:lnTo>
                  <a:pt x="109782" y="59815"/>
                </a:lnTo>
                <a:lnTo>
                  <a:pt x="105855" y="79394"/>
                </a:lnTo>
                <a:lnTo>
                  <a:pt x="95155" y="95403"/>
                </a:lnTo>
                <a:lnTo>
                  <a:pt x="79301" y="106206"/>
                </a:lnTo>
                <a:lnTo>
                  <a:pt x="59907" y="110169"/>
                </a:lnTo>
                <a:lnTo>
                  <a:pt x="89959" y="110169"/>
                </a:lnTo>
                <a:lnTo>
                  <a:pt x="101798" y="102101"/>
                </a:lnTo>
                <a:lnTo>
                  <a:pt x="114512" y="83078"/>
                </a:lnTo>
                <a:lnTo>
                  <a:pt x="119175" y="59815"/>
                </a:lnTo>
                <a:lnTo>
                  <a:pt x="114512" y="36556"/>
                </a:lnTo>
                <a:lnTo>
                  <a:pt x="101798" y="17540"/>
                </a:lnTo>
                <a:lnTo>
                  <a:pt x="89936" y="9461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5" name="Shape 1445"/>
          <p:cNvSpPr/>
          <p:nvPr/>
        </p:nvSpPr>
        <p:spPr>
          <a:xfrm>
            <a:off x="3360449" y="2322094"/>
            <a:ext cx="115500" cy="11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42" y="0"/>
                </a:moveTo>
                <a:lnTo>
                  <a:pt x="59536" y="0"/>
                </a:lnTo>
                <a:lnTo>
                  <a:pt x="36360" y="4719"/>
                </a:lnTo>
                <a:lnTo>
                  <a:pt x="17435" y="17585"/>
                </a:lnTo>
                <a:lnTo>
                  <a:pt x="4678" y="36646"/>
                </a:lnTo>
                <a:lnTo>
                  <a:pt x="0" y="59958"/>
                </a:lnTo>
                <a:lnTo>
                  <a:pt x="4676" y="83281"/>
                </a:lnTo>
                <a:lnTo>
                  <a:pt x="17425" y="102348"/>
                </a:lnTo>
                <a:lnTo>
                  <a:pt x="36325" y="115215"/>
                </a:lnTo>
                <a:lnTo>
                  <a:pt x="59452" y="119936"/>
                </a:lnTo>
                <a:lnTo>
                  <a:pt x="60042" y="119936"/>
                </a:lnTo>
                <a:lnTo>
                  <a:pt x="83157" y="115215"/>
                </a:lnTo>
                <a:lnTo>
                  <a:pt x="95436" y="106853"/>
                </a:lnTo>
                <a:lnTo>
                  <a:pt x="59536" y="106853"/>
                </a:lnTo>
                <a:lnTo>
                  <a:pt x="41406" y="103164"/>
                </a:lnTo>
                <a:lnTo>
                  <a:pt x="26604" y="93106"/>
                </a:lnTo>
                <a:lnTo>
                  <a:pt x="16626" y="78198"/>
                </a:lnTo>
                <a:lnTo>
                  <a:pt x="12968" y="59958"/>
                </a:lnTo>
                <a:lnTo>
                  <a:pt x="16625" y="41729"/>
                </a:lnTo>
                <a:lnTo>
                  <a:pt x="26594" y="26826"/>
                </a:lnTo>
                <a:lnTo>
                  <a:pt x="41371" y="16772"/>
                </a:lnTo>
                <a:lnTo>
                  <a:pt x="59452" y="13083"/>
                </a:lnTo>
                <a:lnTo>
                  <a:pt x="95437" y="13083"/>
                </a:lnTo>
                <a:lnTo>
                  <a:pt x="83157" y="4719"/>
                </a:lnTo>
                <a:lnTo>
                  <a:pt x="60042" y="0"/>
                </a:lnTo>
                <a:close/>
              </a:path>
              <a:path w="120000" h="120000" extrusionOk="0">
                <a:moveTo>
                  <a:pt x="95437" y="13083"/>
                </a:moveTo>
                <a:lnTo>
                  <a:pt x="60042" y="13083"/>
                </a:lnTo>
                <a:lnTo>
                  <a:pt x="78114" y="16772"/>
                </a:lnTo>
                <a:lnTo>
                  <a:pt x="92893" y="26826"/>
                </a:lnTo>
                <a:lnTo>
                  <a:pt x="102865" y="41729"/>
                </a:lnTo>
                <a:lnTo>
                  <a:pt x="106526" y="59958"/>
                </a:lnTo>
                <a:lnTo>
                  <a:pt x="102865" y="78198"/>
                </a:lnTo>
                <a:lnTo>
                  <a:pt x="92893" y="93106"/>
                </a:lnTo>
                <a:lnTo>
                  <a:pt x="78114" y="103164"/>
                </a:lnTo>
                <a:lnTo>
                  <a:pt x="60042" y="106853"/>
                </a:lnTo>
                <a:lnTo>
                  <a:pt x="95436" y="106853"/>
                </a:lnTo>
                <a:lnTo>
                  <a:pt x="102050" y="102348"/>
                </a:lnTo>
                <a:lnTo>
                  <a:pt x="114798" y="83281"/>
                </a:lnTo>
                <a:lnTo>
                  <a:pt x="119474" y="59958"/>
                </a:lnTo>
                <a:lnTo>
                  <a:pt x="114798" y="36646"/>
                </a:lnTo>
                <a:lnTo>
                  <a:pt x="102050" y="17585"/>
                </a:lnTo>
                <a:lnTo>
                  <a:pt x="95437" y="13083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6" name="Shape 1446"/>
          <p:cNvSpPr/>
          <p:nvPr/>
        </p:nvSpPr>
        <p:spPr>
          <a:xfrm>
            <a:off x="3389419" y="2351054"/>
            <a:ext cx="57900" cy="5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250" y="0"/>
                </a:moveTo>
                <a:lnTo>
                  <a:pt x="26357" y="0"/>
                </a:lnTo>
                <a:lnTo>
                  <a:pt x="0" y="26827"/>
                </a:lnTo>
                <a:lnTo>
                  <a:pt x="0" y="92740"/>
                </a:lnTo>
                <a:lnTo>
                  <a:pt x="26357" y="119527"/>
                </a:lnTo>
                <a:lnTo>
                  <a:pt x="92250" y="119527"/>
                </a:lnTo>
                <a:lnTo>
                  <a:pt x="109569" y="101956"/>
                </a:lnTo>
                <a:lnTo>
                  <a:pt x="35872" y="101956"/>
                </a:lnTo>
                <a:lnTo>
                  <a:pt x="17302" y="83011"/>
                </a:lnTo>
                <a:lnTo>
                  <a:pt x="17302" y="36512"/>
                </a:lnTo>
                <a:lnTo>
                  <a:pt x="35872" y="17611"/>
                </a:lnTo>
                <a:lnTo>
                  <a:pt x="109583" y="17611"/>
                </a:lnTo>
                <a:lnTo>
                  <a:pt x="92250" y="0"/>
                </a:lnTo>
                <a:close/>
              </a:path>
              <a:path w="120000" h="120000" extrusionOk="0">
                <a:moveTo>
                  <a:pt x="109583" y="17611"/>
                </a:moveTo>
                <a:lnTo>
                  <a:pt x="82778" y="17611"/>
                </a:lnTo>
                <a:lnTo>
                  <a:pt x="101344" y="36512"/>
                </a:lnTo>
                <a:lnTo>
                  <a:pt x="101344" y="83011"/>
                </a:lnTo>
                <a:lnTo>
                  <a:pt x="82778" y="101956"/>
                </a:lnTo>
                <a:lnTo>
                  <a:pt x="109569" y="101956"/>
                </a:lnTo>
                <a:lnTo>
                  <a:pt x="118650" y="92740"/>
                </a:lnTo>
                <a:lnTo>
                  <a:pt x="118650" y="26827"/>
                </a:lnTo>
                <a:lnTo>
                  <a:pt x="109583" y="17611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7" name="Shape 1447"/>
          <p:cNvSpPr/>
          <p:nvPr/>
        </p:nvSpPr>
        <p:spPr>
          <a:xfrm>
            <a:off x="3541716" y="2489895"/>
            <a:ext cx="163200" cy="16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24" y="0"/>
                </a:moveTo>
                <a:lnTo>
                  <a:pt x="36619" y="4717"/>
                </a:lnTo>
                <a:lnTo>
                  <a:pt x="17569" y="17578"/>
                </a:lnTo>
                <a:lnTo>
                  <a:pt x="4715" y="36637"/>
                </a:lnTo>
                <a:lnTo>
                  <a:pt x="0" y="59954"/>
                </a:lnTo>
                <a:lnTo>
                  <a:pt x="4715" y="83262"/>
                </a:lnTo>
                <a:lnTo>
                  <a:pt x="17569" y="102318"/>
                </a:lnTo>
                <a:lnTo>
                  <a:pt x="36619" y="115176"/>
                </a:lnTo>
                <a:lnTo>
                  <a:pt x="59924" y="119895"/>
                </a:lnTo>
                <a:lnTo>
                  <a:pt x="83241" y="115176"/>
                </a:lnTo>
                <a:lnTo>
                  <a:pt x="89859" y="110711"/>
                </a:lnTo>
                <a:lnTo>
                  <a:pt x="59924" y="110711"/>
                </a:lnTo>
                <a:lnTo>
                  <a:pt x="40190" y="106718"/>
                </a:lnTo>
                <a:lnTo>
                  <a:pt x="24054" y="95832"/>
                </a:lnTo>
                <a:lnTo>
                  <a:pt x="13163" y="79696"/>
                </a:lnTo>
                <a:lnTo>
                  <a:pt x="9167" y="59954"/>
                </a:lnTo>
                <a:lnTo>
                  <a:pt x="13163" y="40210"/>
                </a:lnTo>
                <a:lnTo>
                  <a:pt x="24054" y="24070"/>
                </a:lnTo>
                <a:lnTo>
                  <a:pt x="40190" y="13177"/>
                </a:lnTo>
                <a:lnTo>
                  <a:pt x="59924" y="9182"/>
                </a:lnTo>
                <a:lnTo>
                  <a:pt x="89858" y="9182"/>
                </a:lnTo>
                <a:lnTo>
                  <a:pt x="83241" y="4717"/>
                </a:lnTo>
                <a:lnTo>
                  <a:pt x="59924" y="0"/>
                </a:lnTo>
                <a:close/>
              </a:path>
              <a:path w="120000" h="120000" extrusionOk="0">
                <a:moveTo>
                  <a:pt x="89858" y="9182"/>
                </a:moveTo>
                <a:lnTo>
                  <a:pt x="59924" y="9182"/>
                </a:lnTo>
                <a:lnTo>
                  <a:pt x="79676" y="13177"/>
                </a:lnTo>
                <a:lnTo>
                  <a:pt x="95815" y="24070"/>
                </a:lnTo>
                <a:lnTo>
                  <a:pt x="106704" y="40210"/>
                </a:lnTo>
                <a:lnTo>
                  <a:pt x="110698" y="59954"/>
                </a:lnTo>
                <a:lnTo>
                  <a:pt x="106704" y="79696"/>
                </a:lnTo>
                <a:lnTo>
                  <a:pt x="95815" y="95832"/>
                </a:lnTo>
                <a:lnTo>
                  <a:pt x="79676" y="106718"/>
                </a:lnTo>
                <a:lnTo>
                  <a:pt x="59924" y="110711"/>
                </a:lnTo>
                <a:lnTo>
                  <a:pt x="89859" y="110711"/>
                </a:lnTo>
                <a:lnTo>
                  <a:pt x="102301" y="102318"/>
                </a:lnTo>
                <a:lnTo>
                  <a:pt x="115162" y="83262"/>
                </a:lnTo>
                <a:lnTo>
                  <a:pt x="119881" y="59954"/>
                </a:lnTo>
                <a:lnTo>
                  <a:pt x="115162" y="36637"/>
                </a:lnTo>
                <a:lnTo>
                  <a:pt x="102301" y="17578"/>
                </a:lnTo>
                <a:lnTo>
                  <a:pt x="89858" y="9182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8" name="Shape 1448"/>
          <p:cNvSpPr/>
          <p:nvPr/>
        </p:nvSpPr>
        <p:spPr>
          <a:xfrm>
            <a:off x="3570687" y="2518876"/>
            <a:ext cx="105300" cy="105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791" y="0"/>
                </a:moveTo>
                <a:lnTo>
                  <a:pt x="36536" y="4708"/>
                </a:lnTo>
                <a:lnTo>
                  <a:pt x="17529" y="17540"/>
                </a:lnTo>
                <a:lnTo>
                  <a:pt x="4704" y="36556"/>
                </a:lnTo>
                <a:lnTo>
                  <a:pt x="0" y="59815"/>
                </a:lnTo>
                <a:lnTo>
                  <a:pt x="4704" y="83074"/>
                </a:lnTo>
                <a:lnTo>
                  <a:pt x="17529" y="102090"/>
                </a:lnTo>
                <a:lnTo>
                  <a:pt x="36536" y="114923"/>
                </a:lnTo>
                <a:lnTo>
                  <a:pt x="59791" y="119631"/>
                </a:lnTo>
                <a:lnTo>
                  <a:pt x="83066" y="114923"/>
                </a:lnTo>
                <a:lnTo>
                  <a:pt x="90114" y="110169"/>
                </a:lnTo>
                <a:lnTo>
                  <a:pt x="59791" y="110169"/>
                </a:lnTo>
                <a:lnTo>
                  <a:pt x="40224" y="106206"/>
                </a:lnTo>
                <a:lnTo>
                  <a:pt x="24223" y="95403"/>
                </a:lnTo>
                <a:lnTo>
                  <a:pt x="13424" y="79394"/>
                </a:lnTo>
                <a:lnTo>
                  <a:pt x="9461" y="59815"/>
                </a:lnTo>
                <a:lnTo>
                  <a:pt x="13424" y="40239"/>
                </a:lnTo>
                <a:lnTo>
                  <a:pt x="24223" y="24238"/>
                </a:lnTo>
                <a:lnTo>
                  <a:pt x="40224" y="13444"/>
                </a:lnTo>
                <a:lnTo>
                  <a:pt x="59791" y="9483"/>
                </a:lnTo>
                <a:lnTo>
                  <a:pt x="90149" y="9483"/>
                </a:lnTo>
                <a:lnTo>
                  <a:pt x="83066" y="4708"/>
                </a:lnTo>
                <a:lnTo>
                  <a:pt x="59791" y="0"/>
                </a:lnTo>
                <a:close/>
              </a:path>
              <a:path w="120000" h="120000" extrusionOk="0">
                <a:moveTo>
                  <a:pt x="90149" y="9483"/>
                </a:moveTo>
                <a:lnTo>
                  <a:pt x="59791" y="9483"/>
                </a:lnTo>
                <a:lnTo>
                  <a:pt x="79375" y="13444"/>
                </a:lnTo>
                <a:lnTo>
                  <a:pt x="95391" y="24238"/>
                </a:lnTo>
                <a:lnTo>
                  <a:pt x="106201" y="40239"/>
                </a:lnTo>
                <a:lnTo>
                  <a:pt x="110167" y="59815"/>
                </a:lnTo>
                <a:lnTo>
                  <a:pt x="106201" y="79394"/>
                </a:lnTo>
                <a:lnTo>
                  <a:pt x="95391" y="95403"/>
                </a:lnTo>
                <a:lnTo>
                  <a:pt x="79375" y="106206"/>
                </a:lnTo>
                <a:lnTo>
                  <a:pt x="59791" y="110169"/>
                </a:lnTo>
                <a:lnTo>
                  <a:pt x="90114" y="110169"/>
                </a:lnTo>
                <a:lnTo>
                  <a:pt x="102096" y="102090"/>
                </a:lnTo>
                <a:lnTo>
                  <a:pt x="114939" y="83074"/>
                </a:lnTo>
                <a:lnTo>
                  <a:pt x="119652" y="59815"/>
                </a:lnTo>
                <a:lnTo>
                  <a:pt x="114939" y="36556"/>
                </a:lnTo>
                <a:lnTo>
                  <a:pt x="102096" y="17540"/>
                </a:lnTo>
                <a:lnTo>
                  <a:pt x="90149" y="9483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9" name="Shape 1449"/>
          <p:cNvSpPr/>
          <p:nvPr/>
        </p:nvSpPr>
        <p:spPr>
          <a:xfrm>
            <a:off x="3102243" y="2030719"/>
            <a:ext cx="631800" cy="65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50" y="0"/>
                </a:moveTo>
                <a:lnTo>
                  <a:pt x="59942" y="0"/>
                </a:lnTo>
                <a:lnTo>
                  <a:pt x="53904" y="860"/>
                </a:lnTo>
                <a:lnTo>
                  <a:pt x="43973" y="7139"/>
                </a:lnTo>
                <a:lnTo>
                  <a:pt x="40611" y="12533"/>
                </a:lnTo>
                <a:lnTo>
                  <a:pt x="40557" y="12574"/>
                </a:lnTo>
                <a:lnTo>
                  <a:pt x="2596" y="89770"/>
                </a:lnTo>
                <a:lnTo>
                  <a:pt x="2550" y="89942"/>
                </a:lnTo>
                <a:lnTo>
                  <a:pt x="2492" y="90013"/>
                </a:lnTo>
                <a:lnTo>
                  <a:pt x="0" y="99553"/>
                </a:lnTo>
                <a:lnTo>
                  <a:pt x="1652" y="107463"/>
                </a:lnTo>
                <a:lnTo>
                  <a:pt x="6156" y="113930"/>
                </a:lnTo>
                <a:lnTo>
                  <a:pt x="12830" y="118294"/>
                </a:lnTo>
                <a:lnTo>
                  <a:pt x="20995" y="119895"/>
                </a:lnTo>
                <a:lnTo>
                  <a:pt x="28791" y="118431"/>
                </a:lnTo>
                <a:lnTo>
                  <a:pt x="31384" y="116831"/>
                </a:lnTo>
                <a:lnTo>
                  <a:pt x="20995" y="116831"/>
                </a:lnTo>
                <a:lnTo>
                  <a:pt x="14061" y="115471"/>
                </a:lnTo>
                <a:lnTo>
                  <a:pt x="8392" y="111764"/>
                </a:lnTo>
                <a:lnTo>
                  <a:pt x="4566" y="106271"/>
                </a:lnTo>
                <a:lnTo>
                  <a:pt x="3162" y="99553"/>
                </a:lnTo>
                <a:lnTo>
                  <a:pt x="3292" y="97478"/>
                </a:lnTo>
                <a:lnTo>
                  <a:pt x="3676" y="95436"/>
                </a:lnTo>
                <a:lnTo>
                  <a:pt x="4308" y="93456"/>
                </a:lnTo>
                <a:lnTo>
                  <a:pt x="5181" y="91565"/>
                </a:lnTo>
                <a:lnTo>
                  <a:pt x="5231" y="91401"/>
                </a:lnTo>
                <a:lnTo>
                  <a:pt x="5389" y="91203"/>
                </a:lnTo>
                <a:lnTo>
                  <a:pt x="43438" y="13832"/>
                </a:lnTo>
                <a:lnTo>
                  <a:pt x="43477" y="13578"/>
                </a:lnTo>
                <a:lnTo>
                  <a:pt x="43519" y="13511"/>
                </a:lnTo>
                <a:lnTo>
                  <a:pt x="43581" y="13466"/>
                </a:lnTo>
                <a:lnTo>
                  <a:pt x="43612" y="13392"/>
                </a:lnTo>
                <a:lnTo>
                  <a:pt x="46378" y="9133"/>
                </a:lnTo>
                <a:lnTo>
                  <a:pt x="50202" y="5878"/>
                </a:lnTo>
                <a:lnTo>
                  <a:pt x="54814" y="3799"/>
                </a:lnTo>
                <a:lnTo>
                  <a:pt x="59942" y="3068"/>
                </a:lnTo>
                <a:lnTo>
                  <a:pt x="70984" y="3068"/>
                </a:lnTo>
                <a:lnTo>
                  <a:pt x="66087" y="860"/>
                </a:lnTo>
                <a:lnTo>
                  <a:pt x="60050" y="0"/>
                </a:lnTo>
                <a:close/>
              </a:path>
              <a:path w="120000" h="120000" extrusionOk="0">
                <a:moveTo>
                  <a:pt x="69386" y="51374"/>
                </a:moveTo>
                <a:lnTo>
                  <a:pt x="60050" y="51374"/>
                </a:lnTo>
                <a:lnTo>
                  <a:pt x="64553" y="52153"/>
                </a:lnTo>
                <a:lnTo>
                  <a:pt x="68418" y="54307"/>
                </a:lnTo>
                <a:lnTo>
                  <a:pt x="71336" y="57559"/>
                </a:lnTo>
                <a:lnTo>
                  <a:pt x="72993" y="61631"/>
                </a:lnTo>
                <a:lnTo>
                  <a:pt x="78028" y="100590"/>
                </a:lnTo>
                <a:lnTo>
                  <a:pt x="78051" y="100979"/>
                </a:lnTo>
                <a:lnTo>
                  <a:pt x="80102" y="108410"/>
                </a:lnTo>
                <a:lnTo>
                  <a:pt x="84692" y="114415"/>
                </a:lnTo>
                <a:lnTo>
                  <a:pt x="91198" y="118431"/>
                </a:lnTo>
                <a:lnTo>
                  <a:pt x="98993" y="119895"/>
                </a:lnTo>
                <a:lnTo>
                  <a:pt x="107159" y="118294"/>
                </a:lnTo>
                <a:lnTo>
                  <a:pt x="109398" y="116831"/>
                </a:lnTo>
                <a:lnTo>
                  <a:pt x="98993" y="116831"/>
                </a:lnTo>
                <a:lnTo>
                  <a:pt x="92372" y="115587"/>
                </a:lnTo>
                <a:lnTo>
                  <a:pt x="86846" y="112176"/>
                </a:lnTo>
                <a:lnTo>
                  <a:pt x="82948" y="107076"/>
                </a:lnTo>
                <a:lnTo>
                  <a:pt x="81183" y="100688"/>
                </a:lnTo>
                <a:lnTo>
                  <a:pt x="81176" y="100307"/>
                </a:lnTo>
                <a:lnTo>
                  <a:pt x="76349" y="62929"/>
                </a:lnTo>
                <a:lnTo>
                  <a:pt x="76368" y="62777"/>
                </a:lnTo>
                <a:lnTo>
                  <a:pt x="76314" y="62217"/>
                </a:lnTo>
                <a:lnTo>
                  <a:pt x="76222" y="61631"/>
                </a:lnTo>
                <a:lnTo>
                  <a:pt x="76114" y="61119"/>
                </a:lnTo>
                <a:lnTo>
                  <a:pt x="74070" y="56027"/>
                </a:lnTo>
                <a:lnTo>
                  <a:pt x="70452" y="51970"/>
                </a:lnTo>
                <a:lnTo>
                  <a:pt x="69386" y="51374"/>
                </a:lnTo>
                <a:close/>
              </a:path>
              <a:path w="120000" h="120000" extrusionOk="0">
                <a:moveTo>
                  <a:pt x="60050" y="48309"/>
                </a:moveTo>
                <a:lnTo>
                  <a:pt x="59957" y="48309"/>
                </a:lnTo>
                <a:lnTo>
                  <a:pt x="54348" y="49282"/>
                </a:lnTo>
                <a:lnTo>
                  <a:pt x="43874" y="61119"/>
                </a:lnTo>
                <a:lnTo>
                  <a:pt x="43643" y="62929"/>
                </a:lnTo>
                <a:lnTo>
                  <a:pt x="38812" y="100307"/>
                </a:lnTo>
                <a:lnTo>
                  <a:pt x="33143" y="112176"/>
                </a:lnTo>
                <a:lnTo>
                  <a:pt x="20995" y="116831"/>
                </a:lnTo>
                <a:lnTo>
                  <a:pt x="31384" y="116831"/>
                </a:lnTo>
                <a:lnTo>
                  <a:pt x="35297" y="114415"/>
                </a:lnTo>
                <a:lnTo>
                  <a:pt x="39888" y="108410"/>
                </a:lnTo>
                <a:lnTo>
                  <a:pt x="41940" y="100979"/>
                </a:lnTo>
                <a:lnTo>
                  <a:pt x="41964" y="100590"/>
                </a:lnTo>
                <a:lnTo>
                  <a:pt x="46994" y="61631"/>
                </a:lnTo>
                <a:lnTo>
                  <a:pt x="48654" y="57559"/>
                </a:lnTo>
                <a:lnTo>
                  <a:pt x="51573" y="54307"/>
                </a:lnTo>
                <a:lnTo>
                  <a:pt x="55439" y="52153"/>
                </a:lnTo>
                <a:lnTo>
                  <a:pt x="59942" y="51374"/>
                </a:lnTo>
                <a:lnTo>
                  <a:pt x="69386" y="51374"/>
                </a:lnTo>
                <a:lnTo>
                  <a:pt x="65649" y="49282"/>
                </a:lnTo>
                <a:lnTo>
                  <a:pt x="60050" y="48309"/>
                </a:lnTo>
                <a:close/>
              </a:path>
              <a:path w="120000" h="120000" extrusionOk="0">
                <a:moveTo>
                  <a:pt x="70984" y="3068"/>
                </a:moveTo>
                <a:lnTo>
                  <a:pt x="60050" y="3068"/>
                </a:lnTo>
                <a:lnTo>
                  <a:pt x="65176" y="3799"/>
                </a:lnTo>
                <a:lnTo>
                  <a:pt x="69787" y="5878"/>
                </a:lnTo>
                <a:lnTo>
                  <a:pt x="73611" y="9133"/>
                </a:lnTo>
                <a:lnTo>
                  <a:pt x="76376" y="13392"/>
                </a:lnTo>
                <a:lnTo>
                  <a:pt x="76407" y="13466"/>
                </a:lnTo>
                <a:lnTo>
                  <a:pt x="76472" y="13511"/>
                </a:lnTo>
                <a:lnTo>
                  <a:pt x="76538" y="13705"/>
                </a:lnTo>
                <a:lnTo>
                  <a:pt x="76549" y="13832"/>
                </a:lnTo>
                <a:lnTo>
                  <a:pt x="114599" y="91203"/>
                </a:lnTo>
                <a:lnTo>
                  <a:pt x="114676" y="91304"/>
                </a:lnTo>
                <a:lnTo>
                  <a:pt x="114761" y="91401"/>
                </a:lnTo>
                <a:lnTo>
                  <a:pt x="114807" y="91565"/>
                </a:lnTo>
                <a:lnTo>
                  <a:pt x="115682" y="93456"/>
                </a:lnTo>
                <a:lnTo>
                  <a:pt x="116315" y="95436"/>
                </a:lnTo>
                <a:lnTo>
                  <a:pt x="116700" y="97478"/>
                </a:lnTo>
                <a:lnTo>
                  <a:pt x="116829" y="99553"/>
                </a:lnTo>
                <a:lnTo>
                  <a:pt x="115425" y="106271"/>
                </a:lnTo>
                <a:lnTo>
                  <a:pt x="111599" y="111764"/>
                </a:lnTo>
                <a:lnTo>
                  <a:pt x="105929" y="115471"/>
                </a:lnTo>
                <a:lnTo>
                  <a:pt x="98993" y="116831"/>
                </a:lnTo>
                <a:lnTo>
                  <a:pt x="109398" y="116831"/>
                </a:lnTo>
                <a:lnTo>
                  <a:pt x="113835" y="113930"/>
                </a:lnTo>
                <a:lnTo>
                  <a:pt x="118339" y="107463"/>
                </a:lnTo>
                <a:lnTo>
                  <a:pt x="119992" y="99553"/>
                </a:lnTo>
                <a:lnTo>
                  <a:pt x="119839" y="97109"/>
                </a:lnTo>
                <a:lnTo>
                  <a:pt x="117496" y="90013"/>
                </a:lnTo>
                <a:lnTo>
                  <a:pt x="117442" y="89942"/>
                </a:lnTo>
                <a:lnTo>
                  <a:pt x="117395" y="89770"/>
                </a:lnTo>
                <a:lnTo>
                  <a:pt x="79465" y="12634"/>
                </a:lnTo>
                <a:lnTo>
                  <a:pt x="79431" y="12574"/>
                </a:lnTo>
                <a:lnTo>
                  <a:pt x="79381" y="12533"/>
                </a:lnTo>
                <a:lnTo>
                  <a:pt x="79319" y="12373"/>
                </a:lnTo>
                <a:lnTo>
                  <a:pt x="79319" y="12261"/>
                </a:lnTo>
                <a:lnTo>
                  <a:pt x="79269" y="12153"/>
                </a:lnTo>
                <a:lnTo>
                  <a:pt x="76016" y="7139"/>
                </a:lnTo>
                <a:lnTo>
                  <a:pt x="71516" y="3307"/>
                </a:lnTo>
                <a:lnTo>
                  <a:pt x="70984" y="3068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0" name="Shape 1450"/>
          <p:cNvSpPr/>
          <p:nvPr/>
        </p:nvSpPr>
        <p:spPr>
          <a:xfrm>
            <a:off x="7416855" y="2554743"/>
            <a:ext cx="110700" cy="7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16" y="0"/>
                </a:moveTo>
                <a:lnTo>
                  <a:pt x="2574" y="897"/>
                </a:lnTo>
                <a:lnTo>
                  <a:pt x="0" y="6965"/>
                </a:lnTo>
                <a:lnTo>
                  <a:pt x="592" y="11000"/>
                </a:lnTo>
                <a:lnTo>
                  <a:pt x="112820" y="119666"/>
                </a:lnTo>
                <a:lnTo>
                  <a:pt x="113635" y="120000"/>
                </a:lnTo>
                <a:lnTo>
                  <a:pt x="115859" y="120000"/>
                </a:lnTo>
                <a:lnTo>
                  <a:pt x="117246" y="118931"/>
                </a:lnTo>
                <a:lnTo>
                  <a:pt x="119360" y="113931"/>
                </a:lnTo>
                <a:lnTo>
                  <a:pt x="118765" y="109897"/>
                </a:lnTo>
                <a:lnTo>
                  <a:pt x="5216" y="0"/>
                </a:lnTo>
                <a:close/>
              </a:path>
            </a:pathLst>
          </a:custGeom>
          <a:solidFill>
            <a:srgbClr val="ED77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1" name="Shape 1451"/>
          <p:cNvSpPr/>
          <p:nvPr/>
        </p:nvSpPr>
        <p:spPr>
          <a:xfrm>
            <a:off x="7440907" y="2458553"/>
            <a:ext cx="88200" cy="6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785" y="0"/>
                </a:moveTo>
                <a:lnTo>
                  <a:pt x="3418" y="878"/>
                </a:lnTo>
                <a:lnTo>
                  <a:pt x="0" y="7918"/>
                </a:lnTo>
                <a:lnTo>
                  <a:pt x="577" y="12800"/>
                </a:lnTo>
                <a:lnTo>
                  <a:pt x="3032" y="15278"/>
                </a:lnTo>
                <a:lnTo>
                  <a:pt x="110453" y="119398"/>
                </a:lnTo>
                <a:lnTo>
                  <a:pt x="111530" y="119877"/>
                </a:lnTo>
                <a:lnTo>
                  <a:pt x="114315" y="119877"/>
                </a:lnTo>
                <a:lnTo>
                  <a:pt x="115970" y="118718"/>
                </a:lnTo>
                <a:lnTo>
                  <a:pt x="118757" y="112998"/>
                </a:lnTo>
                <a:lnTo>
                  <a:pt x="118151" y="108119"/>
                </a:lnTo>
                <a:lnTo>
                  <a:pt x="115723" y="105637"/>
                </a:lnTo>
                <a:lnTo>
                  <a:pt x="9212" y="2478"/>
                </a:lnTo>
                <a:lnTo>
                  <a:pt x="6785" y="0"/>
                </a:lnTo>
                <a:close/>
              </a:path>
            </a:pathLst>
          </a:custGeom>
          <a:solidFill>
            <a:srgbClr val="ED77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2" name="Shape 1452"/>
          <p:cNvSpPr/>
          <p:nvPr/>
        </p:nvSpPr>
        <p:spPr>
          <a:xfrm>
            <a:off x="7464957" y="2362365"/>
            <a:ext cx="64800" cy="4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522" y="0"/>
                </a:moveTo>
                <a:lnTo>
                  <a:pt x="4910" y="799"/>
                </a:lnTo>
                <a:lnTo>
                  <a:pt x="0" y="9346"/>
                </a:lnTo>
                <a:lnTo>
                  <a:pt x="599" y="15500"/>
                </a:lnTo>
                <a:lnTo>
                  <a:pt x="3785" y="18799"/>
                </a:lnTo>
                <a:lnTo>
                  <a:pt x="106798" y="117653"/>
                </a:lnTo>
                <a:lnTo>
                  <a:pt x="108112" y="119051"/>
                </a:lnTo>
                <a:lnTo>
                  <a:pt x="109724" y="119700"/>
                </a:lnTo>
                <a:lnTo>
                  <a:pt x="113474" y="119700"/>
                </a:lnTo>
                <a:lnTo>
                  <a:pt x="115647" y="118401"/>
                </a:lnTo>
                <a:lnTo>
                  <a:pt x="119548" y="111602"/>
                </a:lnTo>
                <a:lnTo>
                  <a:pt x="118987" y="105452"/>
                </a:lnTo>
                <a:lnTo>
                  <a:pt x="115759" y="102152"/>
                </a:lnTo>
                <a:lnTo>
                  <a:pt x="12747" y="3299"/>
                </a:lnTo>
                <a:lnTo>
                  <a:pt x="9522" y="0"/>
                </a:lnTo>
                <a:close/>
              </a:path>
            </a:pathLst>
          </a:custGeom>
          <a:solidFill>
            <a:srgbClr val="ED77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3" name="Shape 1453"/>
          <p:cNvSpPr/>
          <p:nvPr/>
        </p:nvSpPr>
        <p:spPr>
          <a:xfrm>
            <a:off x="7489006" y="2266157"/>
            <a:ext cx="42600" cy="3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4969" y="0"/>
                </a:moveTo>
                <a:lnTo>
                  <a:pt x="7941" y="729"/>
                </a:lnTo>
                <a:lnTo>
                  <a:pt x="0" y="11795"/>
                </a:lnTo>
                <a:lnTo>
                  <a:pt x="566" y="19994"/>
                </a:lnTo>
                <a:lnTo>
                  <a:pt x="100742" y="118461"/>
                </a:lnTo>
                <a:lnTo>
                  <a:pt x="103311" y="119464"/>
                </a:lnTo>
                <a:lnTo>
                  <a:pt x="109025" y="119464"/>
                </a:lnTo>
                <a:lnTo>
                  <a:pt x="112224" y="117931"/>
                </a:lnTo>
                <a:lnTo>
                  <a:pt x="118398" y="109328"/>
                </a:lnTo>
                <a:lnTo>
                  <a:pt x="117826" y="101065"/>
                </a:lnTo>
                <a:lnTo>
                  <a:pt x="14969" y="0"/>
                </a:lnTo>
                <a:close/>
              </a:path>
            </a:pathLst>
          </a:custGeom>
          <a:solidFill>
            <a:srgbClr val="ED77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4" name="Shape 1454"/>
          <p:cNvSpPr/>
          <p:nvPr/>
        </p:nvSpPr>
        <p:spPr>
          <a:xfrm>
            <a:off x="7529522" y="2544709"/>
            <a:ext cx="126900" cy="6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107" y="0"/>
                </a:moveTo>
                <a:lnTo>
                  <a:pt x="1861" y="1339"/>
                </a:lnTo>
                <a:lnTo>
                  <a:pt x="0" y="8045"/>
                </a:lnTo>
                <a:lnTo>
                  <a:pt x="709" y="12139"/>
                </a:lnTo>
                <a:lnTo>
                  <a:pt x="114604" y="119155"/>
                </a:lnTo>
                <a:lnTo>
                  <a:pt x="115756" y="119402"/>
                </a:lnTo>
                <a:lnTo>
                  <a:pt x="117100" y="119402"/>
                </a:lnTo>
                <a:lnTo>
                  <a:pt x="118405" y="118024"/>
                </a:lnTo>
                <a:lnTo>
                  <a:pt x="119998" y="112307"/>
                </a:lnTo>
                <a:lnTo>
                  <a:pt x="119269" y="108213"/>
                </a:lnTo>
                <a:lnTo>
                  <a:pt x="4107" y="0"/>
                </a:lnTo>
                <a:close/>
              </a:path>
            </a:pathLst>
          </a:custGeom>
          <a:solidFill>
            <a:srgbClr val="ED77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5" name="Shape 1455"/>
          <p:cNvSpPr/>
          <p:nvPr/>
        </p:nvSpPr>
        <p:spPr>
          <a:xfrm>
            <a:off x="7529527" y="2469980"/>
            <a:ext cx="105300" cy="6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145" y="0"/>
                </a:moveTo>
                <a:lnTo>
                  <a:pt x="2422" y="1342"/>
                </a:lnTo>
                <a:lnTo>
                  <a:pt x="0" y="8907"/>
                </a:lnTo>
                <a:lnTo>
                  <a:pt x="761" y="13667"/>
                </a:lnTo>
                <a:lnTo>
                  <a:pt x="2907" y="15823"/>
                </a:lnTo>
                <a:lnTo>
                  <a:pt x="112729" y="118251"/>
                </a:lnTo>
                <a:lnTo>
                  <a:pt x="114230" y="118577"/>
                </a:lnTo>
                <a:lnTo>
                  <a:pt x="115798" y="118577"/>
                </a:lnTo>
                <a:lnTo>
                  <a:pt x="117299" y="117114"/>
                </a:lnTo>
                <a:lnTo>
                  <a:pt x="119329" y="110768"/>
                </a:lnTo>
                <a:lnTo>
                  <a:pt x="118568" y="106008"/>
                </a:lnTo>
                <a:lnTo>
                  <a:pt x="116422" y="103853"/>
                </a:lnTo>
                <a:lnTo>
                  <a:pt x="7268" y="2114"/>
                </a:lnTo>
                <a:lnTo>
                  <a:pt x="5145" y="0"/>
                </a:lnTo>
                <a:close/>
              </a:path>
            </a:pathLst>
          </a:custGeom>
          <a:solidFill>
            <a:srgbClr val="ED77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6" name="Shape 1456"/>
          <p:cNvSpPr/>
          <p:nvPr/>
        </p:nvSpPr>
        <p:spPr>
          <a:xfrm>
            <a:off x="7529532" y="2395252"/>
            <a:ext cx="83400" cy="49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759" y="0"/>
                </a:moveTo>
                <a:lnTo>
                  <a:pt x="3277" y="1369"/>
                </a:lnTo>
                <a:lnTo>
                  <a:pt x="0" y="10286"/>
                </a:lnTo>
                <a:lnTo>
                  <a:pt x="818" y="16063"/>
                </a:lnTo>
                <a:lnTo>
                  <a:pt x="3482" y="18855"/>
                </a:lnTo>
                <a:lnTo>
                  <a:pt x="110311" y="118434"/>
                </a:lnTo>
                <a:lnTo>
                  <a:pt x="111247" y="119413"/>
                </a:lnTo>
                <a:lnTo>
                  <a:pt x="113295" y="119853"/>
                </a:lnTo>
                <a:lnTo>
                  <a:pt x="115199" y="119853"/>
                </a:lnTo>
                <a:lnTo>
                  <a:pt x="117043" y="118237"/>
                </a:lnTo>
                <a:lnTo>
                  <a:pt x="119734" y="110890"/>
                </a:lnTo>
                <a:lnTo>
                  <a:pt x="118916" y="105062"/>
                </a:lnTo>
                <a:lnTo>
                  <a:pt x="116282" y="102320"/>
                </a:lnTo>
                <a:lnTo>
                  <a:pt x="9423" y="2742"/>
                </a:lnTo>
                <a:lnTo>
                  <a:pt x="6759" y="0"/>
                </a:lnTo>
                <a:close/>
              </a:path>
            </a:pathLst>
          </a:custGeom>
          <a:solidFill>
            <a:srgbClr val="ED77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7" name="Shape 1457"/>
          <p:cNvSpPr/>
          <p:nvPr/>
        </p:nvSpPr>
        <p:spPr>
          <a:xfrm>
            <a:off x="7529538" y="2320526"/>
            <a:ext cx="61800" cy="4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42" y="0"/>
                </a:moveTo>
                <a:lnTo>
                  <a:pt x="4721" y="1436"/>
                </a:lnTo>
                <a:lnTo>
                  <a:pt x="0" y="11995"/>
                </a:lnTo>
                <a:lnTo>
                  <a:pt x="941" y="19195"/>
                </a:lnTo>
                <a:lnTo>
                  <a:pt x="4405" y="22795"/>
                </a:lnTo>
                <a:lnTo>
                  <a:pt x="105776" y="116938"/>
                </a:lnTo>
                <a:lnTo>
                  <a:pt x="106898" y="118077"/>
                </a:lnTo>
                <a:lnTo>
                  <a:pt x="108354" y="118738"/>
                </a:lnTo>
                <a:lnTo>
                  <a:pt x="112288" y="118738"/>
                </a:lnTo>
                <a:lnTo>
                  <a:pt x="114689" y="116938"/>
                </a:lnTo>
                <a:lnTo>
                  <a:pt x="118466" y="108297"/>
                </a:lnTo>
                <a:lnTo>
                  <a:pt x="117561" y="101097"/>
                </a:lnTo>
                <a:lnTo>
                  <a:pt x="114101" y="97497"/>
                </a:lnTo>
                <a:lnTo>
                  <a:pt x="12903" y="3595"/>
                </a:lnTo>
                <a:lnTo>
                  <a:pt x="9442" y="0"/>
                </a:lnTo>
                <a:close/>
              </a:path>
            </a:pathLst>
          </a:custGeom>
          <a:solidFill>
            <a:srgbClr val="ED77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8" name="Shape 1458"/>
          <p:cNvSpPr/>
          <p:nvPr/>
        </p:nvSpPr>
        <p:spPr>
          <a:xfrm>
            <a:off x="7529563" y="2245797"/>
            <a:ext cx="39600" cy="3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5195" y="0"/>
                </a:moveTo>
                <a:lnTo>
                  <a:pt x="7752" y="1469"/>
                </a:lnTo>
                <a:lnTo>
                  <a:pt x="0" y="14782"/>
                </a:lnTo>
                <a:lnTo>
                  <a:pt x="1104" y="24152"/>
                </a:lnTo>
                <a:lnTo>
                  <a:pt x="100428" y="116049"/>
                </a:lnTo>
                <a:lnTo>
                  <a:pt x="102890" y="116976"/>
                </a:lnTo>
                <a:lnTo>
                  <a:pt x="108981" y="116976"/>
                </a:lnTo>
                <a:lnTo>
                  <a:pt x="112610" y="114885"/>
                </a:lnTo>
                <a:lnTo>
                  <a:pt x="118827" y="104205"/>
                </a:lnTo>
                <a:lnTo>
                  <a:pt x="117722" y="94835"/>
                </a:lnTo>
                <a:lnTo>
                  <a:pt x="15195" y="0"/>
                </a:lnTo>
                <a:close/>
              </a:path>
            </a:pathLst>
          </a:custGeom>
          <a:solidFill>
            <a:srgbClr val="ED77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9" name="Shape 1459"/>
          <p:cNvSpPr/>
          <p:nvPr/>
        </p:nvSpPr>
        <p:spPr>
          <a:xfrm>
            <a:off x="7377851" y="2016170"/>
            <a:ext cx="58800" cy="18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704" y="0"/>
                </a:moveTo>
                <a:lnTo>
                  <a:pt x="6627" y="42722"/>
                </a:lnTo>
                <a:lnTo>
                  <a:pt x="0" y="60013"/>
                </a:lnTo>
                <a:lnTo>
                  <a:pt x="6695" y="77403"/>
                </a:lnTo>
                <a:lnTo>
                  <a:pt x="98420" y="119102"/>
                </a:lnTo>
                <a:lnTo>
                  <a:pt x="102581" y="119705"/>
                </a:lnTo>
                <a:lnTo>
                  <a:pt x="108745" y="119705"/>
                </a:lnTo>
                <a:lnTo>
                  <a:pt x="112554" y="119102"/>
                </a:lnTo>
                <a:lnTo>
                  <a:pt x="118553" y="116179"/>
                </a:lnTo>
                <a:lnTo>
                  <a:pt x="117064" y="113752"/>
                </a:lnTo>
                <a:lnTo>
                  <a:pt x="111518" y="112572"/>
                </a:lnTo>
                <a:lnTo>
                  <a:pt x="74735" y="102366"/>
                </a:lnTo>
                <a:lnTo>
                  <a:pt x="47235" y="89807"/>
                </a:lnTo>
                <a:lnTo>
                  <a:pt x="30005" y="75490"/>
                </a:lnTo>
                <a:lnTo>
                  <a:pt x="24039" y="60013"/>
                </a:lnTo>
                <a:lnTo>
                  <a:pt x="29943" y="44631"/>
                </a:lnTo>
                <a:lnTo>
                  <a:pt x="46997" y="30382"/>
                </a:lnTo>
                <a:lnTo>
                  <a:pt x="74214" y="17861"/>
                </a:lnTo>
                <a:lnTo>
                  <a:pt x="110609" y="7668"/>
                </a:lnTo>
                <a:lnTo>
                  <a:pt x="116112" y="6475"/>
                </a:lnTo>
                <a:lnTo>
                  <a:pt x="117559" y="4062"/>
                </a:lnTo>
                <a:lnTo>
                  <a:pt x="110195" y="482"/>
                </a:lnTo>
                <a:lnTo>
                  <a:pt x="1027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0" name="Shape 1460"/>
          <p:cNvSpPr/>
          <p:nvPr/>
        </p:nvSpPr>
        <p:spPr>
          <a:xfrm>
            <a:off x="7416797" y="2049388"/>
            <a:ext cx="40800" cy="115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6359" y="0"/>
                </a:moveTo>
                <a:lnTo>
                  <a:pt x="0" y="59810"/>
                </a:lnTo>
                <a:lnTo>
                  <a:pt x="6103" y="76927"/>
                </a:lnTo>
                <a:lnTo>
                  <a:pt x="95636" y="118990"/>
                </a:lnTo>
                <a:lnTo>
                  <a:pt x="104579" y="118990"/>
                </a:lnTo>
                <a:lnTo>
                  <a:pt x="110097" y="118022"/>
                </a:lnTo>
                <a:lnTo>
                  <a:pt x="118799" y="113432"/>
                </a:lnTo>
                <a:lnTo>
                  <a:pt x="116636" y="109642"/>
                </a:lnTo>
                <a:lnTo>
                  <a:pt x="108599" y="107769"/>
                </a:lnTo>
                <a:lnTo>
                  <a:pt x="77584" y="98458"/>
                </a:lnTo>
                <a:lnTo>
                  <a:pt x="54401" y="86994"/>
                </a:lnTo>
                <a:lnTo>
                  <a:pt x="39883" y="73930"/>
                </a:lnTo>
                <a:lnTo>
                  <a:pt x="34856" y="59810"/>
                </a:lnTo>
                <a:lnTo>
                  <a:pt x="39826" y="45774"/>
                </a:lnTo>
                <a:lnTo>
                  <a:pt x="54193" y="32767"/>
                </a:lnTo>
                <a:lnTo>
                  <a:pt x="77130" y="21341"/>
                </a:lnTo>
                <a:lnTo>
                  <a:pt x="107815" y="12041"/>
                </a:lnTo>
                <a:lnTo>
                  <a:pt x="115799" y="10168"/>
                </a:lnTo>
                <a:lnTo>
                  <a:pt x="117897" y="6378"/>
                </a:lnTo>
                <a:lnTo>
                  <a:pt x="107215" y="757"/>
                </a:lnTo>
                <a:lnTo>
                  <a:pt x="9635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1" name="Shape 1461"/>
          <p:cNvSpPr/>
          <p:nvPr/>
        </p:nvSpPr>
        <p:spPr>
          <a:xfrm>
            <a:off x="7455742" y="2082610"/>
            <a:ext cx="22500" cy="4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636" y="0"/>
                </a:moveTo>
                <a:lnTo>
                  <a:pt x="24326" y="17047"/>
                </a:lnTo>
                <a:lnTo>
                  <a:pt x="0" y="37898"/>
                </a:lnTo>
                <a:lnTo>
                  <a:pt x="0" y="82801"/>
                </a:lnTo>
                <a:lnTo>
                  <a:pt x="24652" y="103751"/>
                </a:lnTo>
                <a:lnTo>
                  <a:pt x="71235" y="117952"/>
                </a:lnTo>
                <a:lnTo>
                  <a:pt x="77342" y="118700"/>
                </a:lnTo>
                <a:lnTo>
                  <a:pt x="93594" y="118700"/>
                </a:lnTo>
                <a:lnTo>
                  <a:pt x="103636" y="116452"/>
                </a:lnTo>
                <a:lnTo>
                  <a:pt x="119450" y="105550"/>
                </a:lnTo>
                <a:lnTo>
                  <a:pt x="115413" y="96503"/>
                </a:lnTo>
                <a:lnTo>
                  <a:pt x="77342" y="84951"/>
                </a:lnTo>
                <a:lnTo>
                  <a:pt x="63375" y="73049"/>
                </a:lnTo>
                <a:lnTo>
                  <a:pt x="63375" y="47599"/>
                </a:lnTo>
                <a:lnTo>
                  <a:pt x="77231" y="35749"/>
                </a:lnTo>
                <a:lnTo>
                  <a:pt x="114974" y="24099"/>
                </a:lnTo>
                <a:lnTo>
                  <a:pt x="118909" y="15098"/>
                </a:lnTo>
                <a:lnTo>
                  <a:pt x="99375" y="1748"/>
                </a:lnTo>
                <a:lnTo>
                  <a:pt x="7963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2" name="Shape 1462"/>
          <p:cNvSpPr/>
          <p:nvPr/>
        </p:nvSpPr>
        <p:spPr>
          <a:xfrm>
            <a:off x="7618755" y="2016193"/>
            <a:ext cx="58800" cy="18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5848" y="0"/>
                </a:moveTo>
                <a:lnTo>
                  <a:pt x="8357" y="468"/>
                </a:lnTo>
                <a:lnTo>
                  <a:pt x="990" y="4048"/>
                </a:lnTo>
                <a:lnTo>
                  <a:pt x="2440" y="6462"/>
                </a:lnTo>
                <a:lnTo>
                  <a:pt x="7943" y="7655"/>
                </a:lnTo>
                <a:lnTo>
                  <a:pt x="44338" y="17848"/>
                </a:lnTo>
                <a:lnTo>
                  <a:pt x="71555" y="30368"/>
                </a:lnTo>
                <a:lnTo>
                  <a:pt x="88609" y="44618"/>
                </a:lnTo>
                <a:lnTo>
                  <a:pt x="94510" y="60000"/>
                </a:lnTo>
                <a:lnTo>
                  <a:pt x="88547" y="75477"/>
                </a:lnTo>
                <a:lnTo>
                  <a:pt x="71317" y="89794"/>
                </a:lnTo>
                <a:lnTo>
                  <a:pt x="43814" y="102354"/>
                </a:lnTo>
                <a:lnTo>
                  <a:pt x="7031" y="112559"/>
                </a:lnTo>
                <a:lnTo>
                  <a:pt x="1528" y="113739"/>
                </a:lnTo>
                <a:lnTo>
                  <a:pt x="0" y="116165"/>
                </a:lnTo>
                <a:lnTo>
                  <a:pt x="5998" y="119088"/>
                </a:lnTo>
                <a:lnTo>
                  <a:pt x="9804" y="119691"/>
                </a:lnTo>
                <a:lnTo>
                  <a:pt x="15972" y="119691"/>
                </a:lnTo>
                <a:lnTo>
                  <a:pt x="111850" y="77390"/>
                </a:lnTo>
                <a:lnTo>
                  <a:pt x="118553" y="60000"/>
                </a:lnTo>
                <a:lnTo>
                  <a:pt x="111925" y="42709"/>
                </a:lnTo>
                <a:lnTo>
                  <a:pt x="92776" y="26699"/>
                </a:lnTo>
                <a:lnTo>
                  <a:pt x="62217" y="12638"/>
                </a:lnTo>
                <a:lnTo>
                  <a:pt x="21351" y="1192"/>
                </a:lnTo>
                <a:lnTo>
                  <a:pt x="1584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3" name="Shape 1463"/>
          <p:cNvSpPr/>
          <p:nvPr/>
        </p:nvSpPr>
        <p:spPr>
          <a:xfrm>
            <a:off x="7597755" y="2049408"/>
            <a:ext cx="40800" cy="11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2436" y="0"/>
                </a:moveTo>
                <a:lnTo>
                  <a:pt x="11579" y="742"/>
                </a:lnTo>
                <a:lnTo>
                  <a:pt x="836" y="6413"/>
                </a:lnTo>
                <a:lnTo>
                  <a:pt x="2999" y="10236"/>
                </a:lnTo>
                <a:lnTo>
                  <a:pt x="10979" y="12126"/>
                </a:lnTo>
                <a:lnTo>
                  <a:pt x="41664" y="21508"/>
                </a:lnTo>
                <a:lnTo>
                  <a:pt x="64601" y="33036"/>
                </a:lnTo>
                <a:lnTo>
                  <a:pt x="78968" y="46157"/>
                </a:lnTo>
                <a:lnTo>
                  <a:pt x="83938" y="60317"/>
                </a:lnTo>
                <a:lnTo>
                  <a:pt x="78911" y="74563"/>
                </a:lnTo>
                <a:lnTo>
                  <a:pt x="64393" y="87743"/>
                </a:lnTo>
                <a:lnTo>
                  <a:pt x="41211" y="99307"/>
                </a:lnTo>
                <a:lnTo>
                  <a:pt x="10200" y="108701"/>
                </a:lnTo>
                <a:lnTo>
                  <a:pt x="2159" y="110591"/>
                </a:lnTo>
                <a:lnTo>
                  <a:pt x="0" y="114414"/>
                </a:lnTo>
                <a:lnTo>
                  <a:pt x="8636" y="119045"/>
                </a:lnTo>
                <a:lnTo>
                  <a:pt x="14215" y="120021"/>
                </a:lnTo>
                <a:lnTo>
                  <a:pt x="23159" y="120021"/>
                </a:lnTo>
                <a:lnTo>
                  <a:pt x="118799" y="60317"/>
                </a:lnTo>
                <a:lnTo>
                  <a:pt x="112766" y="43142"/>
                </a:lnTo>
                <a:lnTo>
                  <a:pt x="95352" y="27233"/>
                </a:lnTo>
                <a:lnTo>
                  <a:pt x="67563" y="13258"/>
                </a:lnTo>
                <a:lnTo>
                  <a:pt x="30415" y="1889"/>
                </a:lnTo>
                <a:lnTo>
                  <a:pt x="2243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4" name="Shape 1464"/>
          <p:cNvSpPr/>
          <p:nvPr/>
        </p:nvSpPr>
        <p:spPr>
          <a:xfrm>
            <a:off x="7576754" y="2082610"/>
            <a:ext cx="22500" cy="4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9702" y="0"/>
                </a:moveTo>
                <a:lnTo>
                  <a:pt x="20065" y="1748"/>
                </a:lnTo>
                <a:lnTo>
                  <a:pt x="541" y="15098"/>
                </a:lnTo>
                <a:lnTo>
                  <a:pt x="4466" y="24099"/>
                </a:lnTo>
                <a:lnTo>
                  <a:pt x="42210" y="35749"/>
                </a:lnTo>
                <a:lnTo>
                  <a:pt x="56065" y="47599"/>
                </a:lnTo>
                <a:lnTo>
                  <a:pt x="56065" y="73049"/>
                </a:lnTo>
                <a:lnTo>
                  <a:pt x="42107" y="84951"/>
                </a:lnTo>
                <a:lnTo>
                  <a:pt x="3925" y="96499"/>
                </a:lnTo>
                <a:lnTo>
                  <a:pt x="0" y="105550"/>
                </a:lnTo>
                <a:lnTo>
                  <a:pt x="15702" y="116452"/>
                </a:lnTo>
                <a:lnTo>
                  <a:pt x="25846" y="118700"/>
                </a:lnTo>
                <a:lnTo>
                  <a:pt x="42107" y="118700"/>
                </a:lnTo>
                <a:lnTo>
                  <a:pt x="48103" y="117952"/>
                </a:lnTo>
                <a:lnTo>
                  <a:pt x="94797" y="103751"/>
                </a:lnTo>
                <a:lnTo>
                  <a:pt x="119450" y="82801"/>
                </a:lnTo>
                <a:lnTo>
                  <a:pt x="119450" y="37898"/>
                </a:lnTo>
                <a:lnTo>
                  <a:pt x="95123" y="17047"/>
                </a:lnTo>
                <a:lnTo>
                  <a:pt x="397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5" name="Shape 1465"/>
          <p:cNvSpPr/>
          <p:nvPr/>
        </p:nvSpPr>
        <p:spPr>
          <a:xfrm>
            <a:off x="7387917" y="2082236"/>
            <a:ext cx="282900" cy="617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156" y="91944"/>
                </a:moveTo>
                <a:lnTo>
                  <a:pt x="56498" y="91944"/>
                </a:lnTo>
                <a:lnTo>
                  <a:pt x="56498" y="119219"/>
                </a:lnTo>
                <a:lnTo>
                  <a:pt x="57986" y="119901"/>
                </a:lnTo>
                <a:lnTo>
                  <a:pt x="61668" y="119901"/>
                </a:lnTo>
                <a:lnTo>
                  <a:pt x="63156" y="119219"/>
                </a:lnTo>
                <a:lnTo>
                  <a:pt x="63156" y="106002"/>
                </a:lnTo>
                <a:lnTo>
                  <a:pt x="63500" y="105982"/>
                </a:lnTo>
                <a:lnTo>
                  <a:pt x="70041" y="104299"/>
                </a:lnTo>
                <a:lnTo>
                  <a:pt x="63156" y="104299"/>
                </a:lnTo>
                <a:lnTo>
                  <a:pt x="63156" y="91944"/>
                </a:lnTo>
                <a:close/>
              </a:path>
              <a:path w="120000" h="120000" extrusionOk="0">
                <a:moveTo>
                  <a:pt x="65642" y="0"/>
                </a:moveTo>
                <a:lnTo>
                  <a:pt x="54012" y="0"/>
                </a:lnTo>
                <a:lnTo>
                  <a:pt x="49281" y="2167"/>
                </a:lnTo>
                <a:lnTo>
                  <a:pt x="49281" y="6660"/>
                </a:lnTo>
                <a:lnTo>
                  <a:pt x="51543" y="8240"/>
                </a:lnTo>
                <a:lnTo>
                  <a:pt x="54829" y="9060"/>
                </a:lnTo>
                <a:lnTo>
                  <a:pt x="0" y="110711"/>
                </a:lnTo>
                <a:lnTo>
                  <a:pt x="1091" y="111539"/>
                </a:lnTo>
                <a:lnTo>
                  <a:pt x="2881" y="111743"/>
                </a:lnTo>
                <a:lnTo>
                  <a:pt x="3414" y="111787"/>
                </a:lnTo>
                <a:lnTo>
                  <a:pt x="5178" y="111787"/>
                </a:lnTo>
                <a:lnTo>
                  <a:pt x="6536" y="111322"/>
                </a:lnTo>
                <a:lnTo>
                  <a:pt x="11276" y="102530"/>
                </a:lnTo>
                <a:lnTo>
                  <a:pt x="19644" y="100571"/>
                </a:lnTo>
                <a:lnTo>
                  <a:pt x="12334" y="100571"/>
                </a:lnTo>
                <a:lnTo>
                  <a:pt x="20051" y="86258"/>
                </a:lnTo>
                <a:lnTo>
                  <a:pt x="28219" y="84279"/>
                </a:lnTo>
                <a:lnTo>
                  <a:pt x="21117" y="84279"/>
                </a:lnTo>
                <a:lnTo>
                  <a:pt x="28825" y="69986"/>
                </a:lnTo>
                <a:lnTo>
                  <a:pt x="36721" y="67972"/>
                </a:lnTo>
                <a:lnTo>
                  <a:pt x="29917" y="67972"/>
                </a:lnTo>
                <a:lnTo>
                  <a:pt x="37608" y="53722"/>
                </a:lnTo>
                <a:lnTo>
                  <a:pt x="45124" y="51625"/>
                </a:lnTo>
                <a:lnTo>
                  <a:pt x="38735" y="51625"/>
                </a:lnTo>
                <a:lnTo>
                  <a:pt x="46364" y="37473"/>
                </a:lnTo>
                <a:lnTo>
                  <a:pt x="53233" y="35160"/>
                </a:lnTo>
                <a:lnTo>
                  <a:pt x="47612" y="35160"/>
                </a:lnTo>
                <a:lnTo>
                  <a:pt x="56498" y="18695"/>
                </a:lnTo>
                <a:lnTo>
                  <a:pt x="63156" y="18695"/>
                </a:lnTo>
                <a:lnTo>
                  <a:pt x="70018" y="18687"/>
                </a:lnTo>
                <a:lnTo>
                  <a:pt x="64825" y="9060"/>
                </a:lnTo>
                <a:lnTo>
                  <a:pt x="68111" y="8240"/>
                </a:lnTo>
                <a:lnTo>
                  <a:pt x="70373" y="6660"/>
                </a:lnTo>
                <a:lnTo>
                  <a:pt x="70373" y="6612"/>
                </a:lnTo>
                <a:lnTo>
                  <a:pt x="58907" y="6612"/>
                </a:lnTo>
                <a:lnTo>
                  <a:pt x="58098" y="6443"/>
                </a:lnTo>
                <a:lnTo>
                  <a:pt x="57435" y="6198"/>
                </a:lnTo>
                <a:lnTo>
                  <a:pt x="57246" y="6151"/>
                </a:lnTo>
                <a:lnTo>
                  <a:pt x="57083" y="6076"/>
                </a:lnTo>
                <a:lnTo>
                  <a:pt x="56931" y="5986"/>
                </a:lnTo>
                <a:lnTo>
                  <a:pt x="56335" y="5674"/>
                </a:lnTo>
                <a:lnTo>
                  <a:pt x="55939" y="5276"/>
                </a:lnTo>
                <a:lnTo>
                  <a:pt x="55939" y="3849"/>
                </a:lnTo>
                <a:lnTo>
                  <a:pt x="57685" y="3050"/>
                </a:lnTo>
                <a:lnTo>
                  <a:pt x="70373" y="3050"/>
                </a:lnTo>
                <a:lnTo>
                  <a:pt x="70373" y="2167"/>
                </a:lnTo>
                <a:lnTo>
                  <a:pt x="65642" y="0"/>
                </a:lnTo>
                <a:close/>
              </a:path>
              <a:path w="120000" h="120000" extrusionOk="0">
                <a:moveTo>
                  <a:pt x="111410" y="95424"/>
                </a:moveTo>
                <a:lnTo>
                  <a:pt x="104541" y="95424"/>
                </a:lnTo>
                <a:lnTo>
                  <a:pt x="113117" y="111322"/>
                </a:lnTo>
                <a:lnTo>
                  <a:pt x="114477" y="111787"/>
                </a:lnTo>
                <a:lnTo>
                  <a:pt x="116782" y="111743"/>
                </a:lnTo>
                <a:lnTo>
                  <a:pt x="118563" y="111539"/>
                </a:lnTo>
                <a:lnTo>
                  <a:pt x="119655" y="110711"/>
                </a:lnTo>
                <a:lnTo>
                  <a:pt x="111410" y="95424"/>
                </a:lnTo>
                <a:close/>
              </a:path>
              <a:path w="120000" h="120000" extrusionOk="0">
                <a:moveTo>
                  <a:pt x="101081" y="76275"/>
                </a:moveTo>
                <a:lnTo>
                  <a:pt x="94219" y="76275"/>
                </a:lnTo>
                <a:lnTo>
                  <a:pt x="103707" y="93868"/>
                </a:lnTo>
                <a:lnTo>
                  <a:pt x="63156" y="104299"/>
                </a:lnTo>
                <a:lnTo>
                  <a:pt x="70041" y="104299"/>
                </a:lnTo>
                <a:lnTo>
                  <a:pt x="104541" y="95424"/>
                </a:lnTo>
                <a:lnTo>
                  <a:pt x="111410" y="95424"/>
                </a:lnTo>
                <a:lnTo>
                  <a:pt x="101081" y="76275"/>
                </a:lnTo>
                <a:close/>
              </a:path>
              <a:path w="120000" h="120000" extrusionOk="0">
                <a:moveTo>
                  <a:pt x="63156" y="77430"/>
                </a:moveTo>
                <a:lnTo>
                  <a:pt x="56498" y="77430"/>
                </a:lnTo>
                <a:lnTo>
                  <a:pt x="56498" y="90226"/>
                </a:lnTo>
                <a:lnTo>
                  <a:pt x="12334" y="100571"/>
                </a:lnTo>
                <a:lnTo>
                  <a:pt x="19644" y="100571"/>
                </a:lnTo>
                <a:lnTo>
                  <a:pt x="56498" y="91944"/>
                </a:lnTo>
                <a:lnTo>
                  <a:pt x="63156" y="91944"/>
                </a:lnTo>
                <a:lnTo>
                  <a:pt x="63156" y="84831"/>
                </a:lnTo>
                <a:lnTo>
                  <a:pt x="69666" y="83038"/>
                </a:lnTo>
                <a:lnTo>
                  <a:pt x="63156" y="83038"/>
                </a:lnTo>
                <a:lnTo>
                  <a:pt x="63156" y="77430"/>
                </a:lnTo>
                <a:close/>
              </a:path>
              <a:path w="120000" h="120000" extrusionOk="0">
                <a:moveTo>
                  <a:pt x="65228" y="62928"/>
                </a:moveTo>
                <a:lnTo>
                  <a:pt x="56498" y="62928"/>
                </a:lnTo>
                <a:lnTo>
                  <a:pt x="56498" y="75708"/>
                </a:lnTo>
                <a:lnTo>
                  <a:pt x="21117" y="84279"/>
                </a:lnTo>
                <a:lnTo>
                  <a:pt x="28219" y="84279"/>
                </a:lnTo>
                <a:lnTo>
                  <a:pt x="56498" y="77430"/>
                </a:lnTo>
                <a:lnTo>
                  <a:pt x="63156" y="77430"/>
                </a:lnTo>
                <a:lnTo>
                  <a:pt x="63156" y="63566"/>
                </a:lnTo>
                <a:lnTo>
                  <a:pt x="65228" y="62928"/>
                </a:lnTo>
                <a:close/>
              </a:path>
              <a:path w="120000" h="120000" extrusionOk="0">
                <a:moveTo>
                  <a:pt x="90775" y="57170"/>
                </a:moveTo>
                <a:lnTo>
                  <a:pt x="83913" y="57170"/>
                </a:lnTo>
                <a:lnTo>
                  <a:pt x="93376" y="74715"/>
                </a:lnTo>
                <a:lnTo>
                  <a:pt x="63156" y="83038"/>
                </a:lnTo>
                <a:lnTo>
                  <a:pt x="69666" y="83038"/>
                </a:lnTo>
                <a:lnTo>
                  <a:pt x="94219" y="76275"/>
                </a:lnTo>
                <a:lnTo>
                  <a:pt x="101081" y="76275"/>
                </a:lnTo>
                <a:lnTo>
                  <a:pt x="90775" y="57170"/>
                </a:lnTo>
                <a:close/>
              </a:path>
              <a:path w="120000" h="120000" extrusionOk="0">
                <a:moveTo>
                  <a:pt x="63156" y="48453"/>
                </a:moveTo>
                <a:lnTo>
                  <a:pt x="56498" y="48453"/>
                </a:lnTo>
                <a:lnTo>
                  <a:pt x="56498" y="61190"/>
                </a:lnTo>
                <a:lnTo>
                  <a:pt x="29917" y="67972"/>
                </a:lnTo>
                <a:lnTo>
                  <a:pt x="36721" y="67972"/>
                </a:lnTo>
                <a:lnTo>
                  <a:pt x="56498" y="62928"/>
                </a:lnTo>
                <a:lnTo>
                  <a:pt x="65228" y="62928"/>
                </a:lnTo>
                <a:lnTo>
                  <a:pt x="69167" y="61714"/>
                </a:lnTo>
                <a:lnTo>
                  <a:pt x="63156" y="61714"/>
                </a:lnTo>
                <a:lnTo>
                  <a:pt x="63156" y="48453"/>
                </a:lnTo>
                <a:close/>
              </a:path>
              <a:path w="120000" h="120000" extrusionOk="0">
                <a:moveTo>
                  <a:pt x="80523" y="38163"/>
                </a:moveTo>
                <a:lnTo>
                  <a:pt x="73660" y="38163"/>
                </a:lnTo>
                <a:lnTo>
                  <a:pt x="83053" y="55582"/>
                </a:lnTo>
                <a:lnTo>
                  <a:pt x="63156" y="61714"/>
                </a:lnTo>
                <a:lnTo>
                  <a:pt x="69167" y="61714"/>
                </a:lnTo>
                <a:lnTo>
                  <a:pt x="83913" y="57170"/>
                </a:lnTo>
                <a:lnTo>
                  <a:pt x="90775" y="57170"/>
                </a:lnTo>
                <a:lnTo>
                  <a:pt x="80523" y="38163"/>
                </a:lnTo>
                <a:close/>
              </a:path>
              <a:path w="120000" h="120000" extrusionOk="0">
                <a:moveTo>
                  <a:pt x="63156" y="34061"/>
                </a:moveTo>
                <a:lnTo>
                  <a:pt x="56498" y="34061"/>
                </a:lnTo>
                <a:lnTo>
                  <a:pt x="56498" y="46675"/>
                </a:lnTo>
                <a:lnTo>
                  <a:pt x="38735" y="51625"/>
                </a:lnTo>
                <a:lnTo>
                  <a:pt x="45124" y="51625"/>
                </a:lnTo>
                <a:lnTo>
                  <a:pt x="56498" y="48453"/>
                </a:lnTo>
                <a:lnTo>
                  <a:pt x="63156" y="48453"/>
                </a:lnTo>
                <a:lnTo>
                  <a:pt x="63156" y="42218"/>
                </a:lnTo>
                <a:lnTo>
                  <a:pt x="68383" y="40200"/>
                </a:lnTo>
                <a:lnTo>
                  <a:pt x="63156" y="40200"/>
                </a:lnTo>
                <a:lnTo>
                  <a:pt x="63156" y="34061"/>
                </a:lnTo>
                <a:close/>
              </a:path>
              <a:path w="120000" h="120000" extrusionOk="0">
                <a:moveTo>
                  <a:pt x="70018" y="18687"/>
                </a:moveTo>
                <a:lnTo>
                  <a:pt x="63156" y="18687"/>
                </a:lnTo>
                <a:lnTo>
                  <a:pt x="72756" y="36492"/>
                </a:lnTo>
                <a:lnTo>
                  <a:pt x="63156" y="40200"/>
                </a:lnTo>
                <a:lnTo>
                  <a:pt x="68383" y="40200"/>
                </a:lnTo>
                <a:lnTo>
                  <a:pt x="73660" y="38163"/>
                </a:lnTo>
                <a:lnTo>
                  <a:pt x="80523" y="38163"/>
                </a:lnTo>
                <a:lnTo>
                  <a:pt x="70018" y="18687"/>
                </a:lnTo>
                <a:close/>
              </a:path>
              <a:path w="120000" h="120000" extrusionOk="0">
                <a:moveTo>
                  <a:pt x="63156" y="18695"/>
                </a:moveTo>
                <a:lnTo>
                  <a:pt x="56498" y="18695"/>
                </a:lnTo>
                <a:lnTo>
                  <a:pt x="56498" y="32169"/>
                </a:lnTo>
                <a:lnTo>
                  <a:pt x="47612" y="35160"/>
                </a:lnTo>
                <a:lnTo>
                  <a:pt x="53233" y="35160"/>
                </a:lnTo>
                <a:lnTo>
                  <a:pt x="56498" y="34061"/>
                </a:lnTo>
                <a:lnTo>
                  <a:pt x="63156" y="34061"/>
                </a:lnTo>
                <a:lnTo>
                  <a:pt x="63156" y="18695"/>
                </a:lnTo>
                <a:close/>
              </a:path>
              <a:path w="120000" h="120000" extrusionOk="0">
                <a:moveTo>
                  <a:pt x="70373" y="3050"/>
                </a:moveTo>
                <a:lnTo>
                  <a:pt x="61969" y="3050"/>
                </a:lnTo>
                <a:lnTo>
                  <a:pt x="63715" y="3849"/>
                </a:lnTo>
                <a:lnTo>
                  <a:pt x="63715" y="5276"/>
                </a:lnTo>
                <a:lnTo>
                  <a:pt x="63319" y="5674"/>
                </a:lnTo>
                <a:lnTo>
                  <a:pt x="62571" y="6076"/>
                </a:lnTo>
                <a:lnTo>
                  <a:pt x="62408" y="6151"/>
                </a:lnTo>
                <a:lnTo>
                  <a:pt x="62219" y="6198"/>
                </a:lnTo>
                <a:lnTo>
                  <a:pt x="61556" y="6443"/>
                </a:lnTo>
                <a:lnTo>
                  <a:pt x="60748" y="6612"/>
                </a:lnTo>
                <a:lnTo>
                  <a:pt x="70373" y="6612"/>
                </a:lnTo>
                <a:lnTo>
                  <a:pt x="70373" y="305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Shape 1470"/>
          <p:cNvSpPr txBox="1"/>
          <p:nvPr/>
        </p:nvSpPr>
        <p:spPr>
          <a:xfrm>
            <a:off x="5651857" y="3609146"/>
            <a:ext cx="2485499" cy="741900"/>
          </a:xfrm>
          <a:prstGeom prst="rect">
            <a:avLst/>
          </a:prstGeom>
          <a:solidFill>
            <a:srgbClr val="003D51"/>
          </a:solidFill>
          <a:ln>
            <a:noFill/>
          </a:ln>
        </p:spPr>
        <p:txBody>
          <a:bodyPr lIns="0" tIns="60825" rIns="0" bIns="0" anchor="t" anchorCtr="0">
            <a:noAutofit/>
          </a:bodyPr>
          <a:lstStyle/>
          <a:p>
            <a:pPr marL="736600" marR="0" lvl="0" indent="-127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</a:rPr>
              <a:t>Linux Host</a:t>
            </a:r>
          </a:p>
        </p:txBody>
      </p:sp>
      <p:sp>
        <p:nvSpPr>
          <p:cNvPr id="1471" name="Shape 1471"/>
          <p:cNvSpPr/>
          <p:nvPr/>
        </p:nvSpPr>
        <p:spPr>
          <a:xfrm>
            <a:off x="6319102" y="1821349"/>
            <a:ext cx="1185899" cy="118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73" y="0"/>
                </a:moveTo>
                <a:lnTo>
                  <a:pt x="52450" y="467"/>
                </a:lnTo>
                <a:lnTo>
                  <a:pt x="45206" y="1831"/>
                </a:lnTo>
                <a:lnTo>
                  <a:pt x="38297" y="4036"/>
                </a:lnTo>
                <a:lnTo>
                  <a:pt x="31779" y="7026"/>
                </a:lnTo>
                <a:lnTo>
                  <a:pt x="25709" y="10745"/>
                </a:lnTo>
                <a:lnTo>
                  <a:pt x="20142" y="15135"/>
                </a:lnTo>
                <a:lnTo>
                  <a:pt x="15135" y="20142"/>
                </a:lnTo>
                <a:lnTo>
                  <a:pt x="10745" y="25709"/>
                </a:lnTo>
                <a:lnTo>
                  <a:pt x="7026" y="31779"/>
                </a:lnTo>
                <a:lnTo>
                  <a:pt x="4036" y="38297"/>
                </a:lnTo>
                <a:lnTo>
                  <a:pt x="1831" y="45206"/>
                </a:lnTo>
                <a:lnTo>
                  <a:pt x="467" y="52450"/>
                </a:lnTo>
                <a:lnTo>
                  <a:pt x="0" y="59973"/>
                </a:lnTo>
                <a:lnTo>
                  <a:pt x="467" y="67496"/>
                </a:lnTo>
                <a:lnTo>
                  <a:pt x="1831" y="74740"/>
                </a:lnTo>
                <a:lnTo>
                  <a:pt x="4036" y="81649"/>
                </a:lnTo>
                <a:lnTo>
                  <a:pt x="7026" y="88166"/>
                </a:lnTo>
                <a:lnTo>
                  <a:pt x="10745" y="94237"/>
                </a:lnTo>
                <a:lnTo>
                  <a:pt x="15135" y="99803"/>
                </a:lnTo>
                <a:lnTo>
                  <a:pt x="20142" y="104810"/>
                </a:lnTo>
                <a:lnTo>
                  <a:pt x="25709" y="109201"/>
                </a:lnTo>
                <a:lnTo>
                  <a:pt x="31779" y="112919"/>
                </a:lnTo>
                <a:lnTo>
                  <a:pt x="38297" y="115909"/>
                </a:lnTo>
                <a:lnTo>
                  <a:pt x="45206" y="118114"/>
                </a:lnTo>
                <a:lnTo>
                  <a:pt x="52450" y="119479"/>
                </a:lnTo>
                <a:lnTo>
                  <a:pt x="59973" y="119946"/>
                </a:lnTo>
                <a:lnTo>
                  <a:pt x="67496" y="119479"/>
                </a:lnTo>
                <a:lnTo>
                  <a:pt x="74740" y="118114"/>
                </a:lnTo>
                <a:lnTo>
                  <a:pt x="81649" y="115909"/>
                </a:lnTo>
                <a:lnTo>
                  <a:pt x="88166" y="112919"/>
                </a:lnTo>
                <a:lnTo>
                  <a:pt x="94237" y="109201"/>
                </a:lnTo>
                <a:lnTo>
                  <a:pt x="99803" y="104810"/>
                </a:lnTo>
                <a:lnTo>
                  <a:pt x="104810" y="99803"/>
                </a:lnTo>
                <a:lnTo>
                  <a:pt x="109201" y="94237"/>
                </a:lnTo>
                <a:lnTo>
                  <a:pt x="112919" y="88166"/>
                </a:lnTo>
                <a:lnTo>
                  <a:pt x="115909" y="81649"/>
                </a:lnTo>
                <a:lnTo>
                  <a:pt x="118114" y="74740"/>
                </a:lnTo>
                <a:lnTo>
                  <a:pt x="119479" y="67496"/>
                </a:lnTo>
                <a:lnTo>
                  <a:pt x="119946" y="59973"/>
                </a:lnTo>
                <a:lnTo>
                  <a:pt x="119479" y="52450"/>
                </a:lnTo>
                <a:lnTo>
                  <a:pt x="118114" y="45206"/>
                </a:lnTo>
                <a:lnTo>
                  <a:pt x="115909" y="38297"/>
                </a:lnTo>
                <a:lnTo>
                  <a:pt x="112919" y="31779"/>
                </a:lnTo>
                <a:lnTo>
                  <a:pt x="109201" y="25709"/>
                </a:lnTo>
                <a:lnTo>
                  <a:pt x="104810" y="20142"/>
                </a:lnTo>
                <a:lnTo>
                  <a:pt x="99803" y="15135"/>
                </a:lnTo>
                <a:lnTo>
                  <a:pt x="94237" y="10745"/>
                </a:lnTo>
                <a:lnTo>
                  <a:pt x="88166" y="7026"/>
                </a:lnTo>
                <a:lnTo>
                  <a:pt x="81649" y="4036"/>
                </a:lnTo>
                <a:lnTo>
                  <a:pt x="74740" y="1831"/>
                </a:lnTo>
                <a:lnTo>
                  <a:pt x="67496" y="467"/>
                </a:lnTo>
                <a:lnTo>
                  <a:pt x="59973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2" name="Shape 1472"/>
          <p:cNvSpPr/>
          <p:nvPr/>
        </p:nvSpPr>
        <p:spPr>
          <a:xfrm>
            <a:off x="6385446" y="1887683"/>
            <a:ext cx="1052999" cy="1053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74" y="0"/>
                </a:moveTo>
                <a:lnTo>
                  <a:pt x="51112" y="650"/>
                </a:lnTo>
                <a:lnTo>
                  <a:pt x="42653" y="2539"/>
                </a:lnTo>
                <a:lnTo>
                  <a:pt x="34691" y="5574"/>
                </a:lnTo>
                <a:lnTo>
                  <a:pt x="27318" y="9662"/>
                </a:lnTo>
                <a:lnTo>
                  <a:pt x="20627" y="14711"/>
                </a:lnTo>
                <a:lnTo>
                  <a:pt x="14711" y="20627"/>
                </a:lnTo>
                <a:lnTo>
                  <a:pt x="9662" y="27318"/>
                </a:lnTo>
                <a:lnTo>
                  <a:pt x="5574" y="34692"/>
                </a:lnTo>
                <a:lnTo>
                  <a:pt x="2539" y="42654"/>
                </a:lnTo>
                <a:lnTo>
                  <a:pt x="650" y="51113"/>
                </a:lnTo>
                <a:lnTo>
                  <a:pt x="0" y="59976"/>
                </a:lnTo>
                <a:lnTo>
                  <a:pt x="650" y="68839"/>
                </a:lnTo>
                <a:lnTo>
                  <a:pt x="2539" y="77298"/>
                </a:lnTo>
                <a:lnTo>
                  <a:pt x="5574" y="85261"/>
                </a:lnTo>
                <a:lnTo>
                  <a:pt x="9662" y="92634"/>
                </a:lnTo>
                <a:lnTo>
                  <a:pt x="14711" y="99326"/>
                </a:lnTo>
                <a:lnTo>
                  <a:pt x="20627" y="105242"/>
                </a:lnTo>
                <a:lnTo>
                  <a:pt x="27318" y="110291"/>
                </a:lnTo>
                <a:lnTo>
                  <a:pt x="34691" y="114379"/>
                </a:lnTo>
                <a:lnTo>
                  <a:pt x="42653" y="117414"/>
                </a:lnTo>
                <a:lnTo>
                  <a:pt x="51112" y="119303"/>
                </a:lnTo>
                <a:lnTo>
                  <a:pt x="59974" y="119953"/>
                </a:lnTo>
                <a:lnTo>
                  <a:pt x="68837" y="119303"/>
                </a:lnTo>
                <a:lnTo>
                  <a:pt x="77296" y="117414"/>
                </a:lnTo>
                <a:lnTo>
                  <a:pt x="85259" y="114379"/>
                </a:lnTo>
                <a:lnTo>
                  <a:pt x="92632" y="110291"/>
                </a:lnTo>
                <a:lnTo>
                  <a:pt x="99323" y="105242"/>
                </a:lnTo>
                <a:lnTo>
                  <a:pt x="105240" y="99326"/>
                </a:lnTo>
                <a:lnTo>
                  <a:pt x="110288" y="92634"/>
                </a:lnTo>
                <a:lnTo>
                  <a:pt x="114376" y="85261"/>
                </a:lnTo>
                <a:lnTo>
                  <a:pt x="117411" y="77298"/>
                </a:lnTo>
                <a:lnTo>
                  <a:pt x="119301" y="68839"/>
                </a:lnTo>
                <a:lnTo>
                  <a:pt x="119951" y="59976"/>
                </a:lnTo>
                <a:lnTo>
                  <a:pt x="119301" y="51113"/>
                </a:lnTo>
                <a:lnTo>
                  <a:pt x="117411" y="42654"/>
                </a:lnTo>
                <a:lnTo>
                  <a:pt x="114376" y="34692"/>
                </a:lnTo>
                <a:lnTo>
                  <a:pt x="110288" y="27318"/>
                </a:lnTo>
                <a:lnTo>
                  <a:pt x="105240" y="20627"/>
                </a:lnTo>
                <a:lnTo>
                  <a:pt x="99323" y="14711"/>
                </a:lnTo>
                <a:lnTo>
                  <a:pt x="92632" y="9662"/>
                </a:lnTo>
                <a:lnTo>
                  <a:pt x="85259" y="5574"/>
                </a:lnTo>
                <a:lnTo>
                  <a:pt x="77296" y="2539"/>
                </a:lnTo>
                <a:lnTo>
                  <a:pt x="68837" y="650"/>
                </a:lnTo>
                <a:lnTo>
                  <a:pt x="599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3" name="Shape 1473"/>
          <p:cNvSpPr txBox="1"/>
          <p:nvPr/>
        </p:nvSpPr>
        <p:spPr>
          <a:xfrm>
            <a:off x="6259478" y="3961795"/>
            <a:ext cx="1204500" cy="279600"/>
          </a:xfrm>
          <a:prstGeom prst="rect">
            <a:avLst/>
          </a:prstGeom>
          <a:solidFill>
            <a:srgbClr val="A5DCE8"/>
          </a:solidFill>
          <a:ln>
            <a:noFill/>
          </a:ln>
        </p:spPr>
        <p:txBody>
          <a:bodyPr lIns="0" tIns="22275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>
                <a:solidFill>
                  <a:srgbClr val="003D51"/>
                </a:solidFill>
              </a:rPr>
              <a:t>   </a:t>
            </a:r>
            <a:r>
              <a:rPr lang="en-US" sz="1400" b="1">
                <a:solidFill>
                  <a:srgbClr val="003D51"/>
                </a:solidFill>
                <a:latin typeface="Arial"/>
                <a:ea typeface="Arial"/>
                <a:cs typeface="Arial"/>
                <a:sym typeface="Arial"/>
              </a:rPr>
              <a:t>LIB</a:t>
            </a:r>
            <a:r>
              <a:rPr lang="en-US" b="1">
                <a:solidFill>
                  <a:srgbClr val="003D51"/>
                </a:solidFill>
              </a:rPr>
              <a:t>CEPHFS</a:t>
            </a:r>
          </a:p>
        </p:txBody>
      </p:sp>
      <p:sp>
        <p:nvSpPr>
          <p:cNvPr id="1474" name="Shape 1474"/>
          <p:cNvSpPr/>
          <p:nvPr/>
        </p:nvSpPr>
        <p:spPr>
          <a:xfrm>
            <a:off x="6871683" y="3078670"/>
            <a:ext cx="74100" cy="7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498" y="0"/>
                </a:moveTo>
                <a:lnTo>
                  <a:pt x="57468" y="0"/>
                </a:lnTo>
                <a:lnTo>
                  <a:pt x="55200" y="1322"/>
                </a:lnTo>
                <a:lnTo>
                  <a:pt x="0" y="112738"/>
                </a:lnTo>
                <a:lnTo>
                  <a:pt x="129" y="114924"/>
                </a:lnTo>
                <a:lnTo>
                  <a:pt x="2464" y="118369"/>
                </a:lnTo>
                <a:lnTo>
                  <a:pt x="4501" y="119384"/>
                </a:lnTo>
                <a:lnTo>
                  <a:pt x="114183" y="119384"/>
                </a:lnTo>
                <a:lnTo>
                  <a:pt x="116186" y="118369"/>
                </a:lnTo>
                <a:lnTo>
                  <a:pt x="117403" y="116709"/>
                </a:lnTo>
                <a:lnTo>
                  <a:pt x="118555" y="114924"/>
                </a:lnTo>
                <a:lnTo>
                  <a:pt x="118674" y="112738"/>
                </a:lnTo>
                <a:lnTo>
                  <a:pt x="64768" y="1383"/>
                </a:lnTo>
                <a:lnTo>
                  <a:pt x="62498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5" name="Shape 1475"/>
          <p:cNvSpPr/>
          <p:nvPr/>
        </p:nvSpPr>
        <p:spPr>
          <a:xfrm>
            <a:off x="6900641" y="3460340"/>
            <a:ext cx="153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9525" cap="flat" cmpd="sng">
            <a:solidFill>
              <a:srgbClr val="003D5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6" name="Shape 1476"/>
          <p:cNvSpPr/>
          <p:nvPr/>
        </p:nvSpPr>
        <p:spPr>
          <a:xfrm>
            <a:off x="6908242" y="3120935"/>
            <a:ext cx="0" cy="305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902"/>
                </a:lnTo>
              </a:path>
            </a:pathLst>
          </a:custGeom>
          <a:noFill/>
          <a:ln w="9525" cap="flat" cmpd="sng">
            <a:solidFill>
              <a:srgbClr val="003D5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7" name="Shape 1477"/>
          <p:cNvSpPr/>
          <p:nvPr/>
        </p:nvSpPr>
        <p:spPr>
          <a:xfrm>
            <a:off x="6870768" y="3465405"/>
            <a:ext cx="74100" cy="7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170" y="0"/>
                </a:moveTo>
                <a:lnTo>
                  <a:pt x="4491" y="0"/>
                </a:lnTo>
                <a:lnTo>
                  <a:pt x="2485" y="1015"/>
                </a:lnTo>
                <a:lnTo>
                  <a:pt x="1268" y="2674"/>
                </a:lnTo>
                <a:lnTo>
                  <a:pt x="119" y="4460"/>
                </a:lnTo>
                <a:lnTo>
                  <a:pt x="0" y="6645"/>
                </a:lnTo>
                <a:lnTo>
                  <a:pt x="53906" y="118001"/>
                </a:lnTo>
                <a:lnTo>
                  <a:pt x="56173" y="119387"/>
                </a:lnTo>
                <a:lnTo>
                  <a:pt x="61203" y="119387"/>
                </a:lnTo>
                <a:lnTo>
                  <a:pt x="63474" y="118061"/>
                </a:lnTo>
                <a:lnTo>
                  <a:pt x="118674" y="6645"/>
                </a:lnTo>
                <a:lnTo>
                  <a:pt x="118542" y="4460"/>
                </a:lnTo>
                <a:lnTo>
                  <a:pt x="116207" y="1015"/>
                </a:lnTo>
                <a:lnTo>
                  <a:pt x="114170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8" name="Shape 1478"/>
          <p:cNvSpPr/>
          <p:nvPr/>
        </p:nvSpPr>
        <p:spPr>
          <a:xfrm>
            <a:off x="6872155" y="4409043"/>
            <a:ext cx="74100" cy="7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498" y="0"/>
                </a:moveTo>
                <a:lnTo>
                  <a:pt x="57468" y="0"/>
                </a:lnTo>
                <a:lnTo>
                  <a:pt x="55200" y="1322"/>
                </a:lnTo>
                <a:lnTo>
                  <a:pt x="0" y="112738"/>
                </a:lnTo>
                <a:lnTo>
                  <a:pt x="129" y="114924"/>
                </a:lnTo>
                <a:lnTo>
                  <a:pt x="2464" y="118369"/>
                </a:lnTo>
                <a:lnTo>
                  <a:pt x="4501" y="119384"/>
                </a:lnTo>
                <a:lnTo>
                  <a:pt x="114183" y="119384"/>
                </a:lnTo>
                <a:lnTo>
                  <a:pt x="116186" y="118369"/>
                </a:lnTo>
                <a:lnTo>
                  <a:pt x="117403" y="116709"/>
                </a:lnTo>
                <a:lnTo>
                  <a:pt x="118555" y="114924"/>
                </a:lnTo>
                <a:lnTo>
                  <a:pt x="118674" y="112738"/>
                </a:lnTo>
                <a:lnTo>
                  <a:pt x="64768" y="1383"/>
                </a:lnTo>
                <a:lnTo>
                  <a:pt x="62498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9" name="Shape 1479"/>
          <p:cNvSpPr/>
          <p:nvPr/>
        </p:nvSpPr>
        <p:spPr>
          <a:xfrm>
            <a:off x="6901116" y="4790712"/>
            <a:ext cx="153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9525" cap="flat" cmpd="sng">
            <a:solidFill>
              <a:srgbClr val="003D5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0" name="Shape 1480"/>
          <p:cNvSpPr/>
          <p:nvPr/>
        </p:nvSpPr>
        <p:spPr>
          <a:xfrm>
            <a:off x="6908720" y="4476181"/>
            <a:ext cx="0" cy="28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66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3D5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1" name="Shape 1481"/>
          <p:cNvSpPr/>
          <p:nvPr/>
        </p:nvSpPr>
        <p:spPr>
          <a:xfrm>
            <a:off x="6901116" y="4456376"/>
            <a:ext cx="153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9525" cap="flat" cmpd="sng">
            <a:solidFill>
              <a:srgbClr val="003D5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2" name="Shape 1482"/>
          <p:cNvSpPr/>
          <p:nvPr/>
        </p:nvSpPr>
        <p:spPr>
          <a:xfrm>
            <a:off x="6871239" y="4795780"/>
            <a:ext cx="74100" cy="7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170" y="0"/>
                </a:moveTo>
                <a:lnTo>
                  <a:pt x="4491" y="0"/>
                </a:lnTo>
                <a:lnTo>
                  <a:pt x="2485" y="1015"/>
                </a:lnTo>
                <a:lnTo>
                  <a:pt x="1268" y="2674"/>
                </a:lnTo>
                <a:lnTo>
                  <a:pt x="119" y="4460"/>
                </a:lnTo>
                <a:lnTo>
                  <a:pt x="0" y="6645"/>
                </a:lnTo>
                <a:lnTo>
                  <a:pt x="53906" y="118001"/>
                </a:lnTo>
                <a:lnTo>
                  <a:pt x="56173" y="119387"/>
                </a:lnTo>
                <a:lnTo>
                  <a:pt x="61203" y="119387"/>
                </a:lnTo>
                <a:lnTo>
                  <a:pt x="63474" y="118061"/>
                </a:lnTo>
                <a:lnTo>
                  <a:pt x="118674" y="6645"/>
                </a:lnTo>
                <a:lnTo>
                  <a:pt x="118542" y="4460"/>
                </a:lnTo>
                <a:lnTo>
                  <a:pt x="116207" y="1015"/>
                </a:lnTo>
                <a:lnTo>
                  <a:pt x="114170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3" name="Shape 1483"/>
          <p:cNvSpPr/>
          <p:nvPr/>
        </p:nvSpPr>
        <p:spPr>
          <a:xfrm>
            <a:off x="1120060" y="5027801"/>
            <a:ext cx="0" cy="223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76"/>
                </a:moveTo>
                <a:lnTo>
                  <a:pt x="0" y="0"/>
                </a:lnTo>
                <a:lnTo>
                  <a:pt x="0" y="119976"/>
                </a:lnTo>
                <a:close/>
              </a:path>
            </a:pathLst>
          </a:custGeom>
          <a:solidFill>
            <a:srgbClr val="A200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4" name="Shape 1484"/>
          <p:cNvSpPr/>
          <p:nvPr/>
        </p:nvSpPr>
        <p:spPr>
          <a:xfrm>
            <a:off x="12731445" y="5027801"/>
            <a:ext cx="10500" cy="2232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5" name="Shape 1485"/>
          <p:cNvSpPr/>
          <p:nvPr/>
        </p:nvSpPr>
        <p:spPr>
          <a:xfrm>
            <a:off x="1109375" y="5027801"/>
            <a:ext cx="10500" cy="2232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6" name="Shape 1486"/>
          <p:cNvSpPr/>
          <p:nvPr/>
        </p:nvSpPr>
        <p:spPr>
          <a:xfrm>
            <a:off x="3927762" y="5318064"/>
            <a:ext cx="429600" cy="42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31" y="0"/>
                </a:moveTo>
                <a:lnTo>
                  <a:pt x="41009" y="3060"/>
                </a:lnTo>
                <a:lnTo>
                  <a:pt x="24560" y="11578"/>
                </a:lnTo>
                <a:lnTo>
                  <a:pt x="11578" y="24560"/>
                </a:lnTo>
                <a:lnTo>
                  <a:pt x="3060" y="41009"/>
                </a:lnTo>
                <a:lnTo>
                  <a:pt x="0" y="59932"/>
                </a:lnTo>
                <a:lnTo>
                  <a:pt x="3060" y="78857"/>
                </a:lnTo>
                <a:lnTo>
                  <a:pt x="11578" y="95308"/>
                </a:lnTo>
                <a:lnTo>
                  <a:pt x="24560" y="108290"/>
                </a:lnTo>
                <a:lnTo>
                  <a:pt x="41009" y="116809"/>
                </a:lnTo>
                <a:lnTo>
                  <a:pt x="59931" y="119869"/>
                </a:lnTo>
                <a:lnTo>
                  <a:pt x="78857" y="116809"/>
                </a:lnTo>
                <a:lnTo>
                  <a:pt x="86107" y="113055"/>
                </a:lnTo>
                <a:lnTo>
                  <a:pt x="59931" y="113055"/>
                </a:lnTo>
                <a:lnTo>
                  <a:pt x="39276" y="108873"/>
                </a:lnTo>
                <a:lnTo>
                  <a:pt x="22391" y="97478"/>
                </a:lnTo>
                <a:lnTo>
                  <a:pt x="10995" y="80590"/>
                </a:lnTo>
                <a:lnTo>
                  <a:pt x="6814" y="59932"/>
                </a:lnTo>
                <a:lnTo>
                  <a:pt x="10995" y="39276"/>
                </a:lnTo>
                <a:lnTo>
                  <a:pt x="22391" y="22391"/>
                </a:lnTo>
                <a:lnTo>
                  <a:pt x="39276" y="10995"/>
                </a:lnTo>
                <a:lnTo>
                  <a:pt x="59931" y="6814"/>
                </a:lnTo>
                <a:lnTo>
                  <a:pt x="86107" y="6814"/>
                </a:lnTo>
                <a:lnTo>
                  <a:pt x="78857" y="3060"/>
                </a:lnTo>
                <a:lnTo>
                  <a:pt x="59931" y="0"/>
                </a:lnTo>
                <a:close/>
              </a:path>
              <a:path w="120000" h="120000" extrusionOk="0">
                <a:moveTo>
                  <a:pt x="86107" y="6814"/>
                </a:moveTo>
                <a:lnTo>
                  <a:pt x="59931" y="6814"/>
                </a:lnTo>
                <a:lnTo>
                  <a:pt x="80589" y="10995"/>
                </a:lnTo>
                <a:lnTo>
                  <a:pt x="97477" y="22391"/>
                </a:lnTo>
                <a:lnTo>
                  <a:pt x="108873" y="39276"/>
                </a:lnTo>
                <a:lnTo>
                  <a:pt x="113054" y="59932"/>
                </a:lnTo>
                <a:lnTo>
                  <a:pt x="108873" y="80590"/>
                </a:lnTo>
                <a:lnTo>
                  <a:pt x="97477" y="97478"/>
                </a:lnTo>
                <a:lnTo>
                  <a:pt x="80589" y="108873"/>
                </a:lnTo>
                <a:lnTo>
                  <a:pt x="59931" y="113055"/>
                </a:lnTo>
                <a:lnTo>
                  <a:pt x="86107" y="113055"/>
                </a:lnTo>
                <a:lnTo>
                  <a:pt x="95307" y="108290"/>
                </a:lnTo>
                <a:lnTo>
                  <a:pt x="108290" y="95308"/>
                </a:lnTo>
                <a:lnTo>
                  <a:pt x="116808" y="78857"/>
                </a:lnTo>
                <a:lnTo>
                  <a:pt x="119869" y="59932"/>
                </a:lnTo>
                <a:lnTo>
                  <a:pt x="116808" y="41009"/>
                </a:lnTo>
                <a:lnTo>
                  <a:pt x="108290" y="24560"/>
                </a:lnTo>
                <a:lnTo>
                  <a:pt x="95307" y="11578"/>
                </a:lnTo>
                <a:lnTo>
                  <a:pt x="86107" y="68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7" name="Shape 1487"/>
          <p:cNvSpPr/>
          <p:nvPr/>
        </p:nvSpPr>
        <p:spPr>
          <a:xfrm>
            <a:off x="8749532" y="5318064"/>
            <a:ext cx="429600" cy="42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31" y="0"/>
                </a:moveTo>
                <a:lnTo>
                  <a:pt x="41009" y="3060"/>
                </a:lnTo>
                <a:lnTo>
                  <a:pt x="24560" y="11578"/>
                </a:lnTo>
                <a:lnTo>
                  <a:pt x="11578" y="24560"/>
                </a:lnTo>
                <a:lnTo>
                  <a:pt x="3060" y="41009"/>
                </a:lnTo>
                <a:lnTo>
                  <a:pt x="0" y="59932"/>
                </a:lnTo>
                <a:lnTo>
                  <a:pt x="3060" y="78857"/>
                </a:lnTo>
                <a:lnTo>
                  <a:pt x="11578" y="95308"/>
                </a:lnTo>
                <a:lnTo>
                  <a:pt x="24560" y="108290"/>
                </a:lnTo>
                <a:lnTo>
                  <a:pt x="41009" y="116809"/>
                </a:lnTo>
                <a:lnTo>
                  <a:pt x="59931" y="119869"/>
                </a:lnTo>
                <a:lnTo>
                  <a:pt x="78857" y="116809"/>
                </a:lnTo>
                <a:lnTo>
                  <a:pt x="86107" y="113055"/>
                </a:lnTo>
                <a:lnTo>
                  <a:pt x="59931" y="113055"/>
                </a:lnTo>
                <a:lnTo>
                  <a:pt x="39276" y="108873"/>
                </a:lnTo>
                <a:lnTo>
                  <a:pt x="22391" y="97478"/>
                </a:lnTo>
                <a:lnTo>
                  <a:pt x="10995" y="80590"/>
                </a:lnTo>
                <a:lnTo>
                  <a:pt x="6814" y="59932"/>
                </a:lnTo>
                <a:lnTo>
                  <a:pt x="10995" y="39276"/>
                </a:lnTo>
                <a:lnTo>
                  <a:pt x="22391" y="22391"/>
                </a:lnTo>
                <a:lnTo>
                  <a:pt x="39276" y="10995"/>
                </a:lnTo>
                <a:lnTo>
                  <a:pt x="59931" y="6814"/>
                </a:lnTo>
                <a:lnTo>
                  <a:pt x="86107" y="6814"/>
                </a:lnTo>
                <a:lnTo>
                  <a:pt x="78857" y="3060"/>
                </a:lnTo>
                <a:lnTo>
                  <a:pt x="59931" y="0"/>
                </a:lnTo>
                <a:close/>
              </a:path>
              <a:path w="120000" h="120000" extrusionOk="0">
                <a:moveTo>
                  <a:pt x="86107" y="6814"/>
                </a:moveTo>
                <a:lnTo>
                  <a:pt x="59931" y="6814"/>
                </a:lnTo>
                <a:lnTo>
                  <a:pt x="80589" y="10995"/>
                </a:lnTo>
                <a:lnTo>
                  <a:pt x="97477" y="22391"/>
                </a:lnTo>
                <a:lnTo>
                  <a:pt x="108873" y="39276"/>
                </a:lnTo>
                <a:lnTo>
                  <a:pt x="113054" y="59932"/>
                </a:lnTo>
                <a:lnTo>
                  <a:pt x="108873" y="80590"/>
                </a:lnTo>
                <a:lnTo>
                  <a:pt x="97477" y="97478"/>
                </a:lnTo>
                <a:lnTo>
                  <a:pt x="80589" y="108873"/>
                </a:lnTo>
                <a:lnTo>
                  <a:pt x="59931" y="113055"/>
                </a:lnTo>
                <a:lnTo>
                  <a:pt x="86107" y="113055"/>
                </a:lnTo>
                <a:lnTo>
                  <a:pt x="95307" y="108290"/>
                </a:lnTo>
                <a:lnTo>
                  <a:pt x="108290" y="95308"/>
                </a:lnTo>
                <a:lnTo>
                  <a:pt x="116808" y="78857"/>
                </a:lnTo>
                <a:lnTo>
                  <a:pt x="119869" y="59932"/>
                </a:lnTo>
                <a:lnTo>
                  <a:pt x="116808" y="41009"/>
                </a:lnTo>
                <a:lnTo>
                  <a:pt x="108290" y="24560"/>
                </a:lnTo>
                <a:lnTo>
                  <a:pt x="95307" y="11578"/>
                </a:lnTo>
                <a:lnTo>
                  <a:pt x="86107" y="68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8" name="Shape 1488"/>
          <p:cNvSpPr/>
          <p:nvPr/>
        </p:nvSpPr>
        <p:spPr>
          <a:xfrm>
            <a:off x="1103235" y="5044101"/>
            <a:ext cx="11611500" cy="223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6" y="119976"/>
                </a:moveTo>
                <a:lnTo>
                  <a:pt x="0" y="119976"/>
                </a:lnTo>
                <a:lnTo>
                  <a:pt x="0" y="0"/>
                </a:lnTo>
                <a:lnTo>
                  <a:pt x="119996" y="0"/>
                </a:lnTo>
                <a:lnTo>
                  <a:pt x="119996" y="119976"/>
                </a:lnTo>
                <a:close/>
              </a:path>
            </a:pathLst>
          </a:custGeom>
          <a:solidFill>
            <a:srgbClr val="A200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9" name="Shape 1489"/>
          <p:cNvSpPr/>
          <p:nvPr/>
        </p:nvSpPr>
        <p:spPr>
          <a:xfrm>
            <a:off x="6340337" y="6045276"/>
            <a:ext cx="429600" cy="42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31" y="0"/>
                </a:moveTo>
                <a:lnTo>
                  <a:pt x="41009" y="3060"/>
                </a:lnTo>
                <a:lnTo>
                  <a:pt x="24560" y="11578"/>
                </a:lnTo>
                <a:lnTo>
                  <a:pt x="11578" y="24560"/>
                </a:lnTo>
                <a:lnTo>
                  <a:pt x="3060" y="41009"/>
                </a:lnTo>
                <a:lnTo>
                  <a:pt x="0" y="59932"/>
                </a:lnTo>
                <a:lnTo>
                  <a:pt x="3060" y="78857"/>
                </a:lnTo>
                <a:lnTo>
                  <a:pt x="11578" y="95308"/>
                </a:lnTo>
                <a:lnTo>
                  <a:pt x="24560" y="108290"/>
                </a:lnTo>
                <a:lnTo>
                  <a:pt x="41009" y="116809"/>
                </a:lnTo>
                <a:lnTo>
                  <a:pt x="59931" y="119869"/>
                </a:lnTo>
                <a:lnTo>
                  <a:pt x="78857" y="116809"/>
                </a:lnTo>
                <a:lnTo>
                  <a:pt x="86107" y="113055"/>
                </a:lnTo>
                <a:lnTo>
                  <a:pt x="59931" y="113055"/>
                </a:lnTo>
                <a:lnTo>
                  <a:pt x="39276" y="108873"/>
                </a:lnTo>
                <a:lnTo>
                  <a:pt x="22391" y="97478"/>
                </a:lnTo>
                <a:lnTo>
                  <a:pt x="10995" y="80590"/>
                </a:lnTo>
                <a:lnTo>
                  <a:pt x="6814" y="59932"/>
                </a:lnTo>
                <a:lnTo>
                  <a:pt x="10995" y="39276"/>
                </a:lnTo>
                <a:lnTo>
                  <a:pt x="22391" y="22391"/>
                </a:lnTo>
                <a:lnTo>
                  <a:pt x="39276" y="10995"/>
                </a:lnTo>
                <a:lnTo>
                  <a:pt x="59931" y="6814"/>
                </a:lnTo>
                <a:lnTo>
                  <a:pt x="86107" y="6814"/>
                </a:lnTo>
                <a:lnTo>
                  <a:pt x="78857" y="3060"/>
                </a:lnTo>
                <a:lnTo>
                  <a:pt x="59931" y="0"/>
                </a:lnTo>
                <a:close/>
              </a:path>
              <a:path w="120000" h="120000" extrusionOk="0">
                <a:moveTo>
                  <a:pt x="86107" y="6814"/>
                </a:moveTo>
                <a:lnTo>
                  <a:pt x="59931" y="6814"/>
                </a:lnTo>
                <a:lnTo>
                  <a:pt x="80589" y="10995"/>
                </a:lnTo>
                <a:lnTo>
                  <a:pt x="97477" y="22391"/>
                </a:lnTo>
                <a:lnTo>
                  <a:pt x="108873" y="39276"/>
                </a:lnTo>
                <a:lnTo>
                  <a:pt x="113054" y="59932"/>
                </a:lnTo>
                <a:lnTo>
                  <a:pt x="108873" y="80590"/>
                </a:lnTo>
                <a:lnTo>
                  <a:pt x="97477" y="97478"/>
                </a:lnTo>
                <a:lnTo>
                  <a:pt x="80589" y="108873"/>
                </a:lnTo>
                <a:lnTo>
                  <a:pt x="59931" y="113055"/>
                </a:lnTo>
                <a:lnTo>
                  <a:pt x="86107" y="113055"/>
                </a:lnTo>
                <a:lnTo>
                  <a:pt x="95307" y="108290"/>
                </a:lnTo>
                <a:lnTo>
                  <a:pt x="108290" y="95308"/>
                </a:lnTo>
                <a:lnTo>
                  <a:pt x="116808" y="78857"/>
                </a:lnTo>
                <a:lnTo>
                  <a:pt x="119869" y="59932"/>
                </a:lnTo>
                <a:lnTo>
                  <a:pt x="116808" y="41009"/>
                </a:lnTo>
                <a:lnTo>
                  <a:pt x="108290" y="24560"/>
                </a:lnTo>
                <a:lnTo>
                  <a:pt x="95307" y="11578"/>
                </a:lnTo>
                <a:lnTo>
                  <a:pt x="86107" y="68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0" name="Shape 1490"/>
          <p:cNvSpPr/>
          <p:nvPr/>
        </p:nvSpPr>
        <p:spPr>
          <a:xfrm>
            <a:off x="8749532" y="5318064"/>
            <a:ext cx="429600" cy="42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31" y="0"/>
                </a:moveTo>
                <a:lnTo>
                  <a:pt x="41009" y="3060"/>
                </a:lnTo>
                <a:lnTo>
                  <a:pt x="24560" y="11578"/>
                </a:lnTo>
                <a:lnTo>
                  <a:pt x="11578" y="24560"/>
                </a:lnTo>
                <a:lnTo>
                  <a:pt x="3060" y="41009"/>
                </a:lnTo>
                <a:lnTo>
                  <a:pt x="0" y="59932"/>
                </a:lnTo>
                <a:lnTo>
                  <a:pt x="3060" y="78857"/>
                </a:lnTo>
                <a:lnTo>
                  <a:pt x="11578" y="95308"/>
                </a:lnTo>
                <a:lnTo>
                  <a:pt x="24560" y="108290"/>
                </a:lnTo>
                <a:lnTo>
                  <a:pt x="41009" y="116809"/>
                </a:lnTo>
                <a:lnTo>
                  <a:pt x="59931" y="119869"/>
                </a:lnTo>
                <a:lnTo>
                  <a:pt x="78857" y="116809"/>
                </a:lnTo>
                <a:lnTo>
                  <a:pt x="86107" y="113055"/>
                </a:lnTo>
                <a:lnTo>
                  <a:pt x="59931" y="113055"/>
                </a:lnTo>
                <a:lnTo>
                  <a:pt x="39276" y="108873"/>
                </a:lnTo>
                <a:lnTo>
                  <a:pt x="22391" y="97478"/>
                </a:lnTo>
                <a:lnTo>
                  <a:pt x="10995" y="80590"/>
                </a:lnTo>
                <a:lnTo>
                  <a:pt x="6814" y="59932"/>
                </a:lnTo>
                <a:lnTo>
                  <a:pt x="10995" y="39276"/>
                </a:lnTo>
                <a:lnTo>
                  <a:pt x="22391" y="22391"/>
                </a:lnTo>
                <a:lnTo>
                  <a:pt x="39276" y="10995"/>
                </a:lnTo>
                <a:lnTo>
                  <a:pt x="59931" y="6814"/>
                </a:lnTo>
                <a:lnTo>
                  <a:pt x="86107" y="6814"/>
                </a:lnTo>
                <a:lnTo>
                  <a:pt x="78857" y="3060"/>
                </a:lnTo>
                <a:lnTo>
                  <a:pt x="59931" y="0"/>
                </a:lnTo>
                <a:close/>
              </a:path>
              <a:path w="120000" h="120000" extrusionOk="0">
                <a:moveTo>
                  <a:pt x="86107" y="6814"/>
                </a:moveTo>
                <a:lnTo>
                  <a:pt x="59931" y="6814"/>
                </a:lnTo>
                <a:lnTo>
                  <a:pt x="80589" y="10995"/>
                </a:lnTo>
                <a:lnTo>
                  <a:pt x="97477" y="22391"/>
                </a:lnTo>
                <a:lnTo>
                  <a:pt x="108873" y="39276"/>
                </a:lnTo>
                <a:lnTo>
                  <a:pt x="113054" y="59932"/>
                </a:lnTo>
                <a:lnTo>
                  <a:pt x="108873" y="80590"/>
                </a:lnTo>
                <a:lnTo>
                  <a:pt x="97477" y="97478"/>
                </a:lnTo>
                <a:lnTo>
                  <a:pt x="80589" y="108873"/>
                </a:lnTo>
                <a:lnTo>
                  <a:pt x="59931" y="113055"/>
                </a:lnTo>
                <a:lnTo>
                  <a:pt x="86107" y="113055"/>
                </a:lnTo>
                <a:lnTo>
                  <a:pt x="95307" y="108290"/>
                </a:lnTo>
                <a:lnTo>
                  <a:pt x="108290" y="95308"/>
                </a:lnTo>
                <a:lnTo>
                  <a:pt x="116808" y="78857"/>
                </a:lnTo>
                <a:lnTo>
                  <a:pt x="119869" y="59932"/>
                </a:lnTo>
                <a:lnTo>
                  <a:pt x="116808" y="41009"/>
                </a:lnTo>
                <a:lnTo>
                  <a:pt x="108290" y="24560"/>
                </a:lnTo>
                <a:lnTo>
                  <a:pt x="95307" y="11578"/>
                </a:lnTo>
                <a:lnTo>
                  <a:pt x="86107" y="68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1" name="Shape 1491"/>
          <p:cNvSpPr/>
          <p:nvPr/>
        </p:nvSpPr>
        <p:spPr>
          <a:xfrm>
            <a:off x="11898155" y="5318659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2" name="Shape 1492"/>
          <p:cNvSpPr/>
          <p:nvPr/>
        </p:nvSpPr>
        <p:spPr>
          <a:xfrm>
            <a:off x="11948252" y="5665043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3" name="Shape 1493"/>
          <p:cNvSpPr/>
          <p:nvPr/>
        </p:nvSpPr>
        <p:spPr>
          <a:xfrm>
            <a:off x="11116890" y="5318659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4" name="Shape 1494"/>
          <p:cNvSpPr/>
          <p:nvPr/>
        </p:nvSpPr>
        <p:spPr>
          <a:xfrm>
            <a:off x="11166987" y="5665043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5" name="Shape 1495"/>
          <p:cNvSpPr/>
          <p:nvPr/>
        </p:nvSpPr>
        <p:spPr>
          <a:xfrm>
            <a:off x="10282688" y="5318659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6" name="Shape 1496"/>
          <p:cNvSpPr/>
          <p:nvPr/>
        </p:nvSpPr>
        <p:spPr>
          <a:xfrm>
            <a:off x="10332784" y="5665043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7" name="Shape 1497"/>
          <p:cNvSpPr/>
          <p:nvPr/>
        </p:nvSpPr>
        <p:spPr>
          <a:xfrm>
            <a:off x="9521149" y="6030523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8" name="Shape 1498"/>
          <p:cNvSpPr/>
          <p:nvPr/>
        </p:nvSpPr>
        <p:spPr>
          <a:xfrm>
            <a:off x="9571244" y="6376906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9" name="Shape 1499"/>
          <p:cNvSpPr/>
          <p:nvPr/>
        </p:nvSpPr>
        <p:spPr>
          <a:xfrm>
            <a:off x="7962325" y="5324842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0" name="Shape 1500"/>
          <p:cNvSpPr/>
          <p:nvPr/>
        </p:nvSpPr>
        <p:spPr>
          <a:xfrm>
            <a:off x="8012421" y="5671225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1" name="Shape 1501"/>
          <p:cNvSpPr/>
          <p:nvPr/>
        </p:nvSpPr>
        <p:spPr>
          <a:xfrm>
            <a:off x="6328693" y="5319247"/>
            <a:ext cx="434699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2" name="Shape 1502"/>
          <p:cNvSpPr/>
          <p:nvPr/>
        </p:nvSpPr>
        <p:spPr>
          <a:xfrm>
            <a:off x="6378810" y="5665651"/>
            <a:ext cx="341399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3" name="Shape 1503"/>
          <p:cNvSpPr/>
          <p:nvPr/>
        </p:nvSpPr>
        <p:spPr>
          <a:xfrm>
            <a:off x="5547424" y="5319247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4" name="Shape 1504"/>
          <p:cNvSpPr/>
          <p:nvPr/>
        </p:nvSpPr>
        <p:spPr>
          <a:xfrm>
            <a:off x="5597542" y="5665651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5" name="Shape 1505"/>
          <p:cNvSpPr/>
          <p:nvPr/>
        </p:nvSpPr>
        <p:spPr>
          <a:xfrm>
            <a:off x="4713225" y="5319247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6" name="Shape 1506"/>
          <p:cNvSpPr/>
          <p:nvPr/>
        </p:nvSpPr>
        <p:spPr>
          <a:xfrm>
            <a:off x="4763341" y="5665651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7" name="Shape 1507"/>
          <p:cNvSpPr/>
          <p:nvPr/>
        </p:nvSpPr>
        <p:spPr>
          <a:xfrm>
            <a:off x="3086747" y="5324842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8" name="Shape 1508"/>
          <p:cNvSpPr/>
          <p:nvPr/>
        </p:nvSpPr>
        <p:spPr>
          <a:xfrm>
            <a:off x="3136844" y="5671225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9" name="Shape 1509"/>
          <p:cNvSpPr/>
          <p:nvPr/>
        </p:nvSpPr>
        <p:spPr>
          <a:xfrm>
            <a:off x="2305481" y="5324842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0" name="Shape 1510"/>
          <p:cNvSpPr/>
          <p:nvPr/>
        </p:nvSpPr>
        <p:spPr>
          <a:xfrm>
            <a:off x="2355578" y="5671225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1" name="Shape 1511"/>
          <p:cNvSpPr/>
          <p:nvPr/>
        </p:nvSpPr>
        <p:spPr>
          <a:xfrm>
            <a:off x="1471281" y="5324842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2" name="Shape 1512"/>
          <p:cNvSpPr/>
          <p:nvPr/>
        </p:nvSpPr>
        <p:spPr>
          <a:xfrm>
            <a:off x="1521376" y="5671225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3" name="Shape 1513"/>
          <p:cNvSpPr/>
          <p:nvPr/>
        </p:nvSpPr>
        <p:spPr>
          <a:xfrm>
            <a:off x="11898155" y="6030523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4" name="Shape 1514"/>
          <p:cNvSpPr/>
          <p:nvPr/>
        </p:nvSpPr>
        <p:spPr>
          <a:xfrm>
            <a:off x="11948252" y="6376906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5" name="Shape 1515"/>
          <p:cNvSpPr/>
          <p:nvPr/>
        </p:nvSpPr>
        <p:spPr>
          <a:xfrm>
            <a:off x="11116890" y="6030523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6" name="Shape 1516"/>
          <p:cNvSpPr/>
          <p:nvPr/>
        </p:nvSpPr>
        <p:spPr>
          <a:xfrm>
            <a:off x="11166987" y="6376906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7" name="Shape 1517"/>
          <p:cNvSpPr/>
          <p:nvPr/>
        </p:nvSpPr>
        <p:spPr>
          <a:xfrm>
            <a:off x="10282688" y="6030523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8" name="Shape 1518"/>
          <p:cNvSpPr/>
          <p:nvPr/>
        </p:nvSpPr>
        <p:spPr>
          <a:xfrm>
            <a:off x="10332784" y="6376906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9" name="Shape 1519"/>
          <p:cNvSpPr/>
          <p:nvPr/>
        </p:nvSpPr>
        <p:spPr>
          <a:xfrm>
            <a:off x="8743591" y="6036707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0" name="Shape 1520"/>
          <p:cNvSpPr/>
          <p:nvPr/>
        </p:nvSpPr>
        <p:spPr>
          <a:xfrm>
            <a:off x="8793688" y="6383090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1" name="Shape 1521"/>
          <p:cNvSpPr/>
          <p:nvPr/>
        </p:nvSpPr>
        <p:spPr>
          <a:xfrm>
            <a:off x="7962325" y="6036707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2" name="Shape 1522"/>
          <p:cNvSpPr/>
          <p:nvPr/>
        </p:nvSpPr>
        <p:spPr>
          <a:xfrm>
            <a:off x="8012421" y="6383090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3" name="Shape 1523"/>
          <p:cNvSpPr/>
          <p:nvPr/>
        </p:nvSpPr>
        <p:spPr>
          <a:xfrm>
            <a:off x="7128124" y="6036707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4" name="Shape 1524"/>
          <p:cNvSpPr/>
          <p:nvPr/>
        </p:nvSpPr>
        <p:spPr>
          <a:xfrm>
            <a:off x="7178220" y="6383090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5" name="Shape 1525"/>
          <p:cNvSpPr/>
          <p:nvPr/>
        </p:nvSpPr>
        <p:spPr>
          <a:xfrm>
            <a:off x="5547424" y="6031110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6" name="Shape 1526"/>
          <p:cNvSpPr/>
          <p:nvPr/>
        </p:nvSpPr>
        <p:spPr>
          <a:xfrm>
            <a:off x="5597542" y="6377515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7" name="Shape 1527"/>
          <p:cNvSpPr/>
          <p:nvPr/>
        </p:nvSpPr>
        <p:spPr>
          <a:xfrm>
            <a:off x="4713225" y="6031110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8" name="Shape 1528"/>
          <p:cNvSpPr/>
          <p:nvPr/>
        </p:nvSpPr>
        <p:spPr>
          <a:xfrm>
            <a:off x="4763341" y="6377515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9" name="Shape 1529"/>
          <p:cNvSpPr/>
          <p:nvPr/>
        </p:nvSpPr>
        <p:spPr>
          <a:xfrm>
            <a:off x="2305481" y="6036707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0" name="Shape 1530"/>
          <p:cNvSpPr/>
          <p:nvPr/>
        </p:nvSpPr>
        <p:spPr>
          <a:xfrm>
            <a:off x="2355578" y="6383090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1" name="Shape 1531"/>
          <p:cNvSpPr/>
          <p:nvPr/>
        </p:nvSpPr>
        <p:spPr>
          <a:xfrm>
            <a:off x="1471281" y="6036707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2" name="Shape 1532"/>
          <p:cNvSpPr/>
          <p:nvPr/>
        </p:nvSpPr>
        <p:spPr>
          <a:xfrm>
            <a:off x="1521376" y="6383090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3" name="Shape 1533"/>
          <p:cNvSpPr/>
          <p:nvPr/>
        </p:nvSpPr>
        <p:spPr>
          <a:xfrm>
            <a:off x="3924984" y="6036707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120000"/>
                </a:moveTo>
                <a:lnTo>
                  <a:pt x="0" y="120000"/>
                </a:lnTo>
                <a:lnTo>
                  <a:pt x="0" y="0"/>
                </a:lnTo>
                <a:lnTo>
                  <a:pt x="119999" y="0"/>
                </a:lnTo>
                <a:lnTo>
                  <a:pt x="119999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4" name="Shape 1534"/>
          <p:cNvSpPr/>
          <p:nvPr/>
        </p:nvSpPr>
        <p:spPr>
          <a:xfrm>
            <a:off x="3975100" y="6383090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5" name="Shape 1535"/>
          <p:cNvSpPr/>
          <p:nvPr/>
        </p:nvSpPr>
        <p:spPr>
          <a:xfrm>
            <a:off x="9521149" y="5324842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6" name="Shape 1536"/>
          <p:cNvSpPr/>
          <p:nvPr/>
        </p:nvSpPr>
        <p:spPr>
          <a:xfrm>
            <a:off x="9571244" y="5671225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7" name="Shape 1537"/>
          <p:cNvSpPr txBox="1"/>
          <p:nvPr/>
        </p:nvSpPr>
        <p:spPr>
          <a:xfrm>
            <a:off x="5483963" y="6766222"/>
            <a:ext cx="2850000" cy="29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40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900" b="1" dirty="0">
                <a:solidFill>
                  <a:srgbClr val="FFFFFF"/>
                </a:solidFill>
              </a:rPr>
              <a:t>CEPH</a:t>
            </a:r>
            <a:r>
              <a:rPr lang="en-US" sz="19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CLUSTER</a:t>
            </a:r>
          </a:p>
        </p:txBody>
      </p:sp>
      <p:sp>
        <p:nvSpPr>
          <p:cNvPr id="1538" name="Shape 1538"/>
          <p:cNvSpPr/>
          <p:nvPr/>
        </p:nvSpPr>
        <p:spPr>
          <a:xfrm>
            <a:off x="3927762" y="5318064"/>
            <a:ext cx="429600" cy="42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31" y="0"/>
                </a:moveTo>
                <a:lnTo>
                  <a:pt x="41009" y="3060"/>
                </a:lnTo>
                <a:lnTo>
                  <a:pt x="24560" y="11578"/>
                </a:lnTo>
                <a:lnTo>
                  <a:pt x="11578" y="24560"/>
                </a:lnTo>
                <a:lnTo>
                  <a:pt x="3060" y="41009"/>
                </a:lnTo>
                <a:lnTo>
                  <a:pt x="0" y="59932"/>
                </a:lnTo>
                <a:lnTo>
                  <a:pt x="3060" y="78857"/>
                </a:lnTo>
                <a:lnTo>
                  <a:pt x="11578" y="95308"/>
                </a:lnTo>
                <a:lnTo>
                  <a:pt x="24560" y="108290"/>
                </a:lnTo>
                <a:lnTo>
                  <a:pt x="41009" y="116809"/>
                </a:lnTo>
                <a:lnTo>
                  <a:pt x="59931" y="119869"/>
                </a:lnTo>
                <a:lnTo>
                  <a:pt x="78857" y="116809"/>
                </a:lnTo>
                <a:lnTo>
                  <a:pt x="86107" y="113055"/>
                </a:lnTo>
                <a:lnTo>
                  <a:pt x="59931" y="113055"/>
                </a:lnTo>
                <a:lnTo>
                  <a:pt x="39276" y="108873"/>
                </a:lnTo>
                <a:lnTo>
                  <a:pt x="22391" y="97478"/>
                </a:lnTo>
                <a:lnTo>
                  <a:pt x="10995" y="80590"/>
                </a:lnTo>
                <a:lnTo>
                  <a:pt x="6814" y="59932"/>
                </a:lnTo>
                <a:lnTo>
                  <a:pt x="10995" y="39276"/>
                </a:lnTo>
                <a:lnTo>
                  <a:pt x="22391" y="22391"/>
                </a:lnTo>
                <a:lnTo>
                  <a:pt x="39276" y="10995"/>
                </a:lnTo>
                <a:lnTo>
                  <a:pt x="59931" y="6814"/>
                </a:lnTo>
                <a:lnTo>
                  <a:pt x="86107" y="6814"/>
                </a:lnTo>
                <a:lnTo>
                  <a:pt x="78857" y="3060"/>
                </a:lnTo>
                <a:lnTo>
                  <a:pt x="59931" y="0"/>
                </a:lnTo>
                <a:close/>
              </a:path>
              <a:path w="120000" h="120000" extrusionOk="0">
                <a:moveTo>
                  <a:pt x="86107" y="6814"/>
                </a:moveTo>
                <a:lnTo>
                  <a:pt x="59931" y="6814"/>
                </a:lnTo>
                <a:lnTo>
                  <a:pt x="80589" y="10995"/>
                </a:lnTo>
                <a:lnTo>
                  <a:pt x="97477" y="22391"/>
                </a:lnTo>
                <a:lnTo>
                  <a:pt x="108873" y="39276"/>
                </a:lnTo>
                <a:lnTo>
                  <a:pt x="113054" y="59932"/>
                </a:lnTo>
                <a:lnTo>
                  <a:pt x="108873" y="80590"/>
                </a:lnTo>
                <a:lnTo>
                  <a:pt x="97477" y="97478"/>
                </a:lnTo>
                <a:lnTo>
                  <a:pt x="80589" y="108873"/>
                </a:lnTo>
                <a:lnTo>
                  <a:pt x="59931" y="113055"/>
                </a:lnTo>
                <a:lnTo>
                  <a:pt x="86107" y="113055"/>
                </a:lnTo>
                <a:lnTo>
                  <a:pt x="95307" y="108290"/>
                </a:lnTo>
                <a:lnTo>
                  <a:pt x="108290" y="95308"/>
                </a:lnTo>
                <a:lnTo>
                  <a:pt x="116808" y="78857"/>
                </a:lnTo>
                <a:lnTo>
                  <a:pt x="119869" y="59932"/>
                </a:lnTo>
                <a:lnTo>
                  <a:pt x="116808" y="41009"/>
                </a:lnTo>
                <a:lnTo>
                  <a:pt x="108290" y="24560"/>
                </a:lnTo>
                <a:lnTo>
                  <a:pt x="95307" y="11578"/>
                </a:lnTo>
                <a:lnTo>
                  <a:pt x="86107" y="68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9" name="Shape 1539"/>
          <p:cNvSpPr txBox="1"/>
          <p:nvPr/>
        </p:nvSpPr>
        <p:spPr>
          <a:xfrm>
            <a:off x="3959225" y="153100"/>
            <a:ext cx="7327500" cy="996000"/>
          </a:xfrm>
          <a:prstGeom prst="rect">
            <a:avLst/>
          </a:prstGeom>
          <a:noFill/>
          <a:ln>
            <a:noFill/>
          </a:ln>
        </p:spPr>
        <p:txBody>
          <a:bodyPr lIns="145950" tIns="145950" rIns="145950" bIns="14595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996" b="1">
                <a:solidFill>
                  <a:srgbClr val="003E52"/>
                </a:solidFill>
                <a:latin typeface="Overpass"/>
                <a:ea typeface="Overpass"/>
                <a:cs typeface="Overpass"/>
                <a:sym typeface="Overpass"/>
              </a:rPr>
              <a:t>CephFS : File Storage</a:t>
            </a:r>
          </a:p>
        </p:txBody>
      </p:sp>
      <p:pic>
        <p:nvPicPr>
          <p:cNvPr id="1540" name="Shape 15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1904" y="2101047"/>
            <a:ext cx="800303" cy="526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1" name="Shape 15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7500" y="5315800"/>
            <a:ext cx="434700" cy="438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2" name="Shape 15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93624" y="6090700"/>
            <a:ext cx="434700" cy="438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901278" y="577652"/>
            <a:ext cx="12795300" cy="1381500"/>
          </a:xfrm>
          <a:prstGeom prst="rect">
            <a:avLst/>
          </a:prstGeom>
          <a:noFill/>
          <a:ln>
            <a:noFill/>
          </a:ln>
        </p:spPr>
        <p:txBody>
          <a:bodyPr lIns="89900" tIns="44950" rIns="89900" bIns="449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996" b="1">
                <a:solidFill>
                  <a:srgbClr val="003E52"/>
                </a:solidFill>
                <a:latin typeface="Overpass"/>
                <a:ea typeface="Overpass"/>
                <a:cs typeface="Overpass"/>
                <a:sym typeface="Overpass"/>
              </a:rPr>
              <a:t>What is Software Defined Storage (SDS) ?</a:t>
            </a:r>
          </a:p>
        </p:txBody>
      </p:sp>
      <p:sp>
        <p:nvSpPr>
          <p:cNvPr id="85" name="Shape 85"/>
          <p:cNvSpPr/>
          <p:nvPr/>
        </p:nvSpPr>
        <p:spPr>
          <a:xfrm>
            <a:off x="2639742" y="1730741"/>
            <a:ext cx="10259400" cy="3482400"/>
          </a:xfrm>
          <a:prstGeom prst="rect">
            <a:avLst/>
          </a:prstGeom>
          <a:noFill/>
          <a:ln>
            <a:noFill/>
          </a:ln>
        </p:spPr>
        <p:txBody>
          <a:bodyPr lIns="108875" tIns="54675" rIns="108875" bIns="54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solidFill>
                <a:srgbClr val="205867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205867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205867"/>
                </a:solidFill>
                <a:latin typeface="Overpass"/>
                <a:ea typeface="Overpass"/>
                <a:cs typeface="Overpass"/>
                <a:sym typeface="Overpass"/>
              </a:rPr>
              <a:t>Fancy name for Storage Virtualization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205867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205867"/>
                </a:solidFill>
                <a:latin typeface="Overpass"/>
                <a:ea typeface="Overpass"/>
                <a:cs typeface="Overpass"/>
                <a:sym typeface="Overpass"/>
              </a:rPr>
              <a:t>All the intelligence is built into software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205867"/>
              </a:buClr>
              <a:buSzPct val="100000"/>
              <a:buFont typeface="Overpass"/>
              <a:buChar char="•"/>
            </a:pPr>
            <a:r>
              <a:rPr lang="en-US" sz="3200" dirty="0">
                <a:solidFill>
                  <a:srgbClr val="205867"/>
                </a:solidFill>
                <a:latin typeface="Overpass"/>
                <a:ea typeface="Overpass"/>
                <a:cs typeface="Overpass"/>
                <a:sym typeface="Overpass"/>
              </a:rPr>
              <a:t>Commodity Hardware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205867"/>
              </a:buClr>
              <a:buSzPct val="100000"/>
              <a:buFont typeface="Overpass"/>
              <a:buChar char="•"/>
            </a:pPr>
            <a:endParaRPr lang="en-US" sz="2800" dirty="0">
              <a:solidFill>
                <a:srgbClr val="205867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solidFill>
                <a:srgbClr val="205867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Shape 1552"/>
          <p:cNvSpPr/>
          <p:nvPr/>
        </p:nvSpPr>
        <p:spPr>
          <a:xfrm>
            <a:off x="1338059" y="2485784"/>
            <a:ext cx="1185900" cy="118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73" y="0"/>
                </a:moveTo>
                <a:lnTo>
                  <a:pt x="52450" y="467"/>
                </a:lnTo>
                <a:lnTo>
                  <a:pt x="45206" y="1831"/>
                </a:lnTo>
                <a:lnTo>
                  <a:pt x="38297" y="4036"/>
                </a:lnTo>
                <a:lnTo>
                  <a:pt x="31779" y="7026"/>
                </a:lnTo>
                <a:lnTo>
                  <a:pt x="25709" y="10745"/>
                </a:lnTo>
                <a:lnTo>
                  <a:pt x="20142" y="15135"/>
                </a:lnTo>
                <a:lnTo>
                  <a:pt x="15135" y="20142"/>
                </a:lnTo>
                <a:lnTo>
                  <a:pt x="10745" y="25709"/>
                </a:lnTo>
                <a:lnTo>
                  <a:pt x="7026" y="31779"/>
                </a:lnTo>
                <a:lnTo>
                  <a:pt x="4036" y="38297"/>
                </a:lnTo>
                <a:lnTo>
                  <a:pt x="1831" y="45206"/>
                </a:lnTo>
                <a:lnTo>
                  <a:pt x="467" y="52450"/>
                </a:lnTo>
                <a:lnTo>
                  <a:pt x="0" y="59973"/>
                </a:lnTo>
                <a:lnTo>
                  <a:pt x="467" y="67496"/>
                </a:lnTo>
                <a:lnTo>
                  <a:pt x="1831" y="74740"/>
                </a:lnTo>
                <a:lnTo>
                  <a:pt x="4036" y="81649"/>
                </a:lnTo>
                <a:lnTo>
                  <a:pt x="7026" y="88166"/>
                </a:lnTo>
                <a:lnTo>
                  <a:pt x="10745" y="94237"/>
                </a:lnTo>
                <a:lnTo>
                  <a:pt x="15135" y="99803"/>
                </a:lnTo>
                <a:lnTo>
                  <a:pt x="20142" y="104810"/>
                </a:lnTo>
                <a:lnTo>
                  <a:pt x="25709" y="109201"/>
                </a:lnTo>
                <a:lnTo>
                  <a:pt x="31779" y="112919"/>
                </a:lnTo>
                <a:lnTo>
                  <a:pt x="38297" y="115909"/>
                </a:lnTo>
                <a:lnTo>
                  <a:pt x="45206" y="118114"/>
                </a:lnTo>
                <a:lnTo>
                  <a:pt x="52450" y="119479"/>
                </a:lnTo>
                <a:lnTo>
                  <a:pt x="59973" y="119946"/>
                </a:lnTo>
                <a:lnTo>
                  <a:pt x="67496" y="119479"/>
                </a:lnTo>
                <a:lnTo>
                  <a:pt x="74740" y="118114"/>
                </a:lnTo>
                <a:lnTo>
                  <a:pt x="81649" y="115909"/>
                </a:lnTo>
                <a:lnTo>
                  <a:pt x="88166" y="112919"/>
                </a:lnTo>
                <a:lnTo>
                  <a:pt x="94237" y="109201"/>
                </a:lnTo>
                <a:lnTo>
                  <a:pt x="99803" y="104810"/>
                </a:lnTo>
                <a:lnTo>
                  <a:pt x="104810" y="99803"/>
                </a:lnTo>
                <a:lnTo>
                  <a:pt x="109201" y="94237"/>
                </a:lnTo>
                <a:lnTo>
                  <a:pt x="112919" y="88166"/>
                </a:lnTo>
                <a:lnTo>
                  <a:pt x="115909" y="81649"/>
                </a:lnTo>
                <a:lnTo>
                  <a:pt x="118114" y="74740"/>
                </a:lnTo>
                <a:lnTo>
                  <a:pt x="119479" y="67496"/>
                </a:lnTo>
                <a:lnTo>
                  <a:pt x="119946" y="59973"/>
                </a:lnTo>
                <a:lnTo>
                  <a:pt x="119479" y="52450"/>
                </a:lnTo>
                <a:lnTo>
                  <a:pt x="118114" y="45206"/>
                </a:lnTo>
                <a:lnTo>
                  <a:pt x="115909" y="38297"/>
                </a:lnTo>
                <a:lnTo>
                  <a:pt x="112919" y="31779"/>
                </a:lnTo>
                <a:lnTo>
                  <a:pt x="109201" y="25709"/>
                </a:lnTo>
                <a:lnTo>
                  <a:pt x="104810" y="20142"/>
                </a:lnTo>
                <a:lnTo>
                  <a:pt x="99803" y="15135"/>
                </a:lnTo>
                <a:lnTo>
                  <a:pt x="94237" y="10745"/>
                </a:lnTo>
                <a:lnTo>
                  <a:pt x="88166" y="7026"/>
                </a:lnTo>
                <a:lnTo>
                  <a:pt x="81649" y="4036"/>
                </a:lnTo>
                <a:lnTo>
                  <a:pt x="74740" y="1831"/>
                </a:lnTo>
                <a:lnTo>
                  <a:pt x="67496" y="467"/>
                </a:lnTo>
                <a:lnTo>
                  <a:pt x="59973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3" name="Shape 1553"/>
          <p:cNvSpPr/>
          <p:nvPr/>
        </p:nvSpPr>
        <p:spPr>
          <a:xfrm>
            <a:off x="1404404" y="2552118"/>
            <a:ext cx="1053000" cy="1053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74" y="0"/>
                </a:moveTo>
                <a:lnTo>
                  <a:pt x="51112" y="650"/>
                </a:lnTo>
                <a:lnTo>
                  <a:pt x="42653" y="2539"/>
                </a:lnTo>
                <a:lnTo>
                  <a:pt x="34691" y="5574"/>
                </a:lnTo>
                <a:lnTo>
                  <a:pt x="27318" y="9662"/>
                </a:lnTo>
                <a:lnTo>
                  <a:pt x="20627" y="14711"/>
                </a:lnTo>
                <a:lnTo>
                  <a:pt x="14711" y="20627"/>
                </a:lnTo>
                <a:lnTo>
                  <a:pt x="9662" y="27318"/>
                </a:lnTo>
                <a:lnTo>
                  <a:pt x="5574" y="34692"/>
                </a:lnTo>
                <a:lnTo>
                  <a:pt x="2539" y="42654"/>
                </a:lnTo>
                <a:lnTo>
                  <a:pt x="650" y="51113"/>
                </a:lnTo>
                <a:lnTo>
                  <a:pt x="0" y="59976"/>
                </a:lnTo>
                <a:lnTo>
                  <a:pt x="650" y="68839"/>
                </a:lnTo>
                <a:lnTo>
                  <a:pt x="2539" y="77298"/>
                </a:lnTo>
                <a:lnTo>
                  <a:pt x="5574" y="85261"/>
                </a:lnTo>
                <a:lnTo>
                  <a:pt x="9662" y="92634"/>
                </a:lnTo>
                <a:lnTo>
                  <a:pt x="14711" y="99326"/>
                </a:lnTo>
                <a:lnTo>
                  <a:pt x="20627" y="105242"/>
                </a:lnTo>
                <a:lnTo>
                  <a:pt x="27318" y="110291"/>
                </a:lnTo>
                <a:lnTo>
                  <a:pt x="34691" y="114379"/>
                </a:lnTo>
                <a:lnTo>
                  <a:pt x="42653" y="117414"/>
                </a:lnTo>
                <a:lnTo>
                  <a:pt x="51112" y="119303"/>
                </a:lnTo>
                <a:lnTo>
                  <a:pt x="59974" y="119953"/>
                </a:lnTo>
                <a:lnTo>
                  <a:pt x="68837" y="119303"/>
                </a:lnTo>
                <a:lnTo>
                  <a:pt x="77296" y="117414"/>
                </a:lnTo>
                <a:lnTo>
                  <a:pt x="85259" y="114379"/>
                </a:lnTo>
                <a:lnTo>
                  <a:pt x="92632" y="110291"/>
                </a:lnTo>
                <a:lnTo>
                  <a:pt x="99323" y="105242"/>
                </a:lnTo>
                <a:lnTo>
                  <a:pt x="105240" y="99326"/>
                </a:lnTo>
                <a:lnTo>
                  <a:pt x="110288" y="92634"/>
                </a:lnTo>
                <a:lnTo>
                  <a:pt x="114376" y="85261"/>
                </a:lnTo>
                <a:lnTo>
                  <a:pt x="117411" y="77298"/>
                </a:lnTo>
                <a:lnTo>
                  <a:pt x="119301" y="68839"/>
                </a:lnTo>
                <a:lnTo>
                  <a:pt x="119951" y="59976"/>
                </a:lnTo>
                <a:lnTo>
                  <a:pt x="119301" y="51113"/>
                </a:lnTo>
                <a:lnTo>
                  <a:pt x="117411" y="42654"/>
                </a:lnTo>
                <a:lnTo>
                  <a:pt x="114376" y="34692"/>
                </a:lnTo>
                <a:lnTo>
                  <a:pt x="110288" y="27318"/>
                </a:lnTo>
                <a:lnTo>
                  <a:pt x="105240" y="20627"/>
                </a:lnTo>
                <a:lnTo>
                  <a:pt x="99323" y="14711"/>
                </a:lnTo>
                <a:lnTo>
                  <a:pt x="92632" y="9662"/>
                </a:lnTo>
                <a:lnTo>
                  <a:pt x="85259" y="5574"/>
                </a:lnTo>
                <a:lnTo>
                  <a:pt x="77296" y="2539"/>
                </a:lnTo>
                <a:lnTo>
                  <a:pt x="68837" y="650"/>
                </a:lnTo>
                <a:lnTo>
                  <a:pt x="599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4" name="Shape 15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0045" y="2772167"/>
            <a:ext cx="481800" cy="61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5" name="Shape 1555"/>
          <p:cNvSpPr/>
          <p:nvPr/>
        </p:nvSpPr>
        <p:spPr>
          <a:xfrm>
            <a:off x="3892543" y="2485784"/>
            <a:ext cx="1185900" cy="118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73" y="0"/>
                </a:moveTo>
                <a:lnTo>
                  <a:pt x="52450" y="467"/>
                </a:lnTo>
                <a:lnTo>
                  <a:pt x="45206" y="1831"/>
                </a:lnTo>
                <a:lnTo>
                  <a:pt x="38297" y="4036"/>
                </a:lnTo>
                <a:lnTo>
                  <a:pt x="31779" y="7026"/>
                </a:lnTo>
                <a:lnTo>
                  <a:pt x="25709" y="10745"/>
                </a:lnTo>
                <a:lnTo>
                  <a:pt x="20142" y="15135"/>
                </a:lnTo>
                <a:lnTo>
                  <a:pt x="15135" y="20142"/>
                </a:lnTo>
                <a:lnTo>
                  <a:pt x="10745" y="25709"/>
                </a:lnTo>
                <a:lnTo>
                  <a:pt x="7026" y="31779"/>
                </a:lnTo>
                <a:lnTo>
                  <a:pt x="4036" y="38297"/>
                </a:lnTo>
                <a:lnTo>
                  <a:pt x="1831" y="45206"/>
                </a:lnTo>
                <a:lnTo>
                  <a:pt x="467" y="52450"/>
                </a:lnTo>
                <a:lnTo>
                  <a:pt x="0" y="59973"/>
                </a:lnTo>
                <a:lnTo>
                  <a:pt x="467" y="67496"/>
                </a:lnTo>
                <a:lnTo>
                  <a:pt x="1831" y="74740"/>
                </a:lnTo>
                <a:lnTo>
                  <a:pt x="4036" y="81649"/>
                </a:lnTo>
                <a:lnTo>
                  <a:pt x="7026" y="88166"/>
                </a:lnTo>
                <a:lnTo>
                  <a:pt x="10745" y="94237"/>
                </a:lnTo>
                <a:lnTo>
                  <a:pt x="15135" y="99803"/>
                </a:lnTo>
                <a:lnTo>
                  <a:pt x="20142" y="104810"/>
                </a:lnTo>
                <a:lnTo>
                  <a:pt x="25709" y="109201"/>
                </a:lnTo>
                <a:lnTo>
                  <a:pt x="31779" y="112919"/>
                </a:lnTo>
                <a:lnTo>
                  <a:pt x="38297" y="115909"/>
                </a:lnTo>
                <a:lnTo>
                  <a:pt x="45206" y="118114"/>
                </a:lnTo>
                <a:lnTo>
                  <a:pt x="52450" y="119479"/>
                </a:lnTo>
                <a:lnTo>
                  <a:pt x="59973" y="119946"/>
                </a:lnTo>
                <a:lnTo>
                  <a:pt x="67496" y="119479"/>
                </a:lnTo>
                <a:lnTo>
                  <a:pt x="74740" y="118114"/>
                </a:lnTo>
                <a:lnTo>
                  <a:pt x="81649" y="115909"/>
                </a:lnTo>
                <a:lnTo>
                  <a:pt x="88166" y="112919"/>
                </a:lnTo>
                <a:lnTo>
                  <a:pt x="94237" y="109201"/>
                </a:lnTo>
                <a:lnTo>
                  <a:pt x="99803" y="104810"/>
                </a:lnTo>
                <a:lnTo>
                  <a:pt x="104810" y="99803"/>
                </a:lnTo>
                <a:lnTo>
                  <a:pt x="109201" y="94237"/>
                </a:lnTo>
                <a:lnTo>
                  <a:pt x="112919" y="88166"/>
                </a:lnTo>
                <a:lnTo>
                  <a:pt x="115909" y="81649"/>
                </a:lnTo>
                <a:lnTo>
                  <a:pt x="118114" y="74740"/>
                </a:lnTo>
                <a:lnTo>
                  <a:pt x="119479" y="67496"/>
                </a:lnTo>
                <a:lnTo>
                  <a:pt x="119946" y="59973"/>
                </a:lnTo>
                <a:lnTo>
                  <a:pt x="119479" y="52450"/>
                </a:lnTo>
                <a:lnTo>
                  <a:pt x="118114" y="45206"/>
                </a:lnTo>
                <a:lnTo>
                  <a:pt x="115909" y="38297"/>
                </a:lnTo>
                <a:lnTo>
                  <a:pt x="112919" y="31779"/>
                </a:lnTo>
                <a:lnTo>
                  <a:pt x="109201" y="25709"/>
                </a:lnTo>
                <a:lnTo>
                  <a:pt x="104810" y="20142"/>
                </a:lnTo>
                <a:lnTo>
                  <a:pt x="99803" y="15135"/>
                </a:lnTo>
                <a:lnTo>
                  <a:pt x="94237" y="10745"/>
                </a:lnTo>
                <a:lnTo>
                  <a:pt x="88166" y="7026"/>
                </a:lnTo>
                <a:lnTo>
                  <a:pt x="81649" y="4036"/>
                </a:lnTo>
                <a:lnTo>
                  <a:pt x="74740" y="1831"/>
                </a:lnTo>
                <a:lnTo>
                  <a:pt x="67496" y="467"/>
                </a:lnTo>
                <a:lnTo>
                  <a:pt x="59973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6" name="Shape 1556"/>
          <p:cNvSpPr/>
          <p:nvPr/>
        </p:nvSpPr>
        <p:spPr>
          <a:xfrm>
            <a:off x="3958887" y="2552118"/>
            <a:ext cx="1053000" cy="1053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74" y="0"/>
                </a:moveTo>
                <a:lnTo>
                  <a:pt x="51112" y="650"/>
                </a:lnTo>
                <a:lnTo>
                  <a:pt x="42653" y="2539"/>
                </a:lnTo>
                <a:lnTo>
                  <a:pt x="34691" y="5574"/>
                </a:lnTo>
                <a:lnTo>
                  <a:pt x="27318" y="9662"/>
                </a:lnTo>
                <a:lnTo>
                  <a:pt x="20627" y="14711"/>
                </a:lnTo>
                <a:lnTo>
                  <a:pt x="14711" y="20627"/>
                </a:lnTo>
                <a:lnTo>
                  <a:pt x="9662" y="27318"/>
                </a:lnTo>
                <a:lnTo>
                  <a:pt x="5574" y="34692"/>
                </a:lnTo>
                <a:lnTo>
                  <a:pt x="2539" y="42654"/>
                </a:lnTo>
                <a:lnTo>
                  <a:pt x="650" y="51113"/>
                </a:lnTo>
                <a:lnTo>
                  <a:pt x="0" y="59976"/>
                </a:lnTo>
                <a:lnTo>
                  <a:pt x="650" y="68839"/>
                </a:lnTo>
                <a:lnTo>
                  <a:pt x="2539" y="77298"/>
                </a:lnTo>
                <a:lnTo>
                  <a:pt x="5574" y="85261"/>
                </a:lnTo>
                <a:lnTo>
                  <a:pt x="9662" y="92634"/>
                </a:lnTo>
                <a:lnTo>
                  <a:pt x="14711" y="99326"/>
                </a:lnTo>
                <a:lnTo>
                  <a:pt x="20627" y="105242"/>
                </a:lnTo>
                <a:lnTo>
                  <a:pt x="27318" y="110291"/>
                </a:lnTo>
                <a:lnTo>
                  <a:pt x="34691" y="114379"/>
                </a:lnTo>
                <a:lnTo>
                  <a:pt x="42653" y="117414"/>
                </a:lnTo>
                <a:lnTo>
                  <a:pt x="51112" y="119303"/>
                </a:lnTo>
                <a:lnTo>
                  <a:pt x="59974" y="119953"/>
                </a:lnTo>
                <a:lnTo>
                  <a:pt x="68837" y="119303"/>
                </a:lnTo>
                <a:lnTo>
                  <a:pt x="77296" y="117414"/>
                </a:lnTo>
                <a:lnTo>
                  <a:pt x="85259" y="114379"/>
                </a:lnTo>
                <a:lnTo>
                  <a:pt x="92632" y="110291"/>
                </a:lnTo>
                <a:lnTo>
                  <a:pt x="99323" y="105242"/>
                </a:lnTo>
                <a:lnTo>
                  <a:pt x="105240" y="99326"/>
                </a:lnTo>
                <a:lnTo>
                  <a:pt x="110288" y="92634"/>
                </a:lnTo>
                <a:lnTo>
                  <a:pt x="114376" y="85261"/>
                </a:lnTo>
                <a:lnTo>
                  <a:pt x="117411" y="77298"/>
                </a:lnTo>
                <a:lnTo>
                  <a:pt x="119301" y="68839"/>
                </a:lnTo>
                <a:lnTo>
                  <a:pt x="119951" y="59976"/>
                </a:lnTo>
                <a:lnTo>
                  <a:pt x="119301" y="51113"/>
                </a:lnTo>
                <a:lnTo>
                  <a:pt x="117411" y="42654"/>
                </a:lnTo>
                <a:lnTo>
                  <a:pt x="114376" y="34692"/>
                </a:lnTo>
                <a:lnTo>
                  <a:pt x="110288" y="27318"/>
                </a:lnTo>
                <a:lnTo>
                  <a:pt x="105240" y="20627"/>
                </a:lnTo>
                <a:lnTo>
                  <a:pt x="99323" y="14711"/>
                </a:lnTo>
                <a:lnTo>
                  <a:pt x="92632" y="9662"/>
                </a:lnTo>
                <a:lnTo>
                  <a:pt x="85259" y="5574"/>
                </a:lnTo>
                <a:lnTo>
                  <a:pt x="77296" y="2539"/>
                </a:lnTo>
                <a:lnTo>
                  <a:pt x="68837" y="650"/>
                </a:lnTo>
                <a:lnTo>
                  <a:pt x="599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7" name="Shape 1557"/>
          <p:cNvSpPr/>
          <p:nvPr/>
        </p:nvSpPr>
        <p:spPr>
          <a:xfrm>
            <a:off x="6568669" y="2485784"/>
            <a:ext cx="1185900" cy="118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73" y="0"/>
                </a:moveTo>
                <a:lnTo>
                  <a:pt x="52450" y="467"/>
                </a:lnTo>
                <a:lnTo>
                  <a:pt x="45206" y="1831"/>
                </a:lnTo>
                <a:lnTo>
                  <a:pt x="38297" y="4036"/>
                </a:lnTo>
                <a:lnTo>
                  <a:pt x="31779" y="7026"/>
                </a:lnTo>
                <a:lnTo>
                  <a:pt x="25709" y="10745"/>
                </a:lnTo>
                <a:lnTo>
                  <a:pt x="20142" y="15135"/>
                </a:lnTo>
                <a:lnTo>
                  <a:pt x="15135" y="20142"/>
                </a:lnTo>
                <a:lnTo>
                  <a:pt x="10745" y="25709"/>
                </a:lnTo>
                <a:lnTo>
                  <a:pt x="7026" y="31779"/>
                </a:lnTo>
                <a:lnTo>
                  <a:pt x="4036" y="38297"/>
                </a:lnTo>
                <a:lnTo>
                  <a:pt x="1831" y="45206"/>
                </a:lnTo>
                <a:lnTo>
                  <a:pt x="467" y="52450"/>
                </a:lnTo>
                <a:lnTo>
                  <a:pt x="0" y="59973"/>
                </a:lnTo>
                <a:lnTo>
                  <a:pt x="467" y="67496"/>
                </a:lnTo>
                <a:lnTo>
                  <a:pt x="1831" y="74740"/>
                </a:lnTo>
                <a:lnTo>
                  <a:pt x="4036" y="81649"/>
                </a:lnTo>
                <a:lnTo>
                  <a:pt x="7026" y="88166"/>
                </a:lnTo>
                <a:lnTo>
                  <a:pt x="10745" y="94237"/>
                </a:lnTo>
                <a:lnTo>
                  <a:pt x="15135" y="99803"/>
                </a:lnTo>
                <a:lnTo>
                  <a:pt x="20142" y="104810"/>
                </a:lnTo>
                <a:lnTo>
                  <a:pt x="25709" y="109201"/>
                </a:lnTo>
                <a:lnTo>
                  <a:pt x="31779" y="112919"/>
                </a:lnTo>
                <a:lnTo>
                  <a:pt x="38297" y="115909"/>
                </a:lnTo>
                <a:lnTo>
                  <a:pt x="45206" y="118114"/>
                </a:lnTo>
                <a:lnTo>
                  <a:pt x="52450" y="119479"/>
                </a:lnTo>
                <a:lnTo>
                  <a:pt x="59973" y="119946"/>
                </a:lnTo>
                <a:lnTo>
                  <a:pt x="67496" y="119479"/>
                </a:lnTo>
                <a:lnTo>
                  <a:pt x="74740" y="118114"/>
                </a:lnTo>
                <a:lnTo>
                  <a:pt x="81649" y="115909"/>
                </a:lnTo>
                <a:lnTo>
                  <a:pt x="88166" y="112919"/>
                </a:lnTo>
                <a:lnTo>
                  <a:pt x="94237" y="109201"/>
                </a:lnTo>
                <a:lnTo>
                  <a:pt x="99803" y="104810"/>
                </a:lnTo>
                <a:lnTo>
                  <a:pt x="104810" y="99803"/>
                </a:lnTo>
                <a:lnTo>
                  <a:pt x="109201" y="94237"/>
                </a:lnTo>
                <a:lnTo>
                  <a:pt x="112919" y="88166"/>
                </a:lnTo>
                <a:lnTo>
                  <a:pt x="115909" y="81649"/>
                </a:lnTo>
                <a:lnTo>
                  <a:pt x="118114" y="74740"/>
                </a:lnTo>
                <a:lnTo>
                  <a:pt x="119479" y="67496"/>
                </a:lnTo>
                <a:lnTo>
                  <a:pt x="119946" y="59973"/>
                </a:lnTo>
                <a:lnTo>
                  <a:pt x="119479" y="52450"/>
                </a:lnTo>
                <a:lnTo>
                  <a:pt x="118114" y="45206"/>
                </a:lnTo>
                <a:lnTo>
                  <a:pt x="115909" y="38297"/>
                </a:lnTo>
                <a:lnTo>
                  <a:pt x="112919" y="31779"/>
                </a:lnTo>
                <a:lnTo>
                  <a:pt x="109201" y="25709"/>
                </a:lnTo>
                <a:lnTo>
                  <a:pt x="104810" y="20142"/>
                </a:lnTo>
                <a:lnTo>
                  <a:pt x="99803" y="15135"/>
                </a:lnTo>
                <a:lnTo>
                  <a:pt x="94237" y="10745"/>
                </a:lnTo>
                <a:lnTo>
                  <a:pt x="88166" y="7026"/>
                </a:lnTo>
                <a:lnTo>
                  <a:pt x="81649" y="4036"/>
                </a:lnTo>
                <a:lnTo>
                  <a:pt x="74740" y="1831"/>
                </a:lnTo>
                <a:lnTo>
                  <a:pt x="67496" y="467"/>
                </a:lnTo>
                <a:lnTo>
                  <a:pt x="59973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8" name="Shape 1558"/>
          <p:cNvSpPr/>
          <p:nvPr/>
        </p:nvSpPr>
        <p:spPr>
          <a:xfrm>
            <a:off x="6635013" y="2552118"/>
            <a:ext cx="1053000" cy="1053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74" y="0"/>
                </a:moveTo>
                <a:lnTo>
                  <a:pt x="51112" y="650"/>
                </a:lnTo>
                <a:lnTo>
                  <a:pt x="42653" y="2539"/>
                </a:lnTo>
                <a:lnTo>
                  <a:pt x="34691" y="5574"/>
                </a:lnTo>
                <a:lnTo>
                  <a:pt x="27318" y="9662"/>
                </a:lnTo>
                <a:lnTo>
                  <a:pt x="20627" y="14711"/>
                </a:lnTo>
                <a:lnTo>
                  <a:pt x="14711" y="20627"/>
                </a:lnTo>
                <a:lnTo>
                  <a:pt x="9662" y="27318"/>
                </a:lnTo>
                <a:lnTo>
                  <a:pt x="5574" y="34692"/>
                </a:lnTo>
                <a:lnTo>
                  <a:pt x="2539" y="42654"/>
                </a:lnTo>
                <a:lnTo>
                  <a:pt x="650" y="51113"/>
                </a:lnTo>
                <a:lnTo>
                  <a:pt x="0" y="59976"/>
                </a:lnTo>
                <a:lnTo>
                  <a:pt x="650" y="68839"/>
                </a:lnTo>
                <a:lnTo>
                  <a:pt x="2539" y="77298"/>
                </a:lnTo>
                <a:lnTo>
                  <a:pt x="5574" y="85261"/>
                </a:lnTo>
                <a:lnTo>
                  <a:pt x="9662" y="92634"/>
                </a:lnTo>
                <a:lnTo>
                  <a:pt x="14711" y="99326"/>
                </a:lnTo>
                <a:lnTo>
                  <a:pt x="20627" y="105242"/>
                </a:lnTo>
                <a:lnTo>
                  <a:pt x="27318" y="110291"/>
                </a:lnTo>
                <a:lnTo>
                  <a:pt x="34691" y="114379"/>
                </a:lnTo>
                <a:lnTo>
                  <a:pt x="42653" y="117414"/>
                </a:lnTo>
                <a:lnTo>
                  <a:pt x="51112" y="119303"/>
                </a:lnTo>
                <a:lnTo>
                  <a:pt x="59974" y="119953"/>
                </a:lnTo>
                <a:lnTo>
                  <a:pt x="68837" y="119303"/>
                </a:lnTo>
                <a:lnTo>
                  <a:pt x="77296" y="117414"/>
                </a:lnTo>
                <a:lnTo>
                  <a:pt x="85259" y="114379"/>
                </a:lnTo>
                <a:lnTo>
                  <a:pt x="92632" y="110291"/>
                </a:lnTo>
                <a:lnTo>
                  <a:pt x="99323" y="105242"/>
                </a:lnTo>
                <a:lnTo>
                  <a:pt x="105240" y="99326"/>
                </a:lnTo>
                <a:lnTo>
                  <a:pt x="110288" y="92634"/>
                </a:lnTo>
                <a:lnTo>
                  <a:pt x="114376" y="85261"/>
                </a:lnTo>
                <a:lnTo>
                  <a:pt x="117411" y="77298"/>
                </a:lnTo>
                <a:lnTo>
                  <a:pt x="119301" y="68839"/>
                </a:lnTo>
                <a:lnTo>
                  <a:pt x="119951" y="59976"/>
                </a:lnTo>
                <a:lnTo>
                  <a:pt x="119301" y="51113"/>
                </a:lnTo>
                <a:lnTo>
                  <a:pt x="117411" y="42654"/>
                </a:lnTo>
                <a:lnTo>
                  <a:pt x="114376" y="34692"/>
                </a:lnTo>
                <a:lnTo>
                  <a:pt x="110288" y="27318"/>
                </a:lnTo>
                <a:lnTo>
                  <a:pt x="105240" y="20627"/>
                </a:lnTo>
                <a:lnTo>
                  <a:pt x="99323" y="14711"/>
                </a:lnTo>
                <a:lnTo>
                  <a:pt x="92632" y="9662"/>
                </a:lnTo>
                <a:lnTo>
                  <a:pt x="85259" y="5574"/>
                </a:lnTo>
                <a:lnTo>
                  <a:pt x="77296" y="2539"/>
                </a:lnTo>
                <a:lnTo>
                  <a:pt x="68837" y="650"/>
                </a:lnTo>
                <a:lnTo>
                  <a:pt x="599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9" name="Shape 1559"/>
          <p:cNvSpPr/>
          <p:nvPr/>
        </p:nvSpPr>
        <p:spPr>
          <a:xfrm>
            <a:off x="9244794" y="2485784"/>
            <a:ext cx="1185900" cy="118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73" y="0"/>
                </a:moveTo>
                <a:lnTo>
                  <a:pt x="52450" y="467"/>
                </a:lnTo>
                <a:lnTo>
                  <a:pt x="45206" y="1831"/>
                </a:lnTo>
                <a:lnTo>
                  <a:pt x="38297" y="4036"/>
                </a:lnTo>
                <a:lnTo>
                  <a:pt x="31779" y="7026"/>
                </a:lnTo>
                <a:lnTo>
                  <a:pt x="25709" y="10745"/>
                </a:lnTo>
                <a:lnTo>
                  <a:pt x="20142" y="15135"/>
                </a:lnTo>
                <a:lnTo>
                  <a:pt x="15135" y="20142"/>
                </a:lnTo>
                <a:lnTo>
                  <a:pt x="10745" y="25709"/>
                </a:lnTo>
                <a:lnTo>
                  <a:pt x="7026" y="31779"/>
                </a:lnTo>
                <a:lnTo>
                  <a:pt x="4036" y="38297"/>
                </a:lnTo>
                <a:lnTo>
                  <a:pt x="1831" y="45206"/>
                </a:lnTo>
                <a:lnTo>
                  <a:pt x="467" y="52450"/>
                </a:lnTo>
                <a:lnTo>
                  <a:pt x="0" y="59973"/>
                </a:lnTo>
                <a:lnTo>
                  <a:pt x="467" y="67496"/>
                </a:lnTo>
                <a:lnTo>
                  <a:pt x="1831" y="74740"/>
                </a:lnTo>
                <a:lnTo>
                  <a:pt x="4036" y="81649"/>
                </a:lnTo>
                <a:lnTo>
                  <a:pt x="7026" y="88166"/>
                </a:lnTo>
                <a:lnTo>
                  <a:pt x="10745" y="94237"/>
                </a:lnTo>
                <a:lnTo>
                  <a:pt x="15135" y="99803"/>
                </a:lnTo>
                <a:lnTo>
                  <a:pt x="20142" y="104810"/>
                </a:lnTo>
                <a:lnTo>
                  <a:pt x="25709" y="109201"/>
                </a:lnTo>
                <a:lnTo>
                  <a:pt x="31779" y="112919"/>
                </a:lnTo>
                <a:lnTo>
                  <a:pt x="38297" y="115909"/>
                </a:lnTo>
                <a:lnTo>
                  <a:pt x="45206" y="118114"/>
                </a:lnTo>
                <a:lnTo>
                  <a:pt x="52450" y="119479"/>
                </a:lnTo>
                <a:lnTo>
                  <a:pt x="59973" y="119946"/>
                </a:lnTo>
                <a:lnTo>
                  <a:pt x="67496" y="119479"/>
                </a:lnTo>
                <a:lnTo>
                  <a:pt x="74740" y="118114"/>
                </a:lnTo>
                <a:lnTo>
                  <a:pt x="81649" y="115909"/>
                </a:lnTo>
                <a:lnTo>
                  <a:pt x="88166" y="112919"/>
                </a:lnTo>
                <a:lnTo>
                  <a:pt x="94237" y="109201"/>
                </a:lnTo>
                <a:lnTo>
                  <a:pt x="99803" y="104810"/>
                </a:lnTo>
                <a:lnTo>
                  <a:pt x="104810" y="99803"/>
                </a:lnTo>
                <a:lnTo>
                  <a:pt x="109201" y="94237"/>
                </a:lnTo>
                <a:lnTo>
                  <a:pt x="112919" y="88166"/>
                </a:lnTo>
                <a:lnTo>
                  <a:pt x="115909" y="81649"/>
                </a:lnTo>
                <a:lnTo>
                  <a:pt x="118114" y="74740"/>
                </a:lnTo>
                <a:lnTo>
                  <a:pt x="119479" y="67496"/>
                </a:lnTo>
                <a:lnTo>
                  <a:pt x="119946" y="59973"/>
                </a:lnTo>
                <a:lnTo>
                  <a:pt x="119479" y="52450"/>
                </a:lnTo>
                <a:lnTo>
                  <a:pt x="118114" y="45206"/>
                </a:lnTo>
                <a:lnTo>
                  <a:pt x="115909" y="38297"/>
                </a:lnTo>
                <a:lnTo>
                  <a:pt x="112919" y="31779"/>
                </a:lnTo>
                <a:lnTo>
                  <a:pt x="109201" y="25709"/>
                </a:lnTo>
                <a:lnTo>
                  <a:pt x="104810" y="20142"/>
                </a:lnTo>
                <a:lnTo>
                  <a:pt x="99803" y="15135"/>
                </a:lnTo>
                <a:lnTo>
                  <a:pt x="94237" y="10745"/>
                </a:lnTo>
                <a:lnTo>
                  <a:pt x="88166" y="7026"/>
                </a:lnTo>
                <a:lnTo>
                  <a:pt x="81649" y="4036"/>
                </a:lnTo>
                <a:lnTo>
                  <a:pt x="74740" y="1831"/>
                </a:lnTo>
                <a:lnTo>
                  <a:pt x="67496" y="467"/>
                </a:lnTo>
                <a:lnTo>
                  <a:pt x="59973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0" name="Shape 1560"/>
          <p:cNvSpPr/>
          <p:nvPr/>
        </p:nvSpPr>
        <p:spPr>
          <a:xfrm>
            <a:off x="9311139" y="2552118"/>
            <a:ext cx="1053000" cy="1053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74" y="0"/>
                </a:moveTo>
                <a:lnTo>
                  <a:pt x="51112" y="650"/>
                </a:lnTo>
                <a:lnTo>
                  <a:pt x="42653" y="2539"/>
                </a:lnTo>
                <a:lnTo>
                  <a:pt x="34691" y="5574"/>
                </a:lnTo>
                <a:lnTo>
                  <a:pt x="27318" y="9662"/>
                </a:lnTo>
                <a:lnTo>
                  <a:pt x="20627" y="14711"/>
                </a:lnTo>
                <a:lnTo>
                  <a:pt x="14711" y="20627"/>
                </a:lnTo>
                <a:lnTo>
                  <a:pt x="9662" y="27318"/>
                </a:lnTo>
                <a:lnTo>
                  <a:pt x="5574" y="34692"/>
                </a:lnTo>
                <a:lnTo>
                  <a:pt x="2539" y="42654"/>
                </a:lnTo>
                <a:lnTo>
                  <a:pt x="650" y="51113"/>
                </a:lnTo>
                <a:lnTo>
                  <a:pt x="0" y="59976"/>
                </a:lnTo>
                <a:lnTo>
                  <a:pt x="650" y="68839"/>
                </a:lnTo>
                <a:lnTo>
                  <a:pt x="2539" y="77298"/>
                </a:lnTo>
                <a:lnTo>
                  <a:pt x="5574" y="85261"/>
                </a:lnTo>
                <a:lnTo>
                  <a:pt x="9662" y="92634"/>
                </a:lnTo>
                <a:lnTo>
                  <a:pt x="14711" y="99326"/>
                </a:lnTo>
                <a:lnTo>
                  <a:pt x="20627" y="105242"/>
                </a:lnTo>
                <a:lnTo>
                  <a:pt x="27318" y="110291"/>
                </a:lnTo>
                <a:lnTo>
                  <a:pt x="34691" y="114379"/>
                </a:lnTo>
                <a:lnTo>
                  <a:pt x="42653" y="117414"/>
                </a:lnTo>
                <a:lnTo>
                  <a:pt x="51112" y="119303"/>
                </a:lnTo>
                <a:lnTo>
                  <a:pt x="59974" y="119953"/>
                </a:lnTo>
                <a:lnTo>
                  <a:pt x="68837" y="119303"/>
                </a:lnTo>
                <a:lnTo>
                  <a:pt x="77296" y="117414"/>
                </a:lnTo>
                <a:lnTo>
                  <a:pt x="85259" y="114379"/>
                </a:lnTo>
                <a:lnTo>
                  <a:pt x="92632" y="110291"/>
                </a:lnTo>
                <a:lnTo>
                  <a:pt x="99323" y="105242"/>
                </a:lnTo>
                <a:lnTo>
                  <a:pt x="105240" y="99326"/>
                </a:lnTo>
                <a:lnTo>
                  <a:pt x="110288" y="92634"/>
                </a:lnTo>
                <a:lnTo>
                  <a:pt x="114376" y="85261"/>
                </a:lnTo>
                <a:lnTo>
                  <a:pt x="117411" y="77298"/>
                </a:lnTo>
                <a:lnTo>
                  <a:pt x="119301" y="68839"/>
                </a:lnTo>
                <a:lnTo>
                  <a:pt x="119951" y="59976"/>
                </a:lnTo>
                <a:lnTo>
                  <a:pt x="119301" y="51113"/>
                </a:lnTo>
                <a:lnTo>
                  <a:pt x="117411" y="42654"/>
                </a:lnTo>
                <a:lnTo>
                  <a:pt x="114376" y="34692"/>
                </a:lnTo>
                <a:lnTo>
                  <a:pt x="110288" y="27318"/>
                </a:lnTo>
                <a:lnTo>
                  <a:pt x="105240" y="20627"/>
                </a:lnTo>
                <a:lnTo>
                  <a:pt x="99323" y="14711"/>
                </a:lnTo>
                <a:lnTo>
                  <a:pt x="92632" y="9662"/>
                </a:lnTo>
                <a:lnTo>
                  <a:pt x="85259" y="5574"/>
                </a:lnTo>
                <a:lnTo>
                  <a:pt x="77296" y="2539"/>
                </a:lnTo>
                <a:lnTo>
                  <a:pt x="68837" y="650"/>
                </a:lnTo>
                <a:lnTo>
                  <a:pt x="599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61" name="Shape 1561"/>
          <p:cNvGrpSpPr/>
          <p:nvPr/>
        </p:nvGrpSpPr>
        <p:grpSpPr>
          <a:xfrm>
            <a:off x="4193123" y="2678971"/>
            <a:ext cx="583814" cy="799210"/>
            <a:chOff x="11696700" y="5774267"/>
            <a:chExt cx="975300" cy="1335132"/>
          </a:xfrm>
        </p:grpSpPr>
        <p:pic>
          <p:nvPicPr>
            <p:cNvPr id="1562" name="Shape 156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696700" y="6591300"/>
              <a:ext cx="975300" cy="5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3" name="Shape 1563"/>
            <p:cNvPicPr preferRelativeResize="0"/>
            <p:nvPr/>
          </p:nvPicPr>
          <p:blipFill rotWithShape="1">
            <a:blip r:embed="rId5">
              <a:alphaModFix/>
            </a:blip>
            <a:srcRect l="29120" t="23446" r="29212" b="22850"/>
            <a:stretch/>
          </p:blipFill>
          <p:spPr>
            <a:xfrm>
              <a:off x="11802532" y="5774267"/>
              <a:ext cx="762000" cy="9822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4" name="Shape 156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55288" y="2772389"/>
            <a:ext cx="612600" cy="6125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5" name="Shape 1565"/>
          <p:cNvGrpSpPr/>
          <p:nvPr/>
        </p:nvGrpSpPr>
        <p:grpSpPr>
          <a:xfrm>
            <a:off x="9413646" y="2812680"/>
            <a:ext cx="848743" cy="470869"/>
            <a:chOff x="8953500" y="4286510"/>
            <a:chExt cx="2380767" cy="1267140"/>
          </a:xfrm>
        </p:grpSpPr>
        <p:cxnSp>
          <p:nvCxnSpPr>
            <p:cNvPr id="1566" name="Shape 1566"/>
            <p:cNvCxnSpPr/>
            <p:nvPr/>
          </p:nvCxnSpPr>
          <p:spPr>
            <a:xfrm>
              <a:off x="10176932" y="4572000"/>
              <a:ext cx="643500" cy="7113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7" name="Shape 1567"/>
            <p:cNvCxnSpPr/>
            <p:nvPr/>
          </p:nvCxnSpPr>
          <p:spPr>
            <a:xfrm flipH="1">
              <a:off x="9475013" y="4572000"/>
              <a:ext cx="643500" cy="7113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568" name="Shape 156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953500" y="5035551"/>
              <a:ext cx="975300" cy="5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9" name="Shape 156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681632" y="4286510"/>
              <a:ext cx="975300" cy="5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0" name="Shape 157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358967" y="5035551"/>
              <a:ext cx="975300" cy="518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71" name="Shape 1571"/>
          <p:cNvSpPr/>
          <p:nvPr/>
        </p:nvSpPr>
        <p:spPr>
          <a:xfrm>
            <a:off x="12042562" y="2485784"/>
            <a:ext cx="1185900" cy="118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73" y="0"/>
                </a:moveTo>
                <a:lnTo>
                  <a:pt x="52450" y="467"/>
                </a:lnTo>
                <a:lnTo>
                  <a:pt x="45206" y="1831"/>
                </a:lnTo>
                <a:lnTo>
                  <a:pt x="38297" y="4036"/>
                </a:lnTo>
                <a:lnTo>
                  <a:pt x="31779" y="7026"/>
                </a:lnTo>
                <a:lnTo>
                  <a:pt x="25709" y="10745"/>
                </a:lnTo>
                <a:lnTo>
                  <a:pt x="20142" y="15135"/>
                </a:lnTo>
                <a:lnTo>
                  <a:pt x="15135" y="20142"/>
                </a:lnTo>
                <a:lnTo>
                  <a:pt x="10745" y="25709"/>
                </a:lnTo>
                <a:lnTo>
                  <a:pt x="7026" y="31779"/>
                </a:lnTo>
                <a:lnTo>
                  <a:pt x="4036" y="38297"/>
                </a:lnTo>
                <a:lnTo>
                  <a:pt x="1831" y="45206"/>
                </a:lnTo>
                <a:lnTo>
                  <a:pt x="467" y="52450"/>
                </a:lnTo>
                <a:lnTo>
                  <a:pt x="0" y="59973"/>
                </a:lnTo>
                <a:lnTo>
                  <a:pt x="467" y="67496"/>
                </a:lnTo>
                <a:lnTo>
                  <a:pt x="1831" y="74740"/>
                </a:lnTo>
                <a:lnTo>
                  <a:pt x="4036" y="81649"/>
                </a:lnTo>
                <a:lnTo>
                  <a:pt x="7026" y="88166"/>
                </a:lnTo>
                <a:lnTo>
                  <a:pt x="10745" y="94237"/>
                </a:lnTo>
                <a:lnTo>
                  <a:pt x="15135" y="99803"/>
                </a:lnTo>
                <a:lnTo>
                  <a:pt x="20142" y="104810"/>
                </a:lnTo>
                <a:lnTo>
                  <a:pt x="25709" y="109201"/>
                </a:lnTo>
                <a:lnTo>
                  <a:pt x="31779" y="112919"/>
                </a:lnTo>
                <a:lnTo>
                  <a:pt x="38297" y="115909"/>
                </a:lnTo>
                <a:lnTo>
                  <a:pt x="45206" y="118114"/>
                </a:lnTo>
                <a:lnTo>
                  <a:pt x="52450" y="119479"/>
                </a:lnTo>
                <a:lnTo>
                  <a:pt x="59973" y="119946"/>
                </a:lnTo>
                <a:lnTo>
                  <a:pt x="67496" y="119479"/>
                </a:lnTo>
                <a:lnTo>
                  <a:pt x="74740" y="118114"/>
                </a:lnTo>
                <a:lnTo>
                  <a:pt x="81649" y="115909"/>
                </a:lnTo>
                <a:lnTo>
                  <a:pt x="88166" y="112919"/>
                </a:lnTo>
                <a:lnTo>
                  <a:pt x="94237" y="109201"/>
                </a:lnTo>
                <a:lnTo>
                  <a:pt x="99803" y="104810"/>
                </a:lnTo>
                <a:lnTo>
                  <a:pt x="104810" y="99803"/>
                </a:lnTo>
                <a:lnTo>
                  <a:pt x="109201" y="94237"/>
                </a:lnTo>
                <a:lnTo>
                  <a:pt x="112919" y="88166"/>
                </a:lnTo>
                <a:lnTo>
                  <a:pt x="115909" y="81649"/>
                </a:lnTo>
                <a:lnTo>
                  <a:pt x="118114" y="74740"/>
                </a:lnTo>
                <a:lnTo>
                  <a:pt x="119479" y="67496"/>
                </a:lnTo>
                <a:lnTo>
                  <a:pt x="119946" y="59973"/>
                </a:lnTo>
                <a:lnTo>
                  <a:pt x="119479" y="52450"/>
                </a:lnTo>
                <a:lnTo>
                  <a:pt x="118114" y="45206"/>
                </a:lnTo>
                <a:lnTo>
                  <a:pt x="115909" y="38297"/>
                </a:lnTo>
                <a:lnTo>
                  <a:pt x="112919" y="31779"/>
                </a:lnTo>
                <a:lnTo>
                  <a:pt x="109201" y="25709"/>
                </a:lnTo>
                <a:lnTo>
                  <a:pt x="104810" y="20142"/>
                </a:lnTo>
                <a:lnTo>
                  <a:pt x="99803" y="15135"/>
                </a:lnTo>
                <a:lnTo>
                  <a:pt x="94237" y="10745"/>
                </a:lnTo>
                <a:lnTo>
                  <a:pt x="88166" y="7026"/>
                </a:lnTo>
                <a:lnTo>
                  <a:pt x="81649" y="4036"/>
                </a:lnTo>
                <a:lnTo>
                  <a:pt x="74740" y="1831"/>
                </a:lnTo>
                <a:lnTo>
                  <a:pt x="67496" y="467"/>
                </a:lnTo>
                <a:lnTo>
                  <a:pt x="59973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2" name="Shape 1572"/>
          <p:cNvSpPr/>
          <p:nvPr/>
        </p:nvSpPr>
        <p:spPr>
          <a:xfrm>
            <a:off x="12108907" y="2552118"/>
            <a:ext cx="1052999" cy="1053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74" y="0"/>
                </a:moveTo>
                <a:lnTo>
                  <a:pt x="51112" y="650"/>
                </a:lnTo>
                <a:lnTo>
                  <a:pt x="42653" y="2539"/>
                </a:lnTo>
                <a:lnTo>
                  <a:pt x="34691" y="5574"/>
                </a:lnTo>
                <a:lnTo>
                  <a:pt x="27318" y="9662"/>
                </a:lnTo>
                <a:lnTo>
                  <a:pt x="20627" y="14711"/>
                </a:lnTo>
                <a:lnTo>
                  <a:pt x="14711" y="20627"/>
                </a:lnTo>
                <a:lnTo>
                  <a:pt x="9662" y="27318"/>
                </a:lnTo>
                <a:lnTo>
                  <a:pt x="5574" y="34692"/>
                </a:lnTo>
                <a:lnTo>
                  <a:pt x="2539" y="42654"/>
                </a:lnTo>
                <a:lnTo>
                  <a:pt x="650" y="51113"/>
                </a:lnTo>
                <a:lnTo>
                  <a:pt x="0" y="59976"/>
                </a:lnTo>
                <a:lnTo>
                  <a:pt x="650" y="68839"/>
                </a:lnTo>
                <a:lnTo>
                  <a:pt x="2539" y="77298"/>
                </a:lnTo>
                <a:lnTo>
                  <a:pt x="5574" y="85261"/>
                </a:lnTo>
                <a:lnTo>
                  <a:pt x="9662" y="92634"/>
                </a:lnTo>
                <a:lnTo>
                  <a:pt x="14711" y="99326"/>
                </a:lnTo>
                <a:lnTo>
                  <a:pt x="20627" y="105242"/>
                </a:lnTo>
                <a:lnTo>
                  <a:pt x="27318" y="110291"/>
                </a:lnTo>
                <a:lnTo>
                  <a:pt x="34691" y="114379"/>
                </a:lnTo>
                <a:lnTo>
                  <a:pt x="42653" y="117414"/>
                </a:lnTo>
                <a:lnTo>
                  <a:pt x="51112" y="119303"/>
                </a:lnTo>
                <a:lnTo>
                  <a:pt x="59974" y="119953"/>
                </a:lnTo>
                <a:lnTo>
                  <a:pt x="68837" y="119303"/>
                </a:lnTo>
                <a:lnTo>
                  <a:pt x="77296" y="117414"/>
                </a:lnTo>
                <a:lnTo>
                  <a:pt x="85259" y="114379"/>
                </a:lnTo>
                <a:lnTo>
                  <a:pt x="92632" y="110291"/>
                </a:lnTo>
                <a:lnTo>
                  <a:pt x="99323" y="105242"/>
                </a:lnTo>
                <a:lnTo>
                  <a:pt x="105240" y="99326"/>
                </a:lnTo>
                <a:lnTo>
                  <a:pt x="110288" y="92634"/>
                </a:lnTo>
                <a:lnTo>
                  <a:pt x="114376" y="85261"/>
                </a:lnTo>
                <a:lnTo>
                  <a:pt x="117411" y="77298"/>
                </a:lnTo>
                <a:lnTo>
                  <a:pt x="119301" y="68839"/>
                </a:lnTo>
                <a:lnTo>
                  <a:pt x="119951" y="59976"/>
                </a:lnTo>
                <a:lnTo>
                  <a:pt x="119301" y="51113"/>
                </a:lnTo>
                <a:lnTo>
                  <a:pt x="117411" y="42654"/>
                </a:lnTo>
                <a:lnTo>
                  <a:pt x="114376" y="34692"/>
                </a:lnTo>
                <a:lnTo>
                  <a:pt x="110288" y="27318"/>
                </a:lnTo>
                <a:lnTo>
                  <a:pt x="105240" y="20627"/>
                </a:lnTo>
                <a:lnTo>
                  <a:pt x="99323" y="14711"/>
                </a:lnTo>
                <a:lnTo>
                  <a:pt x="92632" y="9662"/>
                </a:lnTo>
                <a:lnTo>
                  <a:pt x="85259" y="5574"/>
                </a:lnTo>
                <a:lnTo>
                  <a:pt x="77296" y="2539"/>
                </a:lnTo>
                <a:lnTo>
                  <a:pt x="68837" y="650"/>
                </a:lnTo>
                <a:lnTo>
                  <a:pt x="599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3" name="Shape 15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323157" y="2860048"/>
            <a:ext cx="665158" cy="43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4" name="Shape 1574"/>
          <p:cNvSpPr txBox="1"/>
          <p:nvPr/>
        </p:nvSpPr>
        <p:spPr>
          <a:xfrm>
            <a:off x="1308383" y="3740401"/>
            <a:ext cx="1245300" cy="19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40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1">
                <a:solidFill>
                  <a:srgbClr val="003D51"/>
                </a:solidFill>
              </a:rPr>
              <a:t>GLANCE</a:t>
            </a:r>
          </a:p>
        </p:txBody>
      </p:sp>
      <p:sp>
        <p:nvSpPr>
          <p:cNvPr id="1575" name="Shape 1575"/>
          <p:cNvSpPr txBox="1"/>
          <p:nvPr/>
        </p:nvSpPr>
        <p:spPr>
          <a:xfrm>
            <a:off x="3862867" y="3740401"/>
            <a:ext cx="1245300" cy="19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40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1">
                <a:solidFill>
                  <a:srgbClr val="003D51"/>
                </a:solidFill>
              </a:rPr>
              <a:t>SWIFT</a:t>
            </a:r>
          </a:p>
        </p:txBody>
      </p:sp>
      <p:sp>
        <p:nvSpPr>
          <p:cNvPr id="1576" name="Shape 1576"/>
          <p:cNvSpPr txBox="1"/>
          <p:nvPr/>
        </p:nvSpPr>
        <p:spPr>
          <a:xfrm>
            <a:off x="6538993" y="3740401"/>
            <a:ext cx="1245300" cy="19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40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1">
                <a:solidFill>
                  <a:srgbClr val="003D51"/>
                </a:solidFill>
              </a:rPr>
              <a:t>NOVA</a:t>
            </a:r>
          </a:p>
        </p:txBody>
      </p:sp>
      <p:sp>
        <p:nvSpPr>
          <p:cNvPr id="1577" name="Shape 1577"/>
          <p:cNvSpPr txBox="1"/>
          <p:nvPr/>
        </p:nvSpPr>
        <p:spPr>
          <a:xfrm>
            <a:off x="9215119" y="3740401"/>
            <a:ext cx="1245300" cy="19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40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1">
                <a:solidFill>
                  <a:srgbClr val="003D51"/>
                </a:solidFill>
              </a:rPr>
              <a:t>CINDER</a:t>
            </a:r>
          </a:p>
        </p:txBody>
      </p:sp>
      <p:sp>
        <p:nvSpPr>
          <p:cNvPr id="1578" name="Shape 1578"/>
          <p:cNvSpPr txBox="1"/>
          <p:nvPr/>
        </p:nvSpPr>
        <p:spPr>
          <a:xfrm>
            <a:off x="12012887" y="3740401"/>
            <a:ext cx="1245300" cy="19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40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1">
                <a:solidFill>
                  <a:srgbClr val="003D51"/>
                </a:solidFill>
              </a:rPr>
              <a:t>MANILA</a:t>
            </a:r>
          </a:p>
        </p:txBody>
      </p:sp>
      <p:sp>
        <p:nvSpPr>
          <p:cNvPr id="1579" name="Shape 1579"/>
          <p:cNvSpPr txBox="1"/>
          <p:nvPr/>
        </p:nvSpPr>
        <p:spPr>
          <a:xfrm>
            <a:off x="3519958" y="5554592"/>
            <a:ext cx="2038800" cy="799200"/>
          </a:xfrm>
          <a:prstGeom prst="rect">
            <a:avLst/>
          </a:prstGeom>
          <a:solidFill>
            <a:srgbClr val="003D51"/>
          </a:solidFill>
          <a:ln>
            <a:noFill/>
          </a:ln>
        </p:spPr>
        <p:txBody>
          <a:bodyPr lIns="0" tIns="60825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C4B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0" name="Shape 1580"/>
          <p:cNvSpPr txBox="1"/>
          <p:nvPr/>
        </p:nvSpPr>
        <p:spPr>
          <a:xfrm>
            <a:off x="3911223" y="6047529"/>
            <a:ext cx="1204500" cy="196800"/>
          </a:xfrm>
          <a:prstGeom prst="rect">
            <a:avLst/>
          </a:prstGeom>
          <a:solidFill>
            <a:srgbClr val="A5DCE8"/>
          </a:solidFill>
          <a:ln>
            <a:noFill/>
          </a:ln>
        </p:spPr>
        <p:txBody>
          <a:bodyPr lIns="0" tIns="22275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1">
                <a:solidFill>
                  <a:srgbClr val="003D51"/>
                </a:solidFill>
              </a:rPr>
              <a:t>   RADOSGW</a:t>
            </a:r>
          </a:p>
        </p:txBody>
      </p:sp>
      <p:sp>
        <p:nvSpPr>
          <p:cNvPr id="1581" name="Shape 1581"/>
          <p:cNvSpPr/>
          <p:nvPr/>
        </p:nvSpPr>
        <p:spPr>
          <a:xfrm>
            <a:off x="766003" y="5512312"/>
            <a:ext cx="2329800" cy="81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7" y="0"/>
                </a:lnTo>
                <a:lnTo>
                  <a:pt x="119997" y="119993"/>
                </a:lnTo>
                <a:lnTo>
                  <a:pt x="0" y="119993"/>
                </a:lnTo>
                <a:lnTo>
                  <a:pt x="0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2" name="Shape 1582"/>
          <p:cNvSpPr txBox="1"/>
          <p:nvPr/>
        </p:nvSpPr>
        <p:spPr>
          <a:xfrm>
            <a:off x="1389434" y="5856052"/>
            <a:ext cx="1123500" cy="19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40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1">
                <a:solidFill>
                  <a:srgbClr val="FFFFFF"/>
                </a:solidFill>
              </a:rPr>
              <a:t>INSTANCE IMAGE</a:t>
            </a:r>
          </a:p>
        </p:txBody>
      </p:sp>
      <p:sp>
        <p:nvSpPr>
          <p:cNvPr id="1583" name="Shape 1583"/>
          <p:cNvSpPr/>
          <p:nvPr/>
        </p:nvSpPr>
        <p:spPr>
          <a:xfrm>
            <a:off x="1581666" y="5173117"/>
            <a:ext cx="698699" cy="679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63" y="0"/>
                </a:moveTo>
                <a:lnTo>
                  <a:pt x="51827" y="547"/>
                </a:lnTo>
                <a:lnTo>
                  <a:pt x="44023" y="2141"/>
                </a:lnTo>
                <a:lnTo>
                  <a:pt x="36623" y="4712"/>
                </a:lnTo>
                <a:lnTo>
                  <a:pt x="29699" y="8186"/>
                </a:lnTo>
                <a:lnTo>
                  <a:pt x="23322" y="12494"/>
                </a:lnTo>
                <a:lnTo>
                  <a:pt x="17563" y="17563"/>
                </a:lnTo>
                <a:lnTo>
                  <a:pt x="12494" y="23322"/>
                </a:lnTo>
                <a:lnTo>
                  <a:pt x="8186" y="29699"/>
                </a:lnTo>
                <a:lnTo>
                  <a:pt x="4712" y="36623"/>
                </a:lnTo>
                <a:lnTo>
                  <a:pt x="2141" y="44023"/>
                </a:lnTo>
                <a:lnTo>
                  <a:pt x="547" y="51827"/>
                </a:lnTo>
                <a:lnTo>
                  <a:pt x="0" y="59963"/>
                </a:lnTo>
                <a:lnTo>
                  <a:pt x="547" y="68100"/>
                </a:lnTo>
                <a:lnTo>
                  <a:pt x="2141" y="75904"/>
                </a:lnTo>
                <a:lnTo>
                  <a:pt x="4712" y="83304"/>
                </a:lnTo>
                <a:lnTo>
                  <a:pt x="8186" y="90228"/>
                </a:lnTo>
                <a:lnTo>
                  <a:pt x="12494" y="96605"/>
                </a:lnTo>
                <a:lnTo>
                  <a:pt x="17563" y="102364"/>
                </a:lnTo>
                <a:lnTo>
                  <a:pt x="23322" y="107433"/>
                </a:lnTo>
                <a:lnTo>
                  <a:pt x="29699" y="111740"/>
                </a:lnTo>
                <a:lnTo>
                  <a:pt x="36623" y="115215"/>
                </a:lnTo>
                <a:lnTo>
                  <a:pt x="44023" y="117785"/>
                </a:lnTo>
                <a:lnTo>
                  <a:pt x="51827" y="119380"/>
                </a:lnTo>
                <a:lnTo>
                  <a:pt x="59963" y="119927"/>
                </a:lnTo>
                <a:lnTo>
                  <a:pt x="68100" y="119380"/>
                </a:lnTo>
                <a:lnTo>
                  <a:pt x="75904" y="117785"/>
                </a:lnTo>
                <a:lnTo>
                  <a:pt x="83304" y="115215"/>
                </a:lnTo>
                <a:lnTo>
                  <a:pt x="90228" y="111740"/>
                </a:lnTo>
                <a:lnTo>
                  <a:pt x="96605" y="107433"/>
                </a:lnTo>
                <a:lnTo>
                  <a:pt x="102364" y="102364"/>
                </a:lnTo>
                <a:lnTo>
                  <a:pt x="107433" y="96605"/>
                </a:lnTo>
                <a:lnTo>
                  <a:pt x="111740" y="90228"/>
                </a:lnTo>
                <a:lnTo>
                  <a:pt x="115215" y="83304"/>
                </a:lnTo>
                <a:lnTo>
                  <a:pt x="117785" y="75904"/>
                </a:lnTo>
                <a:lnTo>
                  <a:pt x="119380" y="68100"/>
                </a:lnTo>
                <a:lnTo>
                  <a:pt x="119927" y="59963"/>
                </a:lnTo>
                <a:lnTo>
                  <a:pt x="119380" y="51827"/>
                </a:lnTo>
                <a:lnTo>
                  <a:pt x="117785" y="44023"/>
                </a:lnTo>
                <a:lnTo>
                  <a:pt x="115215" y="36623"/>
                </a:lnTo>
                <a:lnTo>
                  <a:pt x="111740" y="29699"/>
                </a:lnTo>
                <a:lnTo>
                  <a:pt x="107433" y="23322"/>
                </a:lnTo>
                <a:lnTo>
                  <a:pt x="102364" y="17563"/>
                </a:lnTo>
                <a:lnTo>
                  <a:pt x="96605" y="12494"/>
                </a:lnTo>
                <a:lnTo>
                  <a:pt x="90228" y="8186"/>
                </a:lnTo>
                <a:lnTo>
                  <a:pt x="83304" y="4712"/>
                </a:lnTo>
                <a:lnTo>
                  <a:pt x="75904" y="2141"/>
                </a:lnTo>
                <a:lnTo>
                  <a:pt x="68100" y="547"/>
                </a:lnTo>
                <a:lnTo>
                  <a:pt x="59963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4" name="Shape 1584"/>
          <p:cNvSpPr/>
          <p:nvPr/>
        </p:nvSpPr>
        <p:spPr>
          <a:xfrm>
            <a:off x="1620756" y="5211124"/>
            <a:ext cx="620099" cy="603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99" y="0"/>
                </a:moveTo>
                <a:lnTo>
                  <a:pt x="50267" y="785"/>
                </a:lnTo>
                <a:lnTo>
                  <a:pt x="41035" y="3058"/>
                </a:lnTo>
                <a:lnTo>
                  <a:pt x="32426" y="6697"/>
                </a:lnTo>
                <a:lnTo>
                  <a:pt x="24565" y="11576"/>
                </a:lnTo>
                <a:lnTo>
                  <a:pt x="17573" y="17573"/>
                </a:lnTo>
                <a:lnTo>
                  <a:pt x="11576" y="24565"/>
                </a:lnTo>
                <a:lnTo>
                  <a:pt x="6697" y="32426"/>
                </a:lnTo>
                <a:lnTo>
                  <a:pt x="3058" y="41035"/>
                </a:lnTo>
                <a:lnTo>
                  <a:pt x="785" y="50267"/>
                </a:lnTo>
                <a:lnTo>
                  <a:pt x="0" y="59999"/>
                </a:lnTo>
                <a:lnTo>
                  <a:pt x="785" y="69732"/>
                </a:lnTo>
                <a:lnTo>
                  <a:pt x="3058" y="78964"/>
                </a:lnTo>
                <a:lnTo>
                  <a:pt x="6697" y="87572"/>
                </a:lnTo>
                <a:lnTo>
                  <a:pt x="11576" y="95434"/>
                </a:lnTo>
                <a:lnTo>
                  <a:pt x="17573" y="102425"/>
                </a:lnTo>
                <a:lnTo>
                  <a:pt x="24565" y="108423"/>
                </a:lnTo>
                <a:lnTo>
                  <a:pt x="32426" y="113302"/>
                </a:lnTo>
                <a:lnTo>
                  <a:pt x="41035" y="116941"/>
                </a:lnTo>
                <a:lnTo>
                  <a:pt x="50267" y="119214"/>
                </a:lnTo>
                <a:lnTo>
                  <a:pt x="59999" y="120000"/>
                </a:lnTo>
                <a:lnTo>
                  <a:pt x="69732" y="119214"/>
                </a:lnTo>
                <a:lnTo>
                  <a:pt x="78964" y="116941"/>
                </a:lnTo>
                <a:lnTo>
                  <a:pt x="87572" y="113302"/>
                </a:lnTo>
                <a:lnTo>
                  <a:pt x="95434" y="108423"/>
                </a:lnTo>
                <a:lnTo>
                  <a:pt x="102425" y="102425"/>
                </a:lnTo>
                <a:lnTo>
                  <a:pt x="108423" y="95434"/>
                </a:lnTo>
                <a:lnTo>
                  <a:pt x="113302" y="87572"/>
                </a:lnTo>
                <a:lnTo>
                  <a:pt x="116941" y="78964"/>
                </a:lnTo>
                <a:lnTo>
                  <a:pt x="119214" y="69732"/>
                </a:lnTo>
                <a:lnTo>
                  <a:pt x="120000" y="59999"/>
                </a:lnTo>
                <a:lnTo>
                  <a:pt x="119214" y="50267"/>
                </a:lnTo>
                <a:lnTo>
                  <a:pt x="116941" y="41035"/>
                </a:lnTo>
                <a:lnTo>
                  <a:pt x="113302" y="32426"/>
                </a:lnTo>
                <a:lnTo>
                  <a:pt x="108423" y="24565"/>
                </a:lnTo>
                <a:lnTo>
                  <a:pt x="102425" y="17573"/>
                </a:lnTo>
                <a:lnTo>
                  <a:pt x="95434" y="11576"/>
                </a:lnTo>
                <a:lnTo>
                  <a:pt x="87572" y="6697"/>
                </a:lnTo>
                <a:lnTo>
                  <a:pt x="78964" y="3058"/>
                </a:lnTo>
                <a:lnTo>
                  <a:pt x="69732" y="785"/>
                </a:lnTo>
                <a:lnTo>
                  <a:pt x="5999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5" name="Shape 1585"/>
          <p:cNvSpPr/>
          <p:nvPr/>
        </p:nvSpPr>
        <p:spPr>
          <a:xfrm>
            <a:off x="1863511" y="5443237"/>
            <a:ext cx="143700" cy="14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374" y="0"/>
                </a:moveTo>
                <a:lnTo>
                  <a:pt x="31190" y="6695"/>
                </a:lnTo>
                <a:lnTo>
                  <a:pt x="12663" y="21862"/>
                </a:lnTo>
                <a:lnTo>
                  <a:pt x="11808" y="22921"/>
                </a:lnTo>
                <a:lnTo>
                  <a:pt x="11052" y="24033"/>
                </a:lnTo>
                <a:lnTo>
                  <a:pt x="10273" y="25124"/>
                </a:lnTo>
                <a:lnTo>
                  <a:pt x="7074" y="30098"/>
                </a:lnTo>
                <a:lnTo>
                  <a:pt x="0" y="49979"/>
                </a:lnTo>
                <a:lnTo>
                  <a:pt x="163" y="70663"/>
                </a:lnTo>
                <a:lnTo>
                  <a:pt x="7368" y="90166"/>
                </a:lnTo>
                <a:lnTo>
                  <a:pt x="21419" y="106506"/>
                </a:lnTo>
                <a:lnTo>
                  <a:pt x="42658" y="117599"/>
                </a:lnTo>
                <a:lnTo>
                  <a:pt x="65746" y="119652"/>
                </a:lnTo>
                <a:lnTo>
                  <a:pt x="87928" y="112949"/>
                </a:lnTo>
                <a:lnTo>
                  <a:pt x="90259" y="111040"/>
                </a:lnTo>
                <a:lnTo>
                  <a:pt x="64848" y="111040"/>
                </a:lnTo>
                <a:lnTo>
                  <a:pt x="45084" y="109280"/>
                </a:lnTo>
                <a:lnTo>
                  <a:pt x="26898" y="99786"/>
                </a:lnTo>
                <a:lnTo>
                  <a:pt x="14694" y="85495"/>
                </a:lnTo>
                <a:lnTo>
                  <a:pt x="8580" y="68429"/>
                </a:lnTo>
                <a:lnTo>
                  <a:pt x="8738" y="50383"/>
                </a:lnTo>
                <a:lnTo>
                  <a:pt x="15347" y="33153"/>
                </a:lnTo>
                <a:lnTo>
                  <a:pt x="17485" y="29946"/>
                </a:lnTo>
                <a:lnTo>
                  <a:pt x="18109" y="29074"/>
                </a:lnTo>
                <a:lnTo>
                  <a:pt x="18712" y="28178"/>
                </a:lnTo>
                <a:lnTo>
                  <a:pt x="19424" y="27317"/>
                </a:lnTo>
                <a:lnTo>
                  <a:pt x="35279" y="14334"/>
                </a:lnTo>
                <a:lnTo>
                  <a:pt x="54262" y="8604"/>
                </a:lnTo>
                <a:lnTo>
                  <a:pt x="88996" y="8604"/>
                </a:lnTo>
                <a:lnTo>
                  <a:pt x="76459" y="2056"/>
                </a:lnTo>
                <a:lnTo>
                  <a:pt x="53374" y="0"/>
                </a:lnTo>
                <a:close/>
              </a:path>
              <a:path w="120000" h="120000" extrusionOk="0">
                <a:moveTo>
                  <a:pt x="88996" y="8604"/>
                </a:moveTo>
                <a:lnTo>
                  <a:pt x="54262" y="8604"/>
                </a:lnTo>
                <a:lnTo>
                  <a:pt x="74019" y="10370"/>
                </a:lnTo>
                <a:lnTo>
                  <a:pt x="92191" y="19876"/>
                </a:lnTo>
                <a:lnTo>
                  <a:pt x="105241" y="35656"/>
                </a:lnTo>
                <a:lnTo>
                  <a:pt x="111006" y="54558"/>
                </a:lnTo>
                <a:lnTo>
                  <a:pt x="109241" y="74231"/>
                </a:lnTo>
                <a:lnTo>
                  <a:pt x="99698" y="92324"/>
                </a:lnTo>
                <a:lnTo>
                  <a:pt x="83837" y="105307"/>
                </a:lnTo>
                <a:lnTo>
                  <a:pt x="64848" y="111040"/>
                </a:lnTo>
                <a:lnTo>
                  <a:pt x="90259" y="111040"/>
                </a:lnTo>
                <a:lnTo>
                  <a:pt x="114744" y="84219"/>
                </a:lnTo>
                <a:lnTo>
                  <a:pt x="119664" y="65360"/>
                </a:lnTo>
                <a:lnTo>
                  <a:pt x="118363" y="46162"/>
                </a:lnTo>
                <a:lnTo>
                  <a:pt x="110989" y="28224"/>
                </a:lnTo>
                <a:lnTo>
                  <a:pt x="97693" y="13146"/>
                </a:lnTo>
                <a:lnTo>
                  <a:pt x="88996" y="8604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6" name="Shape 1586"/>
          <p:cNvSpPr/>
          <p:nvPr/>
        </p:nvSpPr>
        <p:spPr>
          <a:xfrm>
            <a:off x="1689085" y="5274188"/>
            <a:ext cx="490500" cy="478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5393" y="0"/>
                </a:moveTo>
                <a:lnTo>
                  <a:pt x="53825" y="83"/>
                </a:lnTo>
                <a:lnTo>
                  <a:pt x="42484" y="2352"/>
                </a:lnTo>
                <a:lnTo>
                  <a:pt x="31711" y="6770"/>
                </a:lnTo>
                <a:lnTo>
                  <a:pt x="21850" y="13302"/>
                </a:lnTo>
                <a:lnTo>
                  <a:pt x="13246" y="21913"/>
                </a:lnTo>
                <a:lnTo>
                  <a:pt x="6545" y="32070"/>
                </a:lnTo>
                <a:lnTo>
                  <a:pt x="2142" y="43030"/>
                </a:lnTo>
                <a:lnTo>
                  <a:pt x="0" y="54450"/>
                </a:lnTo>
                <a:lnTo>
                  <a:pt x="84" y="65988"/>
                </a:lnTo>
                <a:lnTo>
                  <a:pt x="2358" y="77302"/>
                </a:lnTo>
                <a:lnTo>
                  <a:pt x="6789" y="88048"/>
                </a:lnTo>
                <a:lnTo>
                  <a:pt x="13339" y="97883"/>
                </a:lnTo>
                <a:lnTo>
                  <a:pt x="21974" y="106466"/>
                </a:lnTo>
                <a:lnTo>
                  <a:pt x="22449" y="106827"/>
                </a:lnTo>
                <a:lnTo>
                  <a:pt x="23970" y="108023"/>
                </a:lnTo>
                <a:lnTo>
                  <a:pt x="37290" y="115507"/>
                </a:lnTo>
                <a:lnTo>
                  <a:pt x="48606" y="118839"/>
                </a:lnTo>
                <a:lnTo>
                  <a:pt x="60222" y="119907"/>
                </a:lnTo>
                <a:lnTo>
                  <a:pt x="71788" y="118745"/>
                </a:lnTo>
                <a:lnTo>
                  <a:pt x="79599" y="116399"/>
                </a:lnTo>
                <a:lnTo>
                  <a:pt x="56311" y="116399"/>
                </a:lnTo>
                <a:lnTo>
                  <a:pt x="54623" y="116274"/>
                </a:lnTo>
                <a:lnTo>
                  <a:pt x="43096" y="113973"/>
                </a:lnTo>
                <a:lnTo>
                  <a:pt x="32103" y="109234"/>
                </a:lnTo>
                <a:lnTo>
                  <a:pt x="24112" y="103839"/>
                </a:lnTo>
                <a:lnTo>
                  <a:pt x="15245" y="94845"/>
                </a:lnTo>
                <a:lnTo>
                  <a:pt x="8772" y="84456"/>
                </a:lnTo>
                <a:lnTo>
                  <a:pt x="4736" y="73105"/>
                </a:lnTo>
                <a:lnTo>
                  <a:pt x="3181" y="61223"/>
                </a:lnTo>
                <a:lnTo>
                  <a:pt x="4152" y="49243"/>
                </a:lnTo>
                <a:lnTo>
                  <a:pt x="7693" y="37598"/>
                </a:lnTo>
                <a:lnTo>
                  <a:pt x="13684" y="26918"/>
                </a:lnTo>
                <a:lnTo>
                  <a:pt x="23994" y="15923"/>
                </a:lnTo>
                <a:lnTo>
                  <a:pt x="33300" y="9757"/>
                </a:lnTo>
                <a:lnTo>
                  <a:pt x="43468" y="5587"/>
                </a:lnTo>
                <a:lnTo>
                  <a:pt x="54172" y="3446"/>
                </a:lnTo>
                <a:lnTo>
                  <a:pt x="79920" y="3367"/>
                </a:lnTo>
                <a:lnTo>
                  <a:pt x="76843" y="2137"/>
                </a:lnTo>
                <a:lnTo>
                  <a:pt x="65393" y="0"/>
                </a:lnTo>
                <a:close/>
              </a:path>
              <a:path w="120000" h="120000" extrusionOk="0">
                <a:moveTo>
                  <a:pt x="79920" y="3367"/>
                </a:moveTo>
                <a:lnTo>
                  <a:pt x="65090" y="3367"/>
                </a:lnTo>
                <a:lnTo>
                  <a:pt x="75895" y="5383"/>
                </a:lnTo>
                <a:lnTo>
                  <a:pt x="86265" y="9528"/>
                </a:lnTo>
                <a:lnTo>
                  <a:pt x="95874" y="15835"/>
                </a:lnTo>
                <a:lnTo>
                  <a:pt x="104245" y="24207"/>
                </a:lnTo>
                <a:lnTo>
                  <a:pt x="110522" y="33825"/>
                </a:lnTo>
                <a:lnTo>
                  <a:pt x="114668" y="44333"/>
                </a:lnTo>
                <a:lnTo>
                  <a:pt x="116648" y="55379"/>
                </a:lnTo>
                <a:lnTo>
                  <a:pt x="116425" y="66608"/>
                </a:lnTo>
                <a:lnTo>
                  <a:pt x="113963" y="77666"/>
                </a:lnTo>
                <a:lnTo>
                  <a:pt x="109504" y="87723"/>
                </a:lnTo>
                <a:lnTo>
                  <a:pt x="101441" y="98656"/>
                </a:lnTo>
                <a:lnTo>
                  <a:pt x="92481" y="106354"/>
                </a:lnTo>
                <a:lnTo>
                  <a:pt x="80417" y="112736"/>
                </a:lnTo>
                <a:lnTo>
                  <a:pt x="64490" y="116333"/>
                </a:lnTo>
                <a:lnTo>
                  <a:pt x="56311" y="116399"/>
                </a:lnTo>
                <a:lnTo>
                  <a:pt x="79599" y="116399"/>
                </a:lnTo>
                <a:lnTo>
                  <a:pt x="93375" y="109876"/>
                </a:lnTo>
                <a:lnTo>
                  <a:pt x="102234" y="102689"/>
                </a:lnTo>
                <a:lnTo>
                  <a:pt x="113442" y="87598"/>
                </a:lnTo>
                <a:lnTo>
                  <a:pt x="117846" y="76638"/>
                </a:lnTo>
                <a:lnTo>
                  <a:pt x="119989" y="65218"/>
                </a:lnTo>
                <a:lnTo>
                  <a:pt x="119905" y="53681"/>
                </a:lnTo>
                <a:lnTo>
                  <a:pt x="117631" y="42369"/>
                </a:lnTo>
                <a:lnTo>
                  <a:pt x="113200" y="31626"/>
                </a:lnTo>
                <a:lnTo>
                  <a:pt x="106650" y="21793"/>
                </a:lnTo>
                <a:lnTo>
                  <a:pt x="98015" y="13215"/>
                </a:lnTo>
                <a:lnTo>
                  <a:pt x="87831" y="6530"/>
                </a:lnTo>
                <a:lnTo>
                  <a:pt x="79920" y="3367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7" name="Shape 1587"/>
          <p:cNvSpPr/>
          <p:nvPr/>
        </p:nvSpPr>
        <p:spPr>
          <a:xfrm>
            <a:off x="1883641" y="5463435"/>
            <a:ext cx="102000" cy="9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792" y="0"/>
                </a:moveTo>
                <a:lnTo>
                  <a:pt x="31650" y="6711"/>
                </a:lnTo>
                <a:lnTo>
                  <a:pt x="13159" y="21918"/>
                </a:lnTo>
                <a:lnTo>
                  <a:pt x="2052" y="43109"/>
                </a:lnTo>
                <a:lnTo>
                  <a:pt x="0" y="66149"/>
                </a:lnTo>
                <a:lnTo>
                  <a:pt x="6718" y="88289"/>
                </a:lnTo>
                <a:lnTo>
                  <a:pt x="21928" y="106780"/>
                </a:lnTo>
                <a:lnTo>
                  <a:pt x="43117" y="117886"/>
                </a:lnTo>
                <a:lnTo>
                  <a:pt x="66152" y="119939"/>
                </a:lnTo>
                <a:lnTo>
                  <a:pt x="88286" y="113221"/>
                </a:lnTo>
                <a:lnTo>
                  <a:pt x="89956" y="111847"/>
                </a:lnTo>
                <a:lnTo>
                  <a:pt x="65319" y="111847"/>
                </a:lnTo>
                <a:lnTo>
                  <a:pt x="45391" y="110060"/>
                </a:lnTo>
                <a:lnTo>
                  <a:pt x="27051" y="100442"/>
                </a:lnTo>
                <a:lnTo>
                  <a:pt x="13892" y="84454"/>
                </a:lnTo>
                <a:lnTo>
                  <a:pt x="8082" y="65307"/>
                </a:lnTo>
                <a:lnTo>
                  <a:pt x="9864" y="45382"/>
                </a:lnTo>
                <a:lnTo>
                  <a:pt x="19481" y="27057"/>
                </a:lnTo>
                <a:lnTo>
                  <a:pt x="35479" y="13904"/>
                </a:lnTo>
                <a:lnTo>
                  <a:pt x="54632" y="8093"/>
                </a:lnTo>
                <a:lnTo>
                  <a:pt x="88337" y="8093"/>
                </a:lnTo>
                <a:lnTo>
                  <a:pt x="76836" y="2061"/>
                </a:lnTo>
                <a:lnTo>
                  <a:pt x="53792" y="0"/>
                </a:lnTo>
                <a:close/>
              </a:path>
              <a:path w="120000" h="120000" extrusionOk="0">
                <a:moveTo>
                  <a:pt x="88337" y="8093"/>
                </a:moveTo>
                <a:lnTo>
                  <a:pt x="54632" y="8093"/>
                </a:lnTo>
                <a:lnTo>
                  <a:pt x="74564" y="9872"/>
                </a:lnTo>
                <a:lnTo>
                  <a:pt x="92898" y="19487"/>
                </a:lnTo>
                <a:lnTo>
                  <a:pt x="106049" y="35477"/>
                </a:lnTo>
                <a:lnTo>
                  <a:pt x="111852" y="54628"/>
                </a:lnTo>
                <a:lnTo>
                  <a:pt x="110062" y="74554"/>
                </a:lnTo>
                <a:lnTo>
                  <a:pt x="100437" y="92872"/>
                </a:lnTo>
                <a:lnTo>
                  <a:pt x="84459" y="106038"/>
                </a:lnTo>
                <a:lnTo>
                  <a:pt x="65319" y="111847"/>
                </a:lnTo>
                <a:lnTo>
                  <a:pt x="89956" y="111847"/>
                </a:lnTo>
                <a:lnTo>
                  <a:pt x="106775" y="98010"/>
                </a:lnTo>
                <a:lnTo>
                  <a:pt x="117882" y="76827"/>
                </a:lnTo>
                <a:lnTo>
                  <a:pt x="119939" y="53789"/>
                </a:lnTo>
                <a:lnTo>
                  <a:pt x="113229" y="31655"/>
                </a:lnTo>
                <a:lnTo>
                  <a:pt x="98037" y="13179"/>
                </a:lnTo>
                <a:lnTo>
                  <a:pt x="88337" y="8093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8" name="Shape 1588"/>
          <p:cNvSpPr/>
          <p:nvPr/>
        </p:nvSpPr>
        <p:spPr>
          <a:xfrm>
            <a:off x="1795650" y="5579601"/>
            <a:ext cx="804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38" y="0"/>
                </a:moveTo>
                <a:lnTo>
                  <a:pt x="111279" y="264"/>
                </a:lnTo>
                <a:lnTo>
                  <a:pt x="0" y="114057"/>
                </a:lnTo>
                <a:lnTo>
                  <a:pt x="311" y="116838"/>
                </a:lnTo>
                <a:lnTo>
                  <a:pt x="3472" y="119039"/>
                </a:lnTo>
                <a:lnTo>
                  <a:pt x="4643" y="119370"/>
                </a:lnTo>
                <a:lnTo>
                  <a:pt x="7296" y="119370"/>
                </a:lnTo>
                <a:lnTo>
                  <a:pt x="8760" y="118857"/>
                </a:lnTo>
                <a:lnTo>
                  <a:pt x="9774" y="117781"/>
                </a:lnTo>
                <a:lnTo>
                  <a:pt x="119221" y="5875"/>
                </a:lnTo>
                <a:lnTo>
                  <a:pt x="118947" y="3093"/>
                </a:lnTo>
                <a:lnTo>
                  <a:pt x="114538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9" name="Shape 1589"/>
          <p:cNvSpPr/>
          <p:nvPr/>
        </p:nvSpPr>
        <p:spPr>
          <a:xfrm>
            <a:off x="1990172" y="5347728"/>
            <a:ext cx="78900" cy="9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981" y="0"/>
                </a:moveTo>
                <a:lnTo>
                  <a:pt x="111650" y="268"/>
                </a:lnTo>
                <a:lnTo>
                  <a:pt x="0" y="114142"/>
                </a:lnTo>
                <a:lnTo>
                  <a:pt x="317" y="116945"/>
                </a:lnTo>
                <a:lnTo>
                  <a:pt x="3529" y="119212"/>
                </a:lnTo>
                <a:lnTo>
                  <a:pt x="4719" y="119530"/>
                </a:lnTo>
                <a:lnTo>
                  <a:pt x="7398" y="119530"/>
                </a:lnTo>
                <a:lnTo>
                  <a:pt x="8905" y="118994"/>
                </a:lnTo>
                <a:lnTo>
                  <a:pt x="119742" y="5940"/>
                </a:lnTo>
                <a:lnTo>
                  <a:pt x="119425" y="3121"/>
                </a:lnTo>
                <a:lnTo>
                  <a:pt x="114981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0" name="Shape 1590"/>
          <p:cNvSpPr/>
          <p:nvPr/>
        </p:nvSpPr>
        <p:spPr>
          <a:xfrm>
            <a:off x="2056718" y="5364238"/>
            <a:ext cx="30600" cy="28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543" y="0"/>
                </a:moveTo>
                <a:lnTo>
                  <a:pt x="95079" y="5333"/>
                </a:lnTo>
                <a:lnTo>
                  <a:pt x="152" y="100212"/>
                </a:lnTo>
                <a:lnTo>
                  <a:pt x="0" y="109064"/>
                </a:lnTo>
                <a:lnTo>
                  <a:pt x="7812" y="117652"/>
                </a:lnTo>
                <a:lnTo>
                  <a:pt x="11386" y="119092"/>
                </a:lnTo>
                <a:lnTo>
                  <a:pt x="18226" y="119092"/>
                </a:lnTo>
                <a:lnTo>
                  <a:pt x="21647" y="117812"/>
                </a:lnTo>
                <a:lnTo>
                  <a:pt x="119179" y="20426"/>
                </a:lnTo>
                <a:lnTo>
                  <a:pt x="119332" y="11409"/>
                </a:lnTo>
                <a:lnTo>
                  <a:pt x="109071" y="209"/>
                </a:lnTo>
                <a:lnTo>
                  <a:pt x="100543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1" name="Shape 1591"/>
          <p:cNvSpPr txBox="1"/>
          <p:nvPr/>
        </p:nvSpPr>
        <p:spPr>
          <a:xfrm>
            <a:off x="1400018" y="6059901"/>
            <a:ext cx="1092900" cy="195300"/>
          </a:xfrm>
          <a:prstGeom prst="rect">
            <a:avLst/>
          </a:prstGeom>
          <a:solidFill>
            <a:srgbClr val="A5DCE8"/>
          </a:solidFill>
          <a:ln>
            <a:noFill/>
          </a:ln>
        </p:spPr>
        <p:txBody>
          <a:bodyPr lIns="0" tIns="4155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1">
                <a:solidFill>
                  <a:srgbClr val="003D51"/>
                </a:solidFill>
              </a:rPr>
              <a:t>LIB</a:t>
            </a:r>
            <a:r>
              <a:rPr lang="en-US" sz="1000" b="1">
                <a:solidFill>
                  <a:srgbClr val="003D51"/>
                </a:solidFill>
                <a:latin typeface="Arial"/>
                <a:ea typeface="Arial"/>
                <a:cs typeface="Arial"/>
                <a:sym typeface="Arial"/>
              </a:rPr>
              <a:t>RBD</a:t>
            </a:r>
          </a:p>
        </p:txBody>
      </p:sp>
      <p:sp>
        <p:nvSpPr>
          <p:cNvPr id="1592" name="Shape 1592"/>
          <p:cNvSpPr/>
          <p:nvPr/>
        </p:nvSpPr>
        <p:spPr>
          <a:xfrm>
            <a:off x="4166581" y="5173117"/>
            <a:ext cx="698700" cy="679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63" y="0"/>
                </a:moveTo>
                <a:lnTo>
                  <a:pt x="51827" y="547"/>
                </a:lnTo>
                <a:lnTo>
                  <a:pt x="44023" y="2141"/>
                </a:lnTo>
                <a:lnTo>
                  <a:pt x="36623" y="4712"/>
                </a:lnTo>
                <a:lnTo>
                  <a:pt x="29699" y="8186"/>
                </a:lnTo>
                <a:lnTo>
                  <a:pt x="23322" y="12494"/>
                </a:lnTo>
                <a:lnTo>
                  <a:pt x="17563" y="17563"/>
                </a:lnTo>
                <a:lnTo>
                  <a:pt x="12494" y="23322"/>
                </a:lnTo>
                <a:lnTo>
                  <a:pt x="8186" y="29699"/>
                </a:lnTo>
                <a:lnTo>
                  <a:pt x="4712" y="36623"/>
                </a:lnTo>
                <a:lnTo>
                  <a:pt x="2141" y="44023"/>
                </a:lnTo>
                <a:lnTo>
                  <a:pt x="547" y="51827"/>
                </a:lnTo>
                <a:lnTo>
                  <a:pt x="0" y="59963"/>
                </a:lnTo>
                <a:lnTo>
                  <a:pt x="547" y="68100"/>
                </a:lnTo>
                <a:lnTo>
                  <a:pt x="2141" y="75904"/>
                </a:lnTo>
                <a:lnTo>
                  <a:pt x="4712" y="83304"/>
                </a:lnTo>
                <a:lnTo>
                  <a:pt x="8186" y="90228"/>
                </a:lnTo>
                <a:lnTo>
                  <a:pt x="12494" y="96605"/>
                </a:lnTo>
                <a:lnTo>
                  <a:pt x="17563" y="102364"/>
                </a:lnTo>
                <a:lnTo>
                  <a:pt x="23322" y="107433"/>
                </a:lnTo>
                <a:lnTo>
                  <a:pt x="29699" y="111740"/>
                </a:lnTo>
                <a:lnTo>
                  <a:pt x="36623" y="115215"/>
                </a:lnTo>
                <a:lnTo>
                  <a:pt x="44023" y="117785"/>
                </a:lnTo>
                <a:lnTo>
                  <a:pt x="51827" y="119380"/>
                </a:lnTo>
                <a:lnTo>
                  <a:pt x="59963" y="119927"/>
                </a:lnTo>
                <a:lnTo>
                  <a:pt x="68100" y="119380"/>
                </a:lnTo>
                <a:lnTo>
                  <a:pt x="75904" y="117785"/>
                </a:lnTo>
                <a:lnTo>
                  <a:pt x="83304" y="115215"/>
                </a:lnTo>
                <a:lnTo>
                  <a:pt x="90228" y="111740"/>
                </a:lnTo>
                <a:lnTo>
                  <a:pt x="96605" y="107433"/>
                </a:lnTo>
                <a:lnTo>
                  <a:pt x="102364" y="102364"/>
                </a:lnTo>
                <a:lnTo>
                  <a:pt x="107433" y="96605"/>
                </a:lnTo>
                <a:lnTo>
                  <a:pt x="111740" y="90228"/>
                </a:lnTo>
                <a:lnTo>
                  <a:pt x="115215" y="83304"/>
                </a:lnTo>
                <a:lnTo>
                  <a:pt x="117785" y="75904"/>
                </a:lnTo>
                <a:lnTo>
                  <a:pt x="119380" y="68100"/>
                </a:lnTo>
                <a:lnTo>
                  <a:pt x="119927" y="59963"/>
                </a:lnTo>
                <a:lnTo>
                  <a:pt x="119380" y="51827"/>
                </a:lnTo>
                <a:lnTo>
                  <a:pt x="117785" y="44023"/>
                </a:lnTo>
                <a:lnTo>
                  <a:pt x="115215" y="36623"/>
                </a:lnTo>
                <a:lnTo>
                  <a:pt x="111740" y="29699"/>
                </a:lnTo>
                <a:lnTo>
                  <a:pt x="107433" y="23322"/>
                </a:lnTo>
                <a:lnTo>
                  <a:pt x="102364" y="17563"/>
                </a:lnTo>
                <a:lnTo>
                  <a:pt x="96605" y="12494"/>
                </a:lnTo>
                <a:lnTo>
                  <a:pt x="90228" y="8186"/>
                </a:lnTo>
                <a:lnTo>
                  <a:pt x="83304" y="4712"/>
                </a:lnTo>
                <a:lnTo>
                  <a:pt x="75904" y="2141"/>
                </a:lnTo>
                <a:lnTo>
                  <a:pt x="68100" y="547"/>
                </a:lnTo>
                <a:lnTo>
                  <a:pt x="59963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3" name="Shape 1593"/>
          <p:cNvSpPr/>
          <p:nvPr/>
        </p:nvSpPr>
        <p:spPr>
          <a:xfrm>
            <a:off x="4205671" y="5211124"/>
            <a:ext cx="620100" cy="603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99" y="0"/>
                </a:moveTo>
                <a:lnTo>
                  <a:pt x="50267" y="785"/>
                </a:lnTo>
                <a:lnTo>
                  <a:pt x="41035" y="3058"/>
                </a:lnTo>
                <a:lnTo>
                  <a:pt x="32426" y="6697"/>
                </a:lnTo>
                <a:lnTo>
                  <a:pt x="24565" y="11576"/>
                </a:lnTo>
                <a:lnTo>
                  <a:pt x="17573" y="17573"/>
                </a:lnTo>
                <a:lnTo>
                  <a:pt x="11576" y="24565"/>
                </a:lnTo>
                <a:lnTo>
                  <a:pt x="6697" y="32426"/>
                </a:lnTo>
                <a:lnTo>
                  <a:pt x="3058" y="41035"/>
                </a:lnTo>
                <a:lnTo>
                  <a:pt x="785" y="50267"/>
                </a:lnTo>
                <a:lnTo>
                  <a:pt x="0" y="59999"/>
                </a:lnTo>
                <a:lnTo>
                  <a:pt x="785" y="69732"/>
                </a:lnTo>
                <a:lnTo>
                  <a:pt x="3058" y="78964"/>
                </a:lnTo>
                <a:lnTo>
                  <a:pt x="6697" y="87572"/>
                </a:lnTo>
                <a:lnTo>
                  <a:pt x="11576" y="95434"/>
                </a:lnTo>
                <a:lnTo>
                  <a:pt x="17573" y="102425"/>
                </a:lnTo>
                <a:lnTo>
                  <a:pt x="24565" y="108423"/>
                </a:lnTo>
                <a:lnTo>
                  <a:pt x="32426" y="113302"/>
                </a:lnTo>
                <a:lnTo>
                  <a:pt x="41035" y="116941"/>
                </a:lnTo>
                <a:lnTo>
                  <a:pt x="50267" y="119214"/>
                </a:lnTo>
                <a:lnTo>
                  <a:pt x="59999" y="120000"/>
                </a:lnTo>
                <a:lnTo>
                  <a:pt x="69732" y="119214"/>
                </a:lnTo>
                <a:lnTo>
                  <a:pt x="78964" y="116941"/>
                </a:lnTo>
                <a:lnTo>
                  <a:pt x="87572" y="113302"/>
                </a:lnTo>
                <a:lnTo>
                  <a:pt x="95434" y="108423"/>
                </a:lnTo>
                <a:lnTo>
                  <a:pt x="102425" y="102425"/>
                </a:lnTo>
                <a:lnTo>
                  <a:pt x="108423" y="95434"/>
                </a:lnTo>
                <a:lnTo>
                  <a:pt x="113302" y="87572"/>
                </a:lnTo>
                <a:lnTo>
                  <a:pt x="116941" y="78964"/>
                </a:lnTo>
                <a:lnTo>
                  <a:pt x="119214" y="69732"/>
                </a:lnTo>
                <a:lnTo>
                  <a:pt x="120000" y="59999"/>
                </a:lnTo>
                <a:lnTo>
                  <a:pt x="119214" y="50267"/>
                </a:lnTo>
                <a:lnTo>
                  <a:pt x="116941" y="41035"/>
                </a:lnTo>
                <a:lnTo>
                  <a:pt x="113302" y="32426"/>
                </a:lnTo>
                <a:lnTo>
                  <a:pt x="108423" y="24565"/>
                </a:lnTo>
                <a:lnTo>
                  <a:pt x="102425" y="17573"/>
                </a:lnTo>
                <a:lnTo>
                  <a:pt x="95434" y="11576"/>
                </a:lnTo>
                <a:lnTo>
                  <a:pt x="87572" y="6697"/>
                </a:lnTo>
                <a:lnTo>
                  <a:pt x="78964" y="3058"/>
                </a:lnTo>
                <a:lnTo>
                  <a:pt x="69732" y="785"/>
                </a:lnTo>
                <a:lnTo>
                  <a:pt x="5999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4" name="Shape 159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59775" y="5344669"/>
            <a:ext cx="490382" cy="339681"/>
          </a:xfrm>
          <a:prstGeom prst="rect">
            <a:avLst/>
          </a:prstGeom>
          <a:noFill/>
          <a:ln>
            <a:noFill/>
          </a:ln>
        </p:spPr>
      </p:pic>
      <p:sp>
        <p:nvSpPr>
          <p:cNvPr id="1595" name="Shape 1595"/>
          <p:cNvSpPr txBox="1"/>
          <p:nvPr/>
        </p:nvSpPr>
        <p:spPr>
          <a:xfrm>
            <a:off x="3943918" y="5856052"/>
            <a:ext cx="1123500" cy="19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40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1">
                <a:solidFill>
                  <a:srgbClr val="FFFFFF"/>
                </a:solidFill>
              </a:rPr>
              <a:t>SWIFT OBJECT</a:t>
            </a:r>
          </a:p>
        </p:txBody>
      </p:sp>
      <p:sp>
        <p:nvSpPr>
          <p:cNvPr id="1596" name="Shape 1596"/>
          <p:cNvSpPr/>
          <p:nvPr/>
        </p:nvSpPr>
        <p:spPr>
          <a:xfrm>
            <a:off x="5996613" y="5512312"/>
            <a:ext cx="2329800" cy="81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7" y="0"/>
                </a:lnTo>
                <a:lnTo>
                  <a:pt x="119997" y="119993"/>
                </a:lnTo>
                <a:lnTo>
                  <a:pt x="0" y="119993"/>
                </a:lnTo>
                <a:lnTo>
                  <a:pt x="0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7" name="Shape 1597"/>
          <p:cNvSpPr txBox="1"/>
          <p:nvPr/>
        </p:nvSpPr>
        <p:spPr>
          <a:xfrm>
            <a:off x="6620044" y="5856052"/>
            <a:ext cx="1123500" cy="19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40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1">
                <a:solidFill>
                  <a:srgbClr val="FFFFFF"/>
                </a:solidFill>
              </a:rPr>
              <a:t>BOOT IMAGE</a:t>
            </a:r>
          </a:p>
        </p:txBody>
      </p:sp>
      <p:sp>
        <p:nvSpPr>
          <p:cNvPr id="1598" name="Shape 1598"/>
          <p:cNvSpPr/>
          <p:nvPr/>
        </p:nvSpPr>
        <p:spPr>
          <a:xfrm>
            <a:off x="6812275" y="5173117"/>
            <a:ext cx="698700" cy="679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63" y="0"/>
                </a:moveTo>
                <a:lnTo>
                  <a:pt x="51827" y="547"/>
                </a:lnTo>
                <a:lnTo>
                  <a:pt x="44023" y="2141"/>
                </a:lnTo>
                <a:lnTo>
                  <a:pt x="36623" y="4712"/>
                </a:lnTo>
                <a:lnTo>
                  <a:pt x="29699" y="8186"/>
                </a:lnTo>
                <a:lnTo>
                  <a:pt x="23322" y="12494"/>
                </a:lnTo>
                <a:lnTo>
                  <a:pt x="17563" y="17563"/>
                </a:lnTo>
                <a:lnTo>
                  <a:pt x="12494" y="23322"/>
                </a:lnTo>
                <a:lnTo>
                  <a:pt x="8186" y="29699"/>
                </a:lnTo>
                <a:lnTo>
                  <a:pt x="4712" y="36623"/>
                </a:lnTo>
                <a:lnTo>
                  <a:pt x="2141" y="44023"/>
                </a:lnTo>
                <a:lnTo>
                  <a:pt x="547" y="51827"/>
                </a:lnTo>
                <a:lnTo>
                  <a:pt x="0" y="59963"/>
                </a:lnTo>
                <a:lnTo>
                  <a:pt x="547" y="68100"/>
                </a:lnTo>
                <a:lnTo>
                  <a:pt x="2141" y="75904"/>
                </a:lnTo>
                <a:lnTo>
                  <a:pt x="4712" y="83304"/>
                </a:lnTo>
                <a:lnTo>
                  <a:pt x="8186" y="90228"/>
                </a:lnTo>
                <a:lnTo>
                  <a:pt x="12494" y="96605"/>
                </a:lnTo>
                <a:lnTo>
                  <a:pt x="17563" y="102364"/>
                </a:lnTo>
                <a:lnTo>
                  <a:pt x="23322" y="107433"/>
                </a:lnTo>
                <a:lnTo>
                  <a:pt x="29699" y="111740"/>
                </a:lnTo>
                <a:lnTo>
                  <a:pt x="36623" y="115215"/>
                </a:lnTo>
                <a:lnTo>
                  <a:pt x="44023" y="117785"/>
                </a:lnTo>
                <a:lnTo>
                  <a:pt x="51827" y="119380"/>
                </a:lnTo>
                <a:lnTo>
                  <a:pt x="59963" y="119927"/>
                </a:lnTo>
                <a:lnTo>
                  <a:pt x="68100" y="119380"/>
                </a:lnTo>
                <a:lnTo>
                  <a:pt x="75904" y="117785"/>
                </a:lnTo>
                <a:lnTo>
                  <a:pt x="83304" y="115215"/>
                </a:lnTo>
                <a:lnTo>
                  <a:pt x="90228" y="111740"/>
                </a:lnTo>
                <a:lnTo>
                  <a:pt x="96605" y="107433"/>
                </a:lnTo>
                <a:lnTo>
                  <a:pt x="102364" y="102364"/>
                </a:lnTo>
                <a:lnTo>
                  <a:pt x="107433" y="96605"/>
                </a:lnTo>
                <a:lnTo>
                  <a:pt x="111740" y="90228"/>
                </a:lnTo>
                <a:lnTo>
                  <a:pt x="115215" y="83304"/>
                </a:lnTo>
                <a:lnTo>
                  <a:pt x="117785" y="75904"/>
                </a:lnTo>
                <a:lnTo>
                  <a:pt x="119380" y="68100"/>
                </a:lnTo>
                <a:lnTo>
                  <a:pt x="119927" y="59963"/>
                </a:lnTo>
                <a:lnTo>
                  <a:pt x="119380" y="51827"/>
                </a:lnTo>
                <a:lnTo>
                  <a:pt x="117785" y="44023"/>
                </a:lnTo>
                <a:lnTo>
                  <a:pt x="115215" y="36623"/>
                </a:lnTo>
                <a:lnTo>
                  <a:pt x="111740" y="29699"/>
                </a:lnTo>
                <a:lnTo>
                  <a:pt x="107433" y="23322"/>
                </a:lnTo>
                <a:lnTo>
                  <a:pt x="102364" y="17563"/>
                </a:lnTo>
                <a:lnTo>
                  <a:pt x="96605" y="12494"/>
                </a:lnTo>
                <a:lnTo>
                  <a:pt x="90228" y="8186"/>
                </a:lnTo>
                <a:lnTo>
                  <a:pt x="83304" y="4712"/>
                </a:lnTo>
                <a:lnTo>
                  <a:pt x="75904" y="2141"/>
                </a:lnTo>
                <a:lnTo>
                  <a:pt x="68100" y="547"/>
                </a:lnTo>
                <a:lnTo>
                  <a:pt x="59963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9" name="Shape 1599"/>
          <p:cNvSpPr/>
          <p:nvPr/>
        </p:nvSpPr>
        <p:spPr>
          <a:xfrm>
            <a:off x="6851365" y="5211124"/>
            <a:ext cx="620100" cy="603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99" y="0"/>
                </a:moveTo>
                <a:lnTo>
                  <a:pt x="50267" y="785"/>
                </a:lnTo>
                <a:lnTo>
                  <a:pt x="41035" y="3058"/>
                </a:lnTo>
                <a:lnTo>
                  <a:pt x="32426" y="6697"/>
                </a:lnTo>
                <a:lnTo>
                  <a:pt x="24565" y="11576"/>
                </a:lnTo>
                <a:lnTo>
                  <a:pt x="17573" y="17573"/>
                </a:lnTo>
                <a:lnTo>
                  <a:pt x="11576" y="24565"/>
                </a:lnTo>
                <a:lnTo>
                  <a:pt x="6697" y="32426"/>
                </a:lnTo>
                <a:lnTo>
                  <a:pt x="3058" y="41035"/>
                </a:lnTo>
                <a:lnTo>
                  <a:pt x="785" y="50267"/>
                </a:lnTo>
                <a:lnTo>
                  <a:pt x="0" y="59999"/>
                </a:lnTo>
                <a:lnTo>
                  <a:pt x="785" y="69732"/>
                </a:lnTo>
                <a:lnTo>
                  <a:pt x="3058" y="78964"/>
                </a:lnTo>
                <a:lnTo>
                  <a:pt x="6697" y="87572"/>
                </a:lnTo>
                <a:lnTo>
                  <a:pt x="11576" y="95434"/>
                </a:lnTo>
                <a:lnTo>
                  <a:pt x="17573" y="102425"/>
                </a:lnTo>
                <a:lnTo>
                  <a:pt x="24565" y="108423"/>
                </a:lnTo>
                <a:lnTo>
                  <a:pt x="32426" y="113302"/>
                </a:lnTo>
                <a:lnTo>
                  <a:pt x="41035" y="116941"/>
                </a:lnTo>
                <a:lnTo>
                  <a:pt x="50267" y="119214"/>
                </a:lnTo>
                <a:lnTo>
                  <a:pt x="59999" y="120000"/>
                </a:lnTo>
                <a:lnTo>
                  <a:pt x="69732" y="119214"/>
                </a:lnTo>
                <a:lnTo>
                  <a:pt x="78964" y="116941"/>
                </a:lnTo>
                <a:lnTo>
                  <a:pt x="87572" y="113302"/>
                </a:lnTo>
                <a:lnTo>
                  <a:pt x="95434" y="108423"/>
                </a:lnTo>
                <a:lnTo>
                  <a:pt x="102425" y="102425"/>
                </a:lnTo>
                <a:lnTo>
                  <a:pt x="108423" y="95434"/>
                </a:lnTo>
                <a:lnTo>
                  <a:pt x="113302" y="87572"/>
                </a:lnTo>
                <a:lnTo>
                  <a:pt x="116941" y="78964"/>
                </a:lnTo>
                <a:lnTo>
                  <a:pt x="119214" y="69732"/>
                </a:lnTo>
                <a:lnTo>
                  <a:pt x="120000" y="59999"/>
                </a:lnTo>
                <a:lnTo>
                  <a:pt x="119214" y="50267"/>
                </a:lnTo>
                <a:lnTo>
                  <a:pt x="116941" y="41035"/>
                </a:lnTo>
                <a:lnTo>
                  <a:pt x="113302" y="32426"/>
                </a:lnTo>
                <a:lnTo>
                  <a:pt x="108423" y="24565"/>
                </a:lnTo>
                <a:lnTo>
                  <a:pt x="102425" y="17573"/>
                </a:lnTo>
                <a:lnTo>
                  <a:pt x="95434" y="11576"/>
                </a:lnTo>
                <a:lnTo>
                  <a:pt x="87572" y="6697"/>
                </a:lnTo>
                <a:lnTo>
                  <a:pt x="78964" y="3058"/>
                </a:lnTo>
                <a:lnTo>
                  <a:pt x="69732" y="785"/>
                </a:lnTo>
                <a:lnTo>
                  <a:pt x="5999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0" name="Shape 1600"/>
          <p:cNvSpPr txBox="1"/>
          <p:nvPr/>
        </p:nvSpPr>
        <p:spPr>
          <a:xfrm>
            <a:off x="6630628" y="6059901"/>
            <a:ext cx="1092900" cy="195300"/>
          </a:xfrm>
          <a:prstGeom prst="rect">
            <a:avLst/>
          </a:prstGeom>
          <a:solidFill>
            <a:srgbClr val="A5DCE8"/>
          </a:solidFill>
          <a:ln>
            <a:noFill/>
          </a:ln>
        </p:spPr>
        <p:txBody>
          <a:bodyPr lIns="0" tIns="4155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1">
                <a:solidFill>
                  <a:srgbClr val="003D51"/>
                </a:solidFill>
              </a:rPr>
              <a:t>LIB</a:t>
            </a:r>
            <a:r>
              <a:rPr lang="en-US" sz="1000" b="1">
                <a:solidFill>
                  <a:srgbClr val="003D51"/>
                </a:solidFill>
                <a:latin typeface="Arial"/>
                <a:ea typeface="Arial"/>
                <a:cs typeface="Arial"/>
                <a:sym typeface="Arial"/>
              </a:rPr>
              <a:t>RBD</a:t>
            </a:r>
          </a:p>
        </p:txBody>
      </p:sp>
      <p:pic>
        <p:nvPicPr>
          <p:cNvPr id="1601" name="Shape 160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17243" y="5281720"/>
            <a:ext cx="490383" cy="490383"/>
          </a:xfrm>
          <a:prstGeom prst="rect">
            <a:avLst/>
          </a:prstGeom>
          <a:noFill/>
          <a:ln>
            <a:noFill/>
          </a:ln>
        </p:spPr>
      </p:pic>
      <p:sp>
        <p:nvSpPr>
          <p:cNvPr id="1602" name="Shape 1602"/>
          <p:cNvSpPr/>
          <p:nvPr/>
        </p:nvSpPr>
        <p:spPr>
          <a:xfrm>
            <a:off x="8672739" y="5512312"/>
            <a:ext cx="2329800" cy="81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7" y="0"/>
                </a:lnTo>
                <a:lnTo>
                  <a:pt x="119997" y="119993"/>
                </a:lnTo>
                <a:lnTo>
                  <a:pt x="0" y="119993"/>
                </a:lnTo>
                <a:lnTo>
                  <a:pt x="0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3" name="Shape 1603"/>
          <p:cNvSpPr txBox="1"/>
          <p:nvPr/>
        </p:nvSpPr>
        <p:spPr>
          <a:xfrm>
            <a:off x="9296170" y="5856052"/>
            <a:ext cx="1123500" cy="19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40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1">
                <a:solidFill>
                  <a:srgbClr val="FFFFFF"/>
                </a:solidFill>
              </a:rPr>
              <a:t>BLOCK STORAGE</a:t>
            </a:r>
          </a:p>
        </p:txBody>
      </p:sp>
      <p:sp>
        <p:nvSpPr>
          <p:cNvPr id="1604" name="Shape 1604"/>
          <p:cNvSpPr/>
          <p:nvPr/>
        </p:nvSpPr>
        <p:spPr>
          <a:xfrm>
            <a:off x="9488401" y="5173117"/>
            <a:ext cx="698700" cy="679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63" y="0"/>
                </a:moveTo>
                <a:lnTo>
                  <a:pt x="51827" y="547"/>
                </a:lnTo>
                <a:lnTo>
                  <a:pt x="44023" y="2141"/>
                </a:lnTo>
                <a:lnTo>
                  <a:pt x="36623" y="4712"/>
                </a:lnTo>
                <a:lnTo>
                  <a:pt x="29699" y="8186"/>
                </a:lnTo>
                <a:lnTo>
                  <a:pt x="23322" y="12494"/>
                </a:lnTo>
                <a:lnTo>
                  <a:pt x="17563" y="17563"/>
                </a:lnTo>
                <a:lnTo>
                  <a:pt x="12494" y="23322"/>
                </a:lnTo>
                <a:lnTo>
                  <a:pt x="8186" y="29699"/>
                </a:lnTo>
                <a:lnTo>
                  <a:pt x="4712" y="36623"/>
                </a:lnTo>
                <a:lnTo>
                  <a:pt x="2141" y="44023"/>
                </a:lnTo>
                <a:lnTo>
                  <a:pt x="547" y="51827"/>
                </a:lnTo>
                <a:lnTo>
                  <a:pt x="0" y="59963"/>
                </a:lnTo>
                <a:lnTo>
                  <a:pt x="547" y="68100"/>
                </a:lnTo>
                <a:lnTo>
                  <a:pt x="2141" y="75904"/>
                </a:lnTo>
                <a:lnTo>
                  <a:pt x="4712" y="83304"/>
                </a:lnTo>
                <a:lnTo>
                  <a:pt x="8186" y="90228"/>
                </a:lnTo>
                <a:lnTo>
                  <a:pt x="12494" y="96605"/>
                </a:lnTo>
                <a:lnTo>
                  <a:pt x="17563" y="102364"/>
                </a:lnTo>
                <a:lnTo>
                  <a:pt x="23322" y="107433"/>
                </a:lnTo>
                <a:lnTo>
                  <a:pt x="29699" y="111740"/>
                </a:lnTo>
                <a:lnTo>
                  <a:pt x="36623" y="115215"/>
                </a:lnTo>
                <a:lnTo>
                  <a:pt x="44023" y="117785"/>
                </a:lnTo>
                <a:lnTo>
                  <a:pt x="51827" y="119380"/>
                </a:lnTo>
                <a:lnTo>
                  <a:pt x="59963" y="119927"/>
                </a:lnTo>
                <a:lnTo>
                  <a:pt x="68100" y="119380"/>
                </a:lnTo>
                <a:lnTo>
                  <a:pt x="75904" y="117785"/>
                </a:lnTo>
                <a:lnTo>
                  <a:pt x="83304" y="115215"/>
                </a:lnTo>
                <a:lnTo>
                  <a:pt x="90228" y="111740"/>
                </a:lnTo>
                <a:lnTo>
                  <a:pt x="96605" y="107433"/>
                </a:lnTo>
                <a:lnTo>
                  <a:pt x="102364" y="102364"/>
                </a:lnTo>
                <a:lnTo>
                  <a:pt x="107433" y="96605"/>
                </a:lnTo>
                <a:lnTo>
                  <a:pt x="111740" y="90228"/>
                </a:lnTo>
                <a:lnTo>
                  <a:pt x="115215" y="83304"/>
                </a:lnTo>
                <a:lnTo>
                  <a:pt x="117785" y="75904"/>
                </a:lnTo>
                <a:lnTo>
                  <a:pt x="119380" y="68100"/>
                </a:lnTo>
                <a:lnTo>
                  <a:pt x="119927" y="59963"/>
                </a:lnTo>
                <a:lnTo>
                  <a:pt x="119380" y="51827"/>
                </a:lnTo>
                <a:lnTo>
                  <a:pt x="117785" y="44023"/>
                </a:lnTo>
                <a:lnTo>
                  <a:pt x="115215" y="36623"/>
                </a:lnTo>
                <a:lnTo>
                  <a:pt x="111740" y="29699"/>
                </a:lnTo>
                <a:lnTo>
                  <a:pt x="107433" y="23322"/>
                </a:lnTo>
                <a:lnTo>
                  <a:pt x="102364" y="17563"/>
                </a:lnTo>
                <a:lnTo>
                  <a:pt x="96605" y="12494"/>
                </a:lnTo>
                <a:lnTo>
                  <a:pt x="90228" y="8186"/>
                </a:lnTo>
                <a:lnTo>
                  <a:pt x="83304" y="4712"/>
                </a:lnTo>
                <a:lnTo>
                  <a:pt x="75904" y="2141"/>
                </a:lnTo>
                <a:lnTo>
                  <a:pt x="68100" y="547"/>
                </a:lnTo>
                <a:lnTo>
                  <a:pt x="59963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5" name="Shape 1605"/>
          <p:cNvSpPr/>
          <p:nvPr/>
        </p:nvSpPr>
        <p:spPr>
          <a:xfrm>
            <a:off x="9527491" y="5211124"/>
            <a:ext cx="620100" cy="603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99" y="0"/>
                </a:moveTo>
                <a:lnTo>
                  <a:pt x="50267" y="785"/>
                </a:lnTo>
                <a:lnTo>
                  <a:pt x="41035" y="3058"/>
                </a:lnTo>
                <a:lnTo>
                  <a:pt x="32426" y="6697"/>
                </a:lnTo>
                <a:lnTo>
                  <a:pt x="24565" y="11576"/>
                </a:lnTo>
                <a:lnTo>
                  <a:pt x="17573" y="17573"/>
                </a:lnTo>
                <a:lnTo>
                  <a:pt x="11576" y="24565"/>
                </a:lnTo>
                <a:lnTo>
                  <a:pt x="6697" y="32426"/>
                </a:lnTo>
                <a:lnTo>
                  <a:pt x="3058" y="41035"/>
                </a:lnTo>
                <a:lnTo>
                  <a:pt x="785" y="50267"/>
                </a:lnTo>
                <a:lnTo>
                  <a:pt x="0" y="59999"/>
                </a:lnTo>
                <a:lnTo>
                  <a:pt x="785" y="69732"/>
                </a:lnTo>
                <a:lnTo>
                  <a:pt x="3058" y="78964"/>
                </a:lnTo>
                <a:lnTo>
                  <a:pt x="6697" y="87572"/>
                </a:lnTo>
                <a:lnTo>
                  <a:pt x="11576" y="95434"/>
                </a:lnTo>
                <a:lnTo>
                  <a:pt x="17573" y="102425"/>
                </a:lnTo>
                <a:lnTo>
                  <a:pt x="24565" y="108423"/>
                </a:lnTo>
                <a:lnTo>
                  <a:pt x="32426" y="113302"/>
                </a:lnTo>
                <a:lnTo>
                  <a:pt x="41035" y="116941"/>
                </a:lnTo>
                <a:lnTo>
                  <a:pt x="50267" y="119214"/>
                </a:lnTo>
                <a:lnTo>
                  <a:pt x="59999" y="120000"/>
                </a:lnTo>
                <a:lnTo>
                  <a:pt x="69732" y="119214"/>
                </a:lnTo>
                <a:lnTo>
                  <a:pt x="78964" y="116941"/>
                </a:lnTo>
                <a:lnTo>
                  <a:pt x="87572" y="113302"/>
                </a:lnTo>
                <a:lnTo>
                  <a:pt x="95434" y="108423"/>
                </a:lnTo>
                <a:lnTo>
                  <a:pt x="102425" y="102425"/>
                </a:lnTo>
                <a:lnTo>
                  <a:pt x="108423" y="95434"/>
                </a:lnTo>
                <a:lnTo>
                  <a:pt x="113302" y="87572"/>
                </a:lnTo>
                <a:lnTo>
                  <a:pt x="116941" y="78964"/>
                </a:lnTo>
                <a:lnTo>
                  <a:pt x="119214" y="69732"/>
                </a:lnTo>
                <a:lnTo>
                  <a:pt x="120000" y="59999"/>
                </a:lnTo>
                <a:lnTo>
                  <a:pt x="119214" y="50267"/>
                </a:lnTo>
                <a:lnTo>
                  <a:pt x="116941" y="41035"/>
                </a:lnTo>
                <a:lnTo>
                  <a:pt x="113302" y="32426"/>
                </a:lnTo>
                <a:lnTo>
                  <a:pt x="108423" y="24565"/>
                </a:lnTo>
                <a:lnTo>
                  <a:pt x="102425" y="17573"/>
                </a:lnTo>
                <a:lnTo>
                  <a:pt x="95434" y="11576"/>
                </a:lnTo>
                <a:lnTo>
                  <a:pt x="87572" y="6697"/>
                </a:lnTo>
                <a:lnTo>
                  <a:pt x="78964" y="3058"/>
                </a:lnTo>
                <a:lnTo>
                  <a:pt x="69732" y="785"/>
                </a:lnTo>
                <a:lnTo>
                  <a:pt x="5999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6" name="Shape 1606"/>
          <p:cNvSpPr txBox="1"/>
          <p:nvPr/>
        </p:nvSpPr>
        <p:spPr>
          <a:xfrm>
            <a:off x="9306753" y="6059901"/>
            <a:ext cx="1092900" cy="195300"/>
          </a:xfrm>
          <a:prstGeom prst="rect">
            <a:avLst/>
          </a:prstGeom>
          <a:solidFill>
            <a:srgbClr val="A5DCE8"/>
          </a:solidFill>
          <a:ln>
            <a:noFill/>
          </a:ln>
        </p:spPr>
        <p:txBody>
          <a:bodyPr lIns="0" tIns="4155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1">
                <a:solidFill>
                  <a:srgbClr val="003D51"/>
                </a:solidFill>
              </a:rPr>
              <a:t>LIB</a:t>
            </a:r>
            <a:r>
              <a:rPr lang="en-US" sz="1000" b="1">
                <a:solidFill>
                  <a:srgbClr val="003D51"/>
                </a:solidFill>
                <a:latin typeface="Arial"/>
                <a:ea typeface="Arial"/>
                <a:cs typeface="Arial"/>
                <a:sym typeface="Arial"/>
              </a:rPr>
              <a:t>RBD</a:t>
            </a:r>
          </a:p>
        </p:txBody>
      </p:sp>
      <p:sp>
        <p:nvSpPr>
          <p:cNvPr id="1607" name="Shape 1607"/>
          <p:cNvSpPr/>
          <p:nvPr/>
        </p:nvSpPr>
        <p:spPr>
          <a:xfrm>
            <a:off x="11470507" y="5512312"/>
            <a:ext cx="2329800" cy="81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7" y="0"/>
                </a:lnTo>
                <a:lnTo>
                  <a:pt x="119997" y="119993"/>
                </a:lnTo>
                <a:lnTo>
                  <a:pt x="0" y="119993"/>
                </a:lnTo>
                <a:lnTo>
                  <a:pt x="0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8" name="Shape 1608"/>
          <p:cNvSpPr txBox="1"/>
          <p:nvPr/>
        </p:nvSpPr>
        <p:spPr>
          <a:xfrm>
            <a:off x="12093938" y="5856052"/>
            <a:ext cx="1123499" cy="19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40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1">
                <a:solidFill>
                  <a:srgbClr val="FFFFFF"/>
                </a:solidFill>
              </a:rPr>
              <a:t>FILE SHARE</a:t>
            </a:r>
          </a:p>
        </p:txBody>
      </p:sp>
      <p:sp>
        <p:nvSpPr>
          <p:cNvPr id="1609" name="Shape 1609"/>
          <p:cNvSpPr/>
          <p:nvPr/>
        </p:nvSpPr>
        <p:spPr>
          <a:xfrm>
            <a:off x="12286169" y="5173117"/>
            <a:ext cx="698700" cy="679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63" y="0"/>
                </a:moveTo>
                <a:lnTo>
                  <a:pt x="51827" y="547"/>
                </a:lnTo>
                <a:lnTo>
                  <a:pt x="44023" y="2141"/>
                </a:lnTo>
                <a:lnTo>
                  <a:pt x="36623" y="4712"/>
                </a:lnTo>
                <a:lnTo>
                  <a:pt x="29699" y="8186"/>
                </a:lnTo>
                <a:lnTo>
                  <a:pt x="23322" y="12494"/>
                </a:lnTo>
                <a:lnTo>
                  <a:pt x="17563" y="17563"/>
                </a:lnTo>
                <a:lnTo>
                  <a:pt x="12494" y="23322"/>
                </a:lnTo>
                <a:lnTo>
                  <a:pt x="8186" y="29699"/>
                </a:lnTo>
                <a:lnTo>
                  <a:pt x="4712" y="36623"/>
                </a:lnTo>
                <a:lnTo>
                  <a:pt x="2141" y="44023"/>
                </a:lnTo>
                <a:lnTo>
                  <a:pt x="547" y="51827"/>
                </a:lnTo>
                <a:lnTo>
                  <a:pt x="0" y="59963"/>
                </a:lnTo>
                <a:lnTo>
                  <a:pt x="547" y="68100"/>
                </a:lnTo>
                <a:lnTo>
                  <a:pt x="2141" y="75904"/>
                </a:lnTo>
                <a:lnTo>
                  <a:pt x="4712" y="83304"/>
                </a:lnTo>
                <a:lnTo>
                  <a:pt x="8186" y="90228"/>
                </a:lnTo>
                <a:lnTo>
                  <a:pt x="12494" y="96605"/>
                </a:lnTo>
                <a:lnTo>
                  <a:pt x="17563" y="102364"/>
                </a:lnTo>
                <a:lnTo>
                  <a:pt x="23322" y="107433"/>
                </a:lnTo>
                <a:lnTo>
                  <a:pt x="29699" y="111740"/>
                </a:lnTo>
                <a:lnTo>
                  <a:pt x="36623" y="115215"/>
                </a:lnTo>
                <a:lnTo>
                  <a:pt x="44023" y="117785"/>
                </a:lnTo>
                <a:lnTo>
                  <a:pt x="51827" y="119380"/>
                </a:lnTo>
                <a:lnTo>
                  <a:pt x="59963" y="119927"/>
                </a:lnTo>
                <a:lnTo>
                  <a:pt x="68100" y="119380"/>
                </a:lnTo>
                <a:lnTo>
                  <a:pt x="75904" y="117785"/>
                </a:lnTo>
                <a:lnTo>
                  <a:pt x="83304" y="115215"/>
                </a:lnTo>
                <a:lnTo>
                  <a:pt x="90228" y="111740"/>
                </a:lnTo>
                <a:lnTo>
                  <a:pt x="96605" y="107433"/>
                </a:lnTo>
                <a:lnTo>
                  <a:pt x="102364" y="102364"/>
                </a:lnTo>
                <a:lnTo>
                  <a:pt x="107433" y="96605"/>
                </a:lnTo>
                <a:lnTo>
                  <a:pt x="111740" y="90228"/>
                </a:lnTo>
                <a:lnTo>
                  <a:pt x="115215" y="83304"/>
                </a:lnTo>
                <a:lnTo>
                  <a:pt x="117785" y="75904"/>
                </a:lnTo>
                <a:lnTo>
                  <a:pt x="119380" y="68100"/>
                </a:lnTo>
                <a:lnTo>
                  <a:pt x="119927" y="59963"/>
                </a:lnTo>
                <a:lnTo>
                  <a:pt x="119380" y="51827"/>
                </a:lnTo>
                <a:lnTo>
                  <a:pt x="117785" y="44023"/>
                </a:lnTo>
                <a:lnTo>
                  <a:pt x="115215" y="36623"/>
                </a:lnTo>
                <a:lnTo>
                  <a:pt x="111740" y="29699"/>
                </a:lnTo>
                <a:lnTo>
                  <a:pt x="107433" y="23322"/>
                </a:lnTo>
                <a:lnTo>
                  <a:pt x="102364" y="17563"/>
                </a:lnTo>
                <a:lnTo>
                  <a:pt x="96605" y="12494"/>
                </a:lnTo>
                <a:lnTo>
                  <a:pt x="90228" y="8186"/>
                </a:lnTo>
                <a:lnTo>
                  <a:pt x="83304" y="4712"/>
                </a:lnTo>
                <a:lnTo>
                  <a:pt x="75904" y="2141"/>
                </a:lnTo>
                <a:lnTo>
                  <a:pt x="68100" y="547"/>
                </a:lnTo>
                <a:lnTo>
                  <a:pt x="59963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0" name="Shape 1610"/>
          <p:cNvSpPr/>
          <p:nvPr/>
        </p:nvSpPr>
        <p:spPr>
          <a:xfrm>
            <a:off x="12325259" y="5211124"/>
            <a:ext cx="620100" cy="603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99" y="0"/>
                </a:moveTo>
                <a:lnTo>
                  <a:pt x="50267" y="785"/>
                </a:lnTo>
                <a:lnTo>
                  <a:pt x="41035" y="3058"/>
                </a:lnTo>
                <a:lnTo>
                  <a:pt x="32426" y="6697"/>
                </a:lnTo>
                <a:lnTo>
                  <a:pt x="24565" y="11576"/>
                </a:lnTo>
                <a:lnTo>
                  <a:pt x="17573" y="17573"/>
                </a:lnTo>
                <a:lnTo>
                  <a:pt x="11576" y="24565"/>
                </a:lnTo>
                <a:lnTo>
                  <a:pt x="6697" y="32426"/>
                </a:lnTo>
                <a:lnTo>
                  <a:pt x="3058" y="41035"/>
                </a:lnTo>
                <a:lnTo>
                  <a:pt x="785" y="50267"/>
                </a:lnTo>
                <a:lnTo>
                  <a:pt x="0" y="59999"/>
                </a:lnTo>
                <a:lnTo>
                  <a:pt x="785" y="69732"/>
                </a:lnTo>
                <a:lnTo>
                  <a:pt x="3058" y="78964"/>
                </a:lnTo>
                <a:lnTo>
                  <a:pt x="6697" y="87572"/>
                </a:lnTo>
                <a:lnTo>
                  <a:pt x="11576" y="95434"/>
                </a:lnTo>
                <a:lnTo>
                  <a:pt x="17573" y="102425"/>
                </a:lnTo>
                <a:lnTo>
                  <a:pt x="24565" y="108423"/>
                </a:lnTo>
                <a:lnTo>
                  <a:pt x="32426" y="113302"/>
                </a:lnTo>
                <a:lnTo>
                  <a:pt x="41035" y="116941"/>
                </a:lnTo>
                <a:lnTo>
                  <a:pt x="50267" y="119214"/>
                </a:lnTo>
                <a:lnTo>
                  <a:pt x="59999" y="120000"/>
                </a:lnTo>
                <a:lnTo>
                  <a:pt x="69732" y="119214"/>
                </a:lnTo>
                <a:lnTo>
                  <a:pt x="78964" y="116941"/>
                </a:lnTo>
                <a:lnTo>
                  <a:pt x="87572" y="113302"/>
                </a:lnTo>
                <a:lnTo>
                  <a:pt x="95434" y="108423"/>
                </a:lnTo>
                <a:lnTo>
                  <a:pt x="102425" y="102425"/>
                </a:lnTo>
                <a:lnTo>
                  <a:pt x="108423" y="95434"/>
                </a:lnTo>
                <a:lnTo>
                  <a:pt x="113302" y="87572"/>
                </a:lnTo>
                <a:lnTo>
                  <a:pt x="116941" y="78964"/>
                </a:lnTo>
                <a:lnTo>
                  <a:pt x="119214" y="69732"/>
                </a:lnTo>
                <a:lnTo>
                  <a:pt x="120000" y="59999"/>
                </a:lnTo>
                <a:lnTo>
                  <a:pt x="119214" y="50267"/>
                </a:lnTo>
                <a:lnTo>
                  <a:pt x="116941" y="41035"/>
                </a:lnTo>
                <a:lnTo>
                  <a:pt x="113302" y="32426"/>
                </a:lnTo>
                <a:lnTo>
                  <a:pt x="108423" y="24565"/>
                </a:lnTo>
                <a:lnTo>
                  <a:pt x="102425" y="17573"/>
                </a:lnTo>
                <a:lnTo>
                  <a:pt x="95434" y="11576"/>
                </a:lnTo>
                <a:lnTo>
                  <a:pt x="87572" y="6697"/>
                </a:lnTo>
                <a:lnTo>
                  <a:pt x="78964" y="3058"/>
                </a:lnTo>
                <a:lnTo>
                  <a:pt x="69732" y="785"/>
                </a:lnTo>
                <a:lnTo>
                  <a:pt x="5999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1" name="Shape 1611"/>
          <p:cNvSpPr txBox="1"/>
          <p:nvPr/>
        </p:nvSpPr>
        <p:spPr>
          <a:xfrm>
            <a:off x="12104521" y="6059901"/>
            <a:ext cx="1092900" cy="195300"/>
          </a:xfrm>
          <a:prstGeom prst="rect">
            <a:avLst/>
          </a:prstGeom>
          <a:solidFill>
            <a:srgbClr val="A5DCE8"/>
          </a:solidFill>
          <a:ln>
            <a:noFill/>
          </a:ln>
        </p:spPr>
        <p:txBody>
          <a:bodyPr lIns="0" tIns="4155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1">
                <a:solidFill>
                  <a:srgbClr val="003D51"/>
                </a:solidFill>
              </a:rPr>
              <a:t>CEPHFS</a:t>
            </a:r>
          </a:p>
        </p:txBody>
      </p:sp>
      <p:pic>
        <p:nvPicPr>
          <p:cNvPr id="1612" name="Shape 161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477350" y="5342749"/>
            <a:ext cx="344129" cy="33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Shape 16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688488" y="5307200"/>
            <a:ext cx="302752" cy="3996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4" name="Shape 1614"/>
          <p:cNvCxnSpPr/>
          <p:nvPr/>
        </p:nvCxnSpPr>
        <p:spPr>
          <a:xfrm>
            <a:off x="4451216" y="4118197"/>
            <a:ext cx="3900" cy="873600"/>
          </a:xfrm>
          <a:prstGeom prst="straightConnector1">
            <a:avLst/>
          </a:prstGeom>
          <a:noFill/>
          <a:ln w="9525" cap="flat" cmpd="sng">
            <a:solidFill>
              <a:srgbClr val="003D5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615" name="Shape 1615"/>
          <p:cNvCxnSpPr/>
          <p:nvPr/>
        </p:nvCxnSpPr>
        <p:spPr>
          <a:xfrm>
            <a:off x="4562714" y="4118197"/>
            <a:ext cx="3900" cy="873600"/>
          </a:xfrm>
          <a:prstGeom prst="straightConnector1">
            <a:avLst/>
          </a:prstGeom>
          <a:noFill/>
          <a:ln w="9525" cap="flat" cmpd="sng">
            <a:solidFill>
              <a:srgbClr val="003D51"/>
            </a:solidFill>
            <a:prstDash val="dash"/>
            <a:round/>
            <a:headEnd type="triangle" w="med" len="med"/>
            <a:tailEnd type="none" w="med" len="med"/>
          </a:ln>
        </p:spPr>
      </p:cxnSp>
      <p:cxnSp>
        <p:nvCxnSpPr>
          <p:cNvPr id="1616" name="Shape 1616"/>
          <p:cNvCxnSpPr/>
          <p:nvPr/>
        </p:nvCxnSpPr>
        <p:spPr>
          <a:xfrm>
            <a:off x="9904822" y="4118197"/>
            <a:ext cx="3900" cy="873600"/>
          </a:xfrm>
          <a:prstGeom prst="straightConnector1">
            <a:avLst/>
          </a:prstGeom>
          <a:noFill/>
          <a:ln w="9525" cap="flat" cmpd="sng">
            <a:solidFill>
              <a:srgbClr val="003D51"/>
            </a:solidFill>
            <a:prstDash val="dash"/>
            <a:round/>
            <a:headEnd type="triangle" w="med" len="med"/>
            <a:tailEnd type="none" w="med" len="med"/>
          </a:ln>
        </p:spPr>
      </p:cxnSp>
      <p:cxnSp>
        <p:nvCxnSpPr>
          <p:cNvPr id="1617" name="Shape 1617"/>
          <p:cNvCxnSpPr/>
          <p:nvPr/>
        </p:nvCxnSpPr>
        <p:spPr>
          <a:xfrm>
            <a:off x="9783180" y="4118197"/>
            <a:ext cx="3900" cy="873600"/>
          </a:xfrm>
          <a:prstGeom prst="straightConnector1">
            <a:avLst/>
          </a:prstGeom>
          <a:noFill/>
          <a:ln w="9525" cap="flat" cmpd="sng">
            <a:solidFill>
              <a:srgbClr val="003D5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618" name="Shape 1618"/>
          <p:cNvSpPr txBox="1"/>
          <p:nvPr/>
        </p:nvSpPr>
        <p:spPr>
          <a:xfrm>
            <a:off x="1925519" y="4385405"/>
            <a:ext cx="801300" cy="339600"/>
          </a:xfrm>
          <a:prstGeom prst="rect">
            <a:avLst/>
          </a:prstGeom>
          <a:noFill/>
          <a:ln>
            <a:noFill/>
          </a:ln>
        </p:spPr>
        <p:txBody>
          <a:bodyPr lIns="145950" tIns="145950" rIns="145950" bIns="145950" anchor="ctr" anchorCtr="0">
            <a:noAutofit/>
          </a:bodyPr>
          <a:lstStyle/>
          <a:p>
            <a:pPr marL="25400" lvl="0" indent="0" rtl="0">
              <a:spcBef>
                <a:spcPts val="0"/>
              </a:spcBef>
              <a:buNone/>
            </a:pPr>
            <a:r>
              <a:rPr lang="en-US" sz="1000">
                <a:solidFill>
                  <a:srgbClr val="003D51"/>
                </a:solidFill>
              </a:rPr>
              <a:t>STORE</a:t>
            </a:r>
          </a:p>
        </p:txBody>
      </p:sp>
      <p:sp>
        <p:nvSpPr>
          <p:cNvPr id="1619" name="Shape 1619"/>
          <p:cNvSpPr txBox="1"/>
          <p:nvPr/>
        </p:nvSpPr>
        <p:spPr>
          <a:xfrm>
            <a:off x="4529484" y="4385405"/>
            <a:ext cx="801300" cy="339600"/>
          </a:xfrm>
          <a:prstGeom prst="rect">
            <a:avLst/>
          </a:prstGeom>
          <a:noFill/>
          <a:ln>
            <a:noFill/>
          </a:ln>
        </p:spPr>
        <p:txBody>
          <a:bodyPr lIns="145950" tIns="145950" rIns="145950" bIns="145950" anchor="ctr" anchorCtr="0">
            <a:noAutofit/>
          </a:bodyPr>
          <a:lstStyle/>
          <a:p>
            <a:pPr marL="25400" lvl="0" indent="0" rtl="0">
              <a:spcBef>
                <a:spcPts val="0"/>
              </a:spcBef>
              <a:buNone/>
            </a:pPr>
            <a:r>
              <a:rPr lang="en-US" sz="1000">
                <a:solidFill>
                  <a:srgbClr val="003D51"/>
                </a:solidFill>
              </a:rPr>
              <a:t>GET</a:t>
            </a:r>
          </a:p>
          <a:p>
            <a:pPr marL="25400" lvl="0" indent="0" rtl="0">
              <a:spcBef>
                <a:spcPts val="0"/>
              </a:spcBef>
              <a:buNone/>
            </a:pPr>
            <a:r>
              <a:rPr lang="en-US" sz="1000">
                <a:solidFill>
                  <a:srgbClr val="003D51"/>
                </a:solidFill>
              </a:rPr>
              <a:t>PUT</a:t>
            </a:r>
          </a:p>
          <a:p>
            <a:pPr marL="25400" lvl="0" indent="0" rtl="0">
              <a:spcBef>
                <a:spcPts val="0"/>
              </a:spcBef>
              <a:buNone/>
            </a:pPr>
            <a:r>
              <a:rPr lang="en-US" sz="1000">
                <a:solidFill>
                  <a:srgbClr val="003D51"/>
                </a:solidFill>
              </a:rPr>
              <a:t>...</a:t>
            </a:r>
          </a:p>
        </p:txBody>
      </p:sp>
      <p:sp>
        <p:nvSpPr>
          <p:cNvPr id="1620" name="Shape 1620"/>
          <p:cNvSpPr txBox="1"/>
          <p:nvPr/>
        </p:nvSpPr>
        <p:spPr>
          <a:xfrm>
            <a:off x="7225813" y="4385405"/>
            <a:ext cx="801300" cy="339600"/>
          </a:xfrm>
          <a:prstGeom prst="rect">
            <a:avLst/>
          </a:prstGeom>
          <a:noFill/>
          <a:ln>
            <a:noFill/>
          </a:ln>
        </p:spPr>
        <p:txBody>
          <a:bodyPr lIns="145950" tIns="145950" rIns="145950" bIns="145950" anchor="ctr" anchorCtr="0">
            <a:noAutofit/>
          </a:bodyPr>
          <a:lstStyle/>
          <a:p>
            <a:pPr marL="25400" lvl="0" indent="0" rtl="0">
              <a:spcBef>
                <a:spcPts val="0"/>
              </a:spcBef>
              <a:buNone/>
            </a:pPr>
            <a:r>
              <a:rPr lang="en-US" sz="1000">
                <a:solidFill>
                  <a:srgbClr val="003D51"/>
                </a:solidFill>
              </a:rPr>
              <a:t>BOOT</a:t>
            </a:r>
          </a:p>
        </p:txBody>
      </p:sp>
      <p:sp>
        <p:nvSpPr>
          <p:cNvPr id="1621" name="Shape 1621"/>
          <p:cNvSpPr txBox="1"/>
          <p:nvPr/>
        </p:nvSpPr>
        <p:spPr>
          <a:xfrm>
            <a:off x="9841160" y="4385405"/>
            <a:ext cx="801300" cy="339600"/>
          </a:xfrm>
          <a:prstGeom prst="rect">
            <a:avLst/>
          </a:prstGeom>
          <a:noFill/>
          <a:ln>
            <a:noFill/>
          </a:ln>
        </p:spPr>
        <p:txBody>
          <a:bodyPr lIns="145950" tIns="145950" rIns="145950" bIns="145950" anchor="ctr" anchorCtr="0">
            <a:noAutofit/>
          </a:bodyPr>
          <a:lstStyle/>
          <a:p>
            <a:pPr marL="25400" lvl="0" indent="0" rtl="0">
              <a:spcBef>
                <a:spcPts val="0"/>
              </a:spcBef>
              <a:buNone/>
            </a:pPr>
            <a:r>
              <a:rPr lang="en-US" sz="1000">
                <a:solidFill>
                  <a:srgbClr val="003D51"/>
                </a:solidFill>
              </a:rPr>
              <a:t>BLOCK DEVICE</a:t>
            </a:r>
          </a:p>
        </p:txBody>
      </p:sp>
      <p:sp>
        <p:nvSpPr>
          <p:cNvPr id="1622" name="Shape 1622"/>
          <p:cNvSpPr txBox="1"/>
          <p:nvPr/>
        </p:nvSpPr>
        <p:spPr>
          <a:xfrm>
            <a:off x="12669360" y="4385405"/>
            <a:ext cx="801300" cy="339600"/>
          </a:xfrm>
          <a:prstGeom prst="rect">
            <a:avLst/>
          </a:prstGeom>
          <a:noFill/>
          <a:ln>
            <a:noFill/>
          </a:ln>
        </p:spPr>
        <p:txBody>
          <a:bodyPr lIns="145950" tIns="145950" rIns="145950" bIns="145950" anchor="ctr" anchorCtr="0">
            <a:noAutofit/>
          </a:bodyPr>
          <a:lstStyle/>
          <a:p>
            <a:pPr marL="25400" lvl="0" indent="0" rtl="0">
              <a:spcBef>
                <a:spcPts val="0"/>
              </a:spcBef>
              <a:buNone/>
            </a:pPr>
            <a:r>
              <a:rPr lang="en-US" sz="1000">
                <a:solidFill>
                  <a:srgbClr val="003D51"/>
                </a:solidFill>
              </a:rPr>
              <a:t>MOUNT</a:t>
            </a:r>
          </a:p>
        </p:txBody>
      </p:sp>
      <p:sp>
        <p:nvSpPr>
          <p:cNvPr id="1623" name="Shape 1623"/>
          <p:cNvSpPr/>
          <p:nvPr/>
        </p:nvSpPr>
        <p:spPr>
          <a:xfrm>
            <a:off x="766007" y="6501148"/>
            <a:ext cx="13034400" cy="94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6" y="119976"/>
                </a:moveTo>
                <a:lnTo>
                  <a:pt x="0" y="119976"/>
                </a:lnTo>
                <a:lnTo>
                  <a:pt x="0" y="0"/>
                </a:lnTo>
                <a:lnTo>
                  <a:pt x="119996" y="0"/>
                </a:lnTo>
                <a:lnTo>
                  <a:pt x="119996" y="119976"/>
                </a:lnTo>
                <a:close/>
              </a:path>
            </a:pathLst>
          </a:custGeom>
          <a:solidFill>
            <a:srgbClr val="A200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4" name="Shape 1624"/>
          <p:cNvSpPr/>
          <p:nvPr/>
        </p:nvSpPr>
        <p:spPr>
          <a:xfrm>
            <a:off x="2540363" y="6628250"/>
            <a:ext cx="262800" cy="26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31" y="0"/>
                </a:moveTo>
                <a:lnTo>
                  <a:pt x="41009" y="3060"/>
                </a:lnTo>
                <a:lnTo>
                  <a:pt x="24560" y="11578"/>
                </a:lnTo>
                <a:lnTo>
                  <a:pt x="11578" y="24560"/>
                </a:lnTo>
                <a:lnTo>
                  <a:pt x="3060" y="41009"/>
                </a:lnTo>
                <a:lnTo>
                  <a:pt x="0" y="59932"/>
                </a:lnTo>
                <a:lnTo>
                  <a:pt x="3060" y="78857"/>
                </a:lnTo>
                <a:lnTo>
                  <a:pt x="11578" y="95308"/>
                </a:lnTo>
                <a:lnTo>
                  <a:pt x="24560" y="108290"/>
                </a:lnTo>
                <a:lnTo>
                  <a:pt x="41009" y="116809"/>
                </a:lnTo>
                <a:lnTo>
                  <a:pt x="59931" y="119869"/>
                </a:lnTo>
                <a:lnTo>
                  <a:pt x="78857" y="116809"/>
                </a:lnTo>
                <a:lnTo>
                  <a:pt x="86107" y="113055"/>
                </a:lnTo>
                <a:lnTo>
                  <a:pt x="59931" y="113055"/>
                </a:lnTo>
                <a:lnTo>
                  <a:pt x="39276" y="108873"/>
                </a:lnTo>
                <a:lnTo>
                  <a:pt x="22391" y="97478"/>
                </a:lnTo>
                <a:lnTo>
                  <a:pt x="10995" y="80590"/>
                </a:lnTo>
                <a:lnTo>
                  <a:pt x="6814" y="59932"/>
                </a:lnTo>
                <a:lnTo>
                  <a:pt x="10995" y="39276"/>
                </a:lnTo>
                <a:lnTo>
                  <a:pt x="22391" y="22391"/>
                </a:lnTo>
                <a:lnTo>
                  <a:pt x="39276" y="10995"/>
                </a:lnTo>
                <a:lnTo>
                  <a:pt x="59931" y="6814"/>
                </a:lnTo>
                <a:lnTo>
                  <a:pt x="86107" y="6814"/>
                </a:lnTo>
                <a:lnTo>
                  <a:pt x="78857" y="3060"/>
                </a:lnTo>
                <a:lnTo>
                  <a:pt x="59931" y="0"/>
                </a:lnTo>
                <a:close/>
              </a:path>
              <a:path w="120000" h="120000" extrusionOk="0">
                <a:moveTo>
                  <a:pt x="86107" y="6814"/>
                </a:moveTo>
                <a:lnTo>
                  <a:pt x="59931" y="6814"/>
                </a:lnTo>
                <a:lnTo>
                  <a:pt x="80589" y="10995"/>
                </a:lnTo>
                <a:lnTo>
                  <a:pt x="97477" y="22391"/>
                </a:lnTo>
                <a:lnTo>
                  <a:pt x="108873" y="39276"/>
                </a:lnTo>
                <a:lnTo>
                  <a:pt x="113054" y="59932"/>
                </a:lnTo>
                <a:lnTo>
                  <a:pt x="108873" y="80590"/>
                </a:lnTo>
                <a:lnTo>
                  <a:pt x="97477" y="97478"/>
                </a:lnTo>
                <a:lnTo>
                  <a:pt x="80589" y="108873"/>
                </a:lnTo>
                <a:lnTo>
                  <a:pt x="59931" y="113055"/>
                </a:lnTo>
                <a:lnTo>
                  <a:pt x="86107" y="113055"/>
                </a:lnTo>
                <a:lnTo>
                  <a:pt x="95307" y="108290"/>
                </a:lnTo>
                <a:lnTo>
                  <a:pt x="108290" y="95308"/>
                </a:lnTo>
                <a:lnTo>
                  <a:pt x="116808" y="78857"/>
                </a:lnTo>
                <a:lnTo>
                  <a:pt x="119869" y="59932"/>
                </a:lnTo>
                <a:lnTo>
                  <a:pt x="116808" y="41009"/>
                </a:lnTo>
                <a:lnTo>
                  <a:pt x="108290" y="24560"/>
                </a:lnTo>
                <a:lnTo>
                  <a:pt x="95307" y="11578"/>
                </a:lnTo>
                <a:lnTo>
                  <a:pt x="86107" y="68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5" name="Shape 1625"/>
          <p:cNvSpPr/>
          <p:nvPr/>
        </p:nvSpPr>
        <p:spPr>
          <a:xfrm>
            <a:off x="5494194" y="6628250"/>
            <a:ext cx="262800" cy="26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31" y="0"/>
                </a:moveTo>
                <a:lnTo>
                  <a:pt x="41009" y="3060"/>
                </a:lnTo>
                <a:lnTo>
                  <a:pt x="24560" y="11578"/>
                </a:lnTo>
                <a:lnTo>
                  <a:pt x="11578" y="24560"/>
                </a:lnTo>
                <a:lnTo>
                  <a:pt x="3060" y="41009"/>
                </a:lnTo>
                <a:lnTo>
                  <a:pt x="0" y="59932"/>
                </a:lnTo>
                <a:lnTo>
                  <a:pt x="3060" y="78857"/>
                </a:lnTo>
                <a:lnTo>
                  <a:pt x="11578" y="95308"/>
                </a:lnTo>
                <a:lnTo>
                  <a:pt x="24560" y="108290"/>
                </a:lnTo>
                <a:lnTo>
                  <a:pt x="41009" y="116809"/>
                </a:lnTo>
                <a:lnTo>
                  <a:pt x="59931" y="119869"/>
                </a:lnTo>
                <a:lnTo>
                  <a:pt x="78857" y="116809"/>
                </a:lnTo>
                <a:lnTo>
                  <a:pt x="86107" y="113055"/>
                </a:lnTo>
                <a:lnTo>
                  <a:pt x="59931" y="113055"/>
                </a:lnTo>
                <a:lnTo>
                  <a:pt x="39276" y="108873"/>
                </a:lnTo>
                <a:lnTo>
                  <a:pt x="22391" y="97478"/>
                </a:lnTo>
                <a:lnTo>
                  <a:pt x="10995" y="80590"/>
                </a:lnTo>
                <a:lnTo>
                  <a:pt x="6814" y="59932"/>
                </a:lnTo>
                <a:lnTo>
                  <a:pt x="10995" y="39276"/>
                </a:lnTo>
                <a:lnTo>
                  <a:pt x="22391" y="22391"/>
                </a:lnTo>
                <a:lnTo>
                  <a:pt x="39276" y="10995"/>
                </a:lnTo>
                <a:lnTo>
                  <a:pt x="59931" y="6814"/>
                </a:lnTo>
                <a:lnTo>
                  <a:pt x="86107" y="6814"/>
                </a:lnTo>
                <a:lnTo>
                  <a:pt x="78857" y="3060"/>
                </a:lnTo>
                <a:lnTo>
                  <a:pt x="59931" y="0"/>
                </a:lnTo>
                <a:close/>
              </a:path>
              <a:path w="120000" h="120000" extrusionOk="0">
                <a:moveTo>
                  <a:pt x="86107" y="6814"/>
                </a:moveTo>
                <a:lnTo>
                  <a:pt x="59931" y="6814"/>
                </a:lnTo>
                <a:lnTo>
                  <a:pt x="80589" y="10995"/>
                </a:lnTo>
                <a:lnTo>
                  <a:pt x="97477" y="22391"/>
                </a:lnTo>
                <a:lnTo>
                  <a:pt x="108873" y="39276"/>
                </a:lnTo>
                <a:lnTo>
                  <a:pt x="113054" y="59932"/>
                </a:lnTo>
                <a:lnTo>
                  <a:pt x="108873" y="80590"/>
                </a:lnTo>
                <a:lnTo>
                  <a:pt x="97477" y="97478"/>
                </a:lnTo>
                <a:lnTo>
                  <a:pt x="80589" y="108873"/>
                </a:lnTo>
                <a:lnTo>
                  <a:pt x="59931" y="113055"/>
                </a:lnTo>
                <a:lnTo>
                  <a:pt x="86107" y="113055"/>
                </a:lnTo>
                <a:lnTo>
                  <a:pt x="95307" y="108290"/>
                </a:lnTo>
                <a:lnTo>
                  <a:pt x="108290" y="95308"/>
                </a:lnTo>
                <a:lnTo>
                  <a:pt x="116808" y="78857"/>
                </a:lnTo>
                <a:lnTo>
                  <a:pt x="119869" y="59932"/>
                </a:lnTo>
                <a:lnTo>
                  <a:pt x="116808" y="41009"/>
                </a:lnTo>
                <a:lnTo>
                  <a:pt x="108290" y="24560"/>
                </a:lnTo>
                <a:lnTo>
                  <a:pt x="95307" y="11578"/>
                </a:lnTo>
                <a:lnTo>
                  <a:pt x="86107" y="68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6" name="Shape 1626"/>
          <p:cNvSpPr/>
          <p:nvPr/>
        </p:nvSpPr>
        <p:spPr>
          <a:xfrm>
            <a:off x="2540363" y="6628250"/>
            <a:ext cx="262800" cy="26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31" y="0"/>
                </a:moveTo>
                <a:lnTo>
                  <a:pt x="41009" y="3060"/>
                </a:lnTo>
                <a:lnTo>
                  <a:pt x="24560" y="11578"/>
                </a:lnTo>
                <a:lnTo>
                  <a:pt x="11578" y="24560"/>
                </a:lnTo>
                <a:lnTo>
                  <a:pt x="3060" y="41009"/>
                </a:lnTo>
                <a:lnTo>
                  <a:pt x="0" y="59932"/>
                </a:lnTo>
                <a:lnTo>
                  <a:pt x="3060" y="78857"/>
                </a:lnTo>
                <a:lnTo>
                  <a:pt x="11578" y="95308"/>
                </a:lnTo>
                <a:lnTo>
                  <a:pt x="24560" y="108290"/>
                </a:lnTo>
                <a:lnTo>
                  <a:pt x="41009" y="116809"/>
                </a:lnTo>
                <a:lnTo>
                  <a:pt x="59931" y="119869"/>
                </a:lnTo>
                <a:lnTo>
                  <a:pt x="78857" y="116809"/>
                </a:lnTo>
                <a:lnTo>
                  <a:pt x="86107" y="113055"/>
                </a:lnTo>
                <a:lnTo>
                  <a:pt x="59931" y="113055"/>
                </a:lnTo>
                <a:lnTo>
                  <a:pt x="39276" y="108873"/>
                </a:lnTo>
                <a:lnTo>
                  <a:pt x="22391" y="97478"/>
                </a:lnTo>
                <a:lnTo>
                  <a:pt x="10995" y="80590"/>
                </a:lnTo>
                <a:lnTo>
                  <a:pt x="6814" y="59932"/>
                </a:lnTo>
                <a:lnTo>
                  <a:pt x="10995" y="39276"/>
                </a:lnTo>
                <a:lnTo>
                  <a:pt x="22391" y="22391"/>
                </a:lnTo>
                <a:lnTo>
                  <a:pt x="39276" y="10995"/>
                </a:lnTo>
                <a:lnTo>
                  <a:pt x="59931" y="6814"/>
                </a:lnTo>
                <a:lnTo>
                  <a:pt x="86107" y="6814"/>
                </a:lnTo>
                <a:lnTo>
                  <a:pt x="78857" y="3060"/>
                </a:lnTo>
                <a:lnTo>
                  <a:pt x="59931" y="0"/>
                </a:lnTo>
                <a:close/>
              </a:path>
              <a:path w="120000" h="120000" extrusionOk="0">
                <a:moveTo>
                  <a:pt x="86107" y="6814"/>
                </a:moveTo>
                <a:lnTo>
                  <a:pt x="59931" y="6814"/>
                </a:lnTo>
                <a:lnTo>
                  <a:pt x="80589" y="10995"/>
                </a:lnTo>
                <a:lnTo>
                  <a:pt x="97477" y="22391"/>
                </a:lnTo>
                <a:lnTo>
                  <a:pt x="108873" y="39276"/>
                </a:lnTo>
                <a:lnTo>
                  <a:pt x="113054" y="59932"/>
                </a:lnTo>
                <a:lnTo>
                  <a:pt x="108873" y="80590"/>
                </a:lnTo>
                <a:lnTo>
                  <a:pt x="97477" y="97478"/>
                </a:lnTo>
                <a:lnTo>
                  <a:pt x="80589" y="108873"/>
                </a:lnTo>
                <a:lnTo>
                  <a:pt x="59931" y="113055"/>
                </a:lnTo>
                <a:lnTo>
                  <a:pt x="86107" y="113055"/>
                </a:lnTo>
                <a:lnTo>
                  <a:pt x="95307" y="108290"/>
                </a:lnTo>
                <a:lnTo>
                  <a:pt x="108290" y="95308"/>
                </a:lnTo>
                <a:lnTo>
                  <a:pt x="116808" y="78857"/>
                </a:lnTo>
                <a:lnTo>
                  <a:pt x="119869" y="59932"/>
                </a:lnTo>
                <a:lnTo>
                  <a:pt x="116808" y="41009"/>
                </a:lnTo>
                <a:lnTo>
                  <a:pt x="108290" y="24560"/>
                </a:lnTo>
                <a:lnTo>
                  <a:pt x="95307" y="11578"/>
                </a:lnTo>
                <a:lnTo>
                  <a:pt x="86107" y="68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7" name="Shape 1627"/>
          <p:cNvSpPr/>
          <p:nvPr/>
        </p:nvSpPr>
        <p:spPr>
          <a:xfrm>
            <a:off x="5494194" y="6628250"/>
            <a:ext cx="262800" cy="26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31" y="0"/>
                </a:moveTo>
                <a:lnTo>
                  <a:pt x="41009" y="3060"/>
                </a:lnTo>
                <a:lnTo>
                  <a:pt x="24560" y="11578"/>
                </a:lnTo>
                <a:lnTo>
                  <a:pt x="11578" y="24560"/>
                </a:lnTo>
                <a:lnTo>
                  <a:pt x="3060" y="41009"/>
                </a:lnTo>
                <a:lnTo>
                  <a:pt x="0" y="59932"/>
                </a:lnTo>
                <a:lnTo>
                  <a:pt x="3060" y="78857"/>
                </a:lnTo>
                <a:lnTo>
                  <a:pt x="11578" y="95308"/>
                </a:lnTo>
                <a:lnTo>
                  <a:pt x="24560" y="108290"/>
                </a:lnTo>
                <a:lnTo>
                  <a:pt x="41009" y="116809"/>
                </a:lnTo>
                <a:lnTo>
                  <a:pt x="59931" y="119869"/>
                </a:lnTo>
                <a:lnTo>
                  <a:pt x="78857" y="116809"/>
                </a:lnTo>
                <a:lnTo>
                  <a:pt x="86107" y="113055"/>
                </a:lnTo>
                <a:lnTo>
                  <a:pt x="59931" y="113055"/>
                </a:lnTo>
                <a:lnTo>
                  <a:pt x="39276" y="108873"/>
                </a:lnTo>
                <a:lnTo>
                  <a:pt x="22391" y="97478"/>
                </a:lnTo>
                <a:lnTo>
                  <a:pt x="10995" y="80590"/>
                </a:lnTo>
                <a:lnTo>
                  <a:pt x="6814" y="59932"/>
                </a:lnTo>
                <a:lnTo>
                  <a:pt x="10995" y="39276"/>
                </a:lnTo>
                <a:lnTo>
                  <a:pt x="22391" y="22391"/>
                </a:lnTo>
                <a:lnTo>
                  <a:pt x="39276" y="10995"/>
                </a:lnTo>
                <a:lnTo>
                  <a:pt x="59931" y="6814"/>
                </a:lnTo>
                <a:lnTo>
                  <a:pt x="86107" y="6814"/>
                </a:lnTo>
                <a:lnTo>
                  <a:pt x="78857" y="3060"/>
                </a:lnTo>
                <a:lnTo>
                  <a:pt x="59931" y="0"/>
                </a:lnTo>
                <a:close/>
              </a:path>
              <a:path w="120000" h="120000" extrusionOk="0">
                <a:moveTo>
                  <a:pt x="86107" y="6814"/>
                </a:moveTo>
                <a:lnTo>
                  <a:pt x="59931" y="6814"/>
                </a:lnTo>
                <a:lnTo>
                  <a:pt x="80589" y="10995"/>
                </a:lnTo>
                <a:lnTo>
                  <a:pt x="97477" y="22391"/>
                </a:lnTo>
                <a:lnTo>
                  <a:pt x="108873" y="39276"/>
                </a:lnTo>
                <a:lnTo>
                  <a:pt x="113054" y="59932"/>
                </a:lnTo>
                <a:lnTo>
                  <a:pt x="108873" y="80590"/>
                </a:lnTo>
                <a:lnTo>
                  <a:pt x="97477" y="97478"/>
                </a:lnTo>
                <a:lnTo>
                  <a:pt x="80589" y="108873"/>
                </a:lnTo>
                <a:lnTo>
                  <a:pt x="59931" y="113055"/>
                </a:lnTo>
                <a:lnTo>
                  <a:pt x="86107" y="113055"/>
                </a:lnTo>
                <a:lnTo>
                  <a:pt x="95307" y="108290"/>
                </a:lnTo>
                <a:lnTo>
                  <a:pt x="108290" y="95308"/>
                </a:lnTo>
                <a:lnTo>
                  <a:pt x="116808" y="78857"/>
                </a:lnTo>
                <a:lnTo>
                  <a:pt x="119869" y="59932"/>
                </a:lnTo>
                <a:lnTo>
                  <a:pt x="116808" y="41009"/>
                </a:lnTo>
                <a:lnTo>
                  <a:pt x="108290" y="24560"/>
                </a:lnTo>
                <a:lnTo>
                  <a:pt x="95307" y="11578"/>
                </a:lnTo>
                <a:lnTo>
                  <a:pt x="86107" y="68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8" name="Shape 1628"/>
          <p:cNvSpPr/>
          <p:nvPr/>
        </p:nvSpPr>
        <p:spPr>
          <a:xfrm>
            <a:off x="7423049" y="6628615"/>
            <a:ext cx="26670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9" name="Shape 1629"/>
          <p:cNvSpPr/>
          <p:nvPr/>
        </p:nvSpPr>
        <p:spPr>
          <a:xfrm>
            <a:off x="7453739" y="6840809"/>
            <a:ext cx="209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0" name="Shape 1630"/>
          <p:cNvSpPr/>
          <p:nvPr/>
        </p:nvSpPr>
        <p:spPr>
          <a:xfrm>
            <a:off x="6944444" y="6628615"/>
            <a:ext cx="26670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1" name="Shape 1631"/>
          <p:cNvSpPr/>
          <p:nvPr/>
        </p:nvSpPr>
        <p:spPr>
          <a:xfrm>
            <a:off x="6975134" y="6840809"/>
            <a:ext cx="209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2" name="Shape 1632"/>
          <p:cNvSpPr/>
          <p:nvPr/>
        </p:nvSpPr>
        <p:spPr>
          <a:xfrm>
            <a:off x="6433409" y="6628615"/>
            <a:ext cx="26670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3" name="Shape 1633"/>
          <p:cNvSpPr/>
          <p:nvPr/>
        </p:nvSpPr>
        <p:spPr>
          <a:xfrm>
            <a:off x="6464099" y="6840809"/>
            <a:ext cx="209699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4" name="Shape 1634"/>
          <p:cNvSpPr/>
          <p:nvPr/>
        </p:nvSpPr>
        <p:spPr>
          <a:xfrm>
            <a:off x="5966888" y="7064702"/>
            <a:ext cx="26670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5" name="Shape 1635"/>
          <p:cNvSpPr/>
          <p:nvPr/>
        </p:nvSpPr>
        <p:spPr>
          <a:xfrm>
            <a:off x="5997577" y="7276895"/>
            <a:ext cx="209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6" name="Shape 1636"/>
          <p:cNvSpPr/>
          <p:nvPr/>
        </p:nvSpPr>
        <p:spPr>
          <a:xfrm>
            <a:off x="5011948" y="6632403"/>
            <a:ext cx="26670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7" name="Shape 1637"/>
          <p:cNvSpPr/>
          <p:nvPr/>
        </p:nvSpPr>
        <p:spPr>
          <a:xfrm>
            <a:off x="5042637" y="6844596"/>
            <a:ext cx="209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8" name="Shape 1638"/>
          <p:cNvSpPr/>
          <p:nvPr/>
        </p:nvSpPr>
        <p:spPr>
          <a:xfrm>
            <a:off x="4500914" y="6632403"/>
            <a:ext cx="26670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9" name="Shape 1639"/>
          <p:cNvSpPr/>
          <p:nvPr/>
        </p:nvSpPr>
        <p:spPr>
          <a:xfrm>
            <a:off x="4531603" y="6844596"/>
            <a:ext cx="209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0" name="Shape 1640"/>
          <p:cNvSpPr/>
          <p:nvPr/>
        </p:nvSpPr>
        <p:spPr>
          <a:xfrm>
            <a:off x="4011180" y="6628975"/>
            <a:ext cx="26670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1" name="Shape 1641"/>
          <p:cNvSpPr/>
          <p:nvPr/>
        </p:nvSpPr>
        <p:spPr>
          <a:xfrm>
            <a:off x="4041882" y="6841182"/>
            <a:ext cx="209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2" name="Shape 1642"/>
          <p:cNvSpPr/>
          <p:nvPr/>
        </p:nvSpPr>
        <p:spPr>
          <a:xfrm>
            <a:off x="3532573" y="6628975"/>
            <a:ext cx="26670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3" name="Shape 1643"/>
          <p:cNvSpPr/>
          <p:nvPr/>
        </p:nvSpPr>
        <p:spPr>
          <a:xfrm>
            <a:off x="3563275" y="6841182"/>
            <a:ext cx="209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4" name="Shape 1644"/>
          <p:cNvSpPr/>
          <p:nvPr/>
        </p:nvSpPr>
        <p:spPr>
          <a:xfrm>
            <a:off x="3021540" y="6628975"/>
            <a:ext cx="26670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5" name="Shape 1645"/>
          <p:cNvSpPr/>
          <p:nvPr/>
        </p:nvSpPr>
        <p:spPr>
          <a:xfrm>
            <a:off x="3052241" y="6841182"/>
            <a:ext cx="209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6" name="Shape 1646"/>
          <p:cNvSpPr/>
          <p:nvPr/>
        </p:nvSpPr>
        <p:spPr>
          <a:xfrm>
            <a:off x="2025155" y="6632403"/>
            <a:ext cx="26670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7" name="Shape 1647"/>
          <p:cNvSpPr/>
          <p:nvPr/>
        </p:nvSpPr>
        <p:spPr>
          <a:xfrm>
            <a:off x="2055844" y="6844596"/>
            <a:ext cx="209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8" name="Shape 1648"/>
          <p:cNvSpPr/>
          <p:nvPr/>
        </p:nvSpPr>
        <p:spPr>
          <a:xfrm>
            <a:off x="1546548" y="6632403"/>
            <a:ext cx="26670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9" name="Shape 1649"/>
          <p:cNvSpPr/>
          <p:nvPr/>
        </p:nvSpPr>
        <p:spPr>
          <a:xfrm>
            <a:off x="1577238" y="6844596"/>
            <a:ext cx="209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0" name="Shape 1650"/>
          <p:cNvSpPr/>
          <p:nvPr/>
        </p:nvSpPr>
        <p:spPr>
          <a:xfrm>
            <a:off x="1035515" y="6632403"/>
            <a:ext cx="26670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1" name="Shape 1651"/>
          <p:cNvSpPr/>
          <p:nvPr/>
        </p:nvSpPr>
        <p:spPr>
          <a:xfrm>
            <a:off x="1066204" y="6844596"/>
            <a:ext cx="209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2" name="Shape 1652"/>
          <p:cNvSpPr/>
          <p:nvPr/>
        </p:nvSpPr>
        <p:spPr>
          <a:xfrm>
            <a:off x="7423049" y="7064702"/>
            <a:ext cx="26670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3" name="Shape 1653"/>
          <p:cNvSpPr/>
          <p:nvPr/>
        </p:nvSpPr>
        <p:spPr>
          <a:xfrm>
            <a:off x="7453739" y="7276895"/>
            <a:ext cx="209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4" name="Shape 1654"/>
          <p:cNvSpPr/>
          <p:nvPr/>
        </p:nvSpPr>
        <p:spPr>
          <a:xfrm>
            <a:off x="6944444" y="7064702"/>
            <a:ext cx="26670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5" name="Shape 1655"/>
          <p:cNvSpPr/>
          <p:nvPr/>
        </p:nvSpPr>
        <p:spPr>
          <a:xfrm>
            <a:off x="6975134" y="7276895"/>
            <a:ext cx="209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6" name="Shape 1656"/>
          <p:cNvSpPr/>
          <p:nvPr/>
        </p:nvSpPr>
        <p:spPr>
          <a:xfrm>
            <a:off x="6433409" y="7064702"/>
            <a:ext cx="26670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7" name="Shape 1657"/>
          <p:cNvSpPr/>
          <p:nvPr/>
        </p:nvSpPr>
        <p:spPr>
          <a:xfrm>
            <a:off x="6464099" y="7276895"/>
            <a:ext cx="209699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8" name="Shape 1658"/>
          <p:cNvSpPr/>
          <p:nvPr/>
        </p:nvSpPr>
        <p:spPr>
          <a:xfrm>
            <a:off x="5490554" y="7068490"/>
            <a:ext cx="26670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9" name="Shape 1659"/>
          <p:cNvSpPr/>
          <p:nvPr/>
        </p:nvSpPr>
        <p:spPr>
          <a:xfrm>
            <a:off x="5521243" y="7280684"/>
            <a:ext cx="209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0" name="Shape 1660"/>
          <p:cNvSpPr/>
          <p:nvPr/>
        </p:nvSpPr>
        <p:spPr>
          <a:xfrm>
            <a:off x="5011948" y="7068490"/>
            <a:ext cx="26670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1" name="Shape 1661"/>
          <p:cNvSpPr/>
          <p:nvPr/>
        </p:nvSpPr>
        <p:spPr>
          <a:xfrm>
            <a:off x="5042637" y="7280684"/>
            <a:ext cx="209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2" name="Shape 1662"/>
          <p:cNvSpPr/>
          <p:nvPr/>
        </p:nvSpPr>
        <p:spPr>
          <a:xfrm>
            <a:off x="4500914" y="7068490"/>
            <a:ext cx="26670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3" name="Shape 1663"/>
          <p:cNvSpPr/>
          <p:nvPr/>
        </p:nvSpPr>
        <p:spPr>
          <a:xfrm>
            <a:off x="4531603" y="7280684"/>
            <a:ext cx="209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4" name="Shape 1664"/>
          <p:cNvSpPr/>
          <p:nvPr/>
        </p:nvSpPr>
        <p:spPr>
          <a:xfrm>
            <a:off x="4011180" y="7065061"/>
            <a:ext cx="26670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5" name="Shape 1665"/>
          <p:cNvSpPr/>
          <p:nvPr/>
        </p:nvSpPr>
        <p:spPr>
          <a:xfrm>
            <a:off x="4041882" y="7277268"/>
            <a:ext cx="209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6" name="Shape 1666"/>
          <p:cNvSpPr/>
          <p:nvPr/>
        </p:nvSpPr>
        <p:spPr>
          <a:xfrm>
            <a:off x="3532573" y="7065061"/>
            <a:ext cx="26670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7" name="Shape 1667"/>
          <p:cNvSpPr/>
          <p:nvPr/>
        </p:nvSpPr>
        <p:spPr>
          <a:xfrm>
            <a:off x="3563275" y="7277268"/>
            <a:ext cx="209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8" name="Shape 1668"/>
          <p:cNvSpPr/>
          <p:nvPr/>
        </p:nvSpPr>
        <p:spPr>
          <a:xfrm>
            <a:off x="3021540" y="7065061"/>
            <a:ext cx="26670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9" name="Shape 1669"/>
          <p:cNvSpPr/>
          <p:nvPr/>
        </p:nvSpPr>
        <p:spPr>
          <a:xfrm>
            <a:off x="3052241" y="7277268"/>
            <a:ext cx="209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0" name="Shape 1670"/>
          <p:cNvSpPr/>
          <p:nvPr/>
        </p:nvSpPr>
        <p:spPr>
          <a:xfrm>
            <a:off x="2025155" y="7068490"/>
            <a:ext cx="26670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1" name="Shape 1671"/>
          <p:cNvSpPr/>
          <p:nvPr/>
        </p:nvSpPr>
        <p:spPr>
          <a:xfrm>
            <a:off x="2055844" y="7280684"/>
            <a:ext cx="209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2" name="Shape 1672"/>
          <p:cNvSpPr/>
          <p:nvPr/>
        </p:nvSpPr>
        <p:spPr>
          <a:xfrm>
            <a:off x="1546548" y="7068490"/>
            <a:ext cx="26670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3" name="Shape 1673"/>
          <p:cNvSpPr/>
          <p:nvPr/>
        </p:nvSpPr>
        <p:spPr>
          <a:xfrm>
            <a:off x="1577238" y="7280684"/>
            <a:ext cx="209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4" name="Shape 1674"/>
          <p:cNvSpPr/>
          <p:nvPr/>
        </p:nvSpPr>
        <p:spPr>
          <a:xfrm>
            <a:off x="1035515" y="7068490"/>
            <a:ext cx="26670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5" name="Shape 1675"/>
          <p:cNvSpPr/>
          <p:nvPr/>
        </p:nvSpPr>
        <p:spPr>
          <a:xfrm>
            <a:off x="1066204" y="7280684"/>
            <a:ext cx="209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6" name="Shape 1676"/>
          <p:cNvSpPr/>
          <p:nvPr/>
        </p:nvSpPr>
        <p:spPr>
          <a:xfrm>
            <a:off x="2538661" y="7068490"/>
            <a:ext cx="26670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120000"/>
                </a:moveTo>
                <a:lnTo>
                  <a:pt x="0" y="120000"/>
                </a:lnTo>
                <a:lnTo>
                  <a:pt x="0" y="0"/>
                </a:lnTo>
                <a:lnTo>
                  <a:pt x="119999" y="0"/>
                </a:lnTo>
                <a:lnTo>
                  <a:pt x="119999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7" name="Shape 1677"/>
          <p:cNvSpPr/>
          <p:nvPr/>
        </p:nvSpPr>
        <p:spPr>
          <a:xfrm>
            <a:off x="2569362" y="7280684"/>
            <a:ext cx="209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8" name="Shape 1678"/>
          <p:cNvSpPr/>
          <p:nvPr/>
        </p:nvSpPr>
        <p:spPr>
          <a:xfrm>
            <a:off x="5966888" y="6632403"/>
            <a:ext cx="26670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9" name="Shape 1679"/>
          <p:cNvSpPr/>
          <p:nvPr/>
        </p:nvSpPr>
        <p:spPr>
          <a:xfrm>
            <a:off x="5997577" y="6844596"/>
            <a:ext cx="209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0" name="Shape 1680"/>
          <p:cNvSpPr/>
          <p:nvPr/>
        </p:nvSpPr>
        <p:spPr>
          <a:xfrm>
            <a:off x="9423242" y="7074312"/>
            <a:ext cx="262800" cy="26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31" y="0"/>
                </a:moveTo>
                <a:lnTo>
                  <a:pt x="41009" y="3060"/>
                </a:lnTo>
                <a:lnTo>
                  <a:pt x="24560" y="11578"/>
                </a:lnTo>
                <a:lnTo>
                  <a:pt x="11578" y="24560"/>
                </a:lnTo>
                <a:lnTo>
                  <a:pt x="3060" y="41009"/>
                </a:lnTo>
                <a:lnTo>
                  <a:pt x="0" y="59932"/>
                </a:lnTo>
                <a:lnTo>
                  <a:pt x="3060" y="78857"/>
                </a:lnTo>
                <a:lnTo>
                  <a:pt x="11578" y="95308"/>
                </a:lnTo>
                <a:lnTo>
                  <a:pt x="24560" y="108290"/>
                </a:lnTo>
                <a:lnTo>
                  <a:pt x="41009" y="116809"/>
                </a:lnTo>
                <a:lnTo>
                  <a:pt x="59931" y="119869"/>
                </a:lnTo>
                <a:lnTo>
                  <a:pt x="78857" y="116809"/>
                </a:lnTo>
                <a:lnTo>
                  <a:pt x="86107" y="113055"/>
                </a:lnTo>
                <a:lnTo>
                  <a:pt x="59931" y="113055"/>
                </a:lnTo>
                <a:lnTo>
                  <a:pt x="39276" y="108873"/>
                </a:lnTo>
                <a:lnTo>
                  <a:pt x="22391" y="97478"/>
                </a:lnTo>
                <a:lnTo>
                  <a:pt x="10995" y="80590"/>
                </a:lnTo>
                <a:lnTo>
                  <a:pt x="6814" y="59932"/>
                </a:lnTo>
                <a:lnTo>
                  <a:pt x="10995" y="39276"/>
                </a:lnTo>
                <a:lnTo>
                  <a:pt x="22391" y="22391"/>
                </a:lnTo>
                <a:lnTo>
                  <a:pt x="39276" y="10995"/>
                </a:lnTo>
                <a:lnTo>
                  <a:pt x="59931" y="6814"/>
                </a:lnTo>
                <a:lnTo>
                  <a:pt x="86107" y="6814"/>
                </a:lnTo>
                <a:lnTo>
                  <a:pt x="78857" y="3060"/>
                </a:lnTo>
                <a:lnTo>
                  <a:pt x="59931" y="0"/>
                </a:lnTo>
                <a:close/>
              </a:path>
              <a:path w="120000" h="120000" extrusionOk="0">
                <a:moveTo>
                  <a:pt x="86107" y="6814"/>
                </a:moveTo>
                <a:lnTo>
                  <a:pt x="59931" y="6814"/>
                </a:lnTo>
                <a:lnTo>
                  <a:pt x="80589" y="10995"/>
                </a:lnTo>
                <a:lnTo>
                  <a:pt x="97477" y="22391"/>
                </a:lnTo>
                <a:lnTo>
                  <a:pt x="108873" y="39276"/>
                </a:lnTo>
                <a:lnTo>
                  <a:pt x="113054" y="59932"/>
                </a:lnTo>
                <a:lnTo>
                  <a:pt x="108873" y="80590"/>
                </a:lnTo>
                <a:lnTo>
                  <a:pt x="97477" y="97478"/>
                </a:lnTo>
                <a:lnTo>
                  <a:pt x="80589" y="108873"/>
                </a:lnTo>
                <a:lnTo>
                  <a:pt x="59931" y="113055"/>
                </a:lnTo>
                <a:lnTo>
                  <a:pt x="86107" y="113055"/>
                </a:lnTo>
                <a:lnTo>
                  <a:pt x="95307" y="108290"/>
                </a:lnTo>
                <a:lnTo>
                  <a:pt x="108290" y="95308"/>
                </a:lnTo>
                <a:lnTo>
                  <a:pt x="116808" y="78857"/>
                </a:lnTo>
                <a:lnTo>
                  <a:pt x="119869" y="59932"/>
                </a:lnTo>
                <a:lnTo>
                  <a:pt x="116808" y="41009"/>
                </a:lnTo>
                <a:lnTo>
                  <a:pt x="108290" y="24560"/>
                </a:lnTo>
                <a:lnTo>
                  <a:pt x="95307" y="11578"/>
                </a:lnTo>
                <a:lnTo>
                  <a:pt x="86107" y="68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1" name="Shape 1681"/>
          <p:cNvSpPr/>
          <p:nvPr/>
        </p:nvSpPr>
        <p:spPr>
          <a:xfrm>
            <a:off x="13316289" y="6628615"/>
            <a:ext cx="26670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2" name="Shape 1682"/>
          <p:cNvSpPr/>
          <p:nvPr/>
        </p:nvSpPr>
        <p:spPr>
          <a:xfrm>
            <a:off x="13346978" y="6840809"/>
            <a:ext cx="209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3" name="Shape 1683"/>
          <p:cNvSpPr/>
          <p:nvPr/>
        </p:nvSpPr>
        <p:spPr>
          <a:xfrm>
            <a:off x="12849768" y="7064702"/>
            <a:ext cx="26670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4" name="Shape 1684"/>
          <p:cNvSpPr/>
          <p:nvPr/>
        </p:nvSpPr>
        <p:spPr>
          <a:xfrm>
            <a:off x="12880456" y="7276895"/>
            <a:ext cx="209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5" name="Shape 1685"/>
          <p:cNvSpPr/>
          <p:nvPr/>
        </p:nvSpPr>
        <p:spPr>
          <a:xfrm>
            <a:off x="11894827" y="6632403"/>
            <a:ext cx="26670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6" name="Shape 1686"/>
          <p:cNvSpPr/>
          <p:nvPr/>
        </p:nvSpPr>
        <p:spPr>
          <a:xfrm>
            <a:off x="11925517" y="6844596"/>
            <a:ext cx="209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7" name="Shape 1687"/>
          <p:cNvSpPr/>
          <p:nvPr/>
        </p:nvSpPr>
        <p:spPr>
          <a:xfrm>
            <a:off x="11383793" y="6632403"/>
            <a:ext cx="26670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8" name="Shape 1688"/>
          <p:cNvSpPr/>
          <p:nvPr/>
        </p:nvSpPr>
        <p:spPr>
          <a:xfrm>
            <a:off x="11414483" y="6844596"/>
            <a:ext cx="209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9" name="Shape 1689"/>
          <p:cNvSpPr/>
          <p:nvPr/>
        </p:nvSpPr>
        <p:spPr>
          <a:xfrm>
            <a:off x="10894059" y="6628975"/>
            <a:ext cx="26670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0" name="Shape 1690"/>
          <p:cNvSpPr/>
          <p:nvPr/>
        </p:nvSpPr>
        <p:spPr>
          <a:xfrm>
            <a:off x="10924761" y="6841182"/>
            <a:ext cx="209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1" name="Shape 1691"/>
          <p:cNvSpPr/>
          <p:nvPr/>
        </p:nvSpPr>
        <p:spPr>
          <a:xfrm>
            <a:off x="10415452" y="6628975"/>
            <a:ext cx="26670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2" name="Shape 1692"/>
          <p:cNvSpPr/>
          <p:nvPr/>
        </p:nvSpPr>
        <p:spPr>
          <a:xfrm>
            <a:off x="10446154" y="6841182"/>
            <a:ext cx="209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3" name="Shape 1693"/>
          <p:cNvSpPr/>
          <p:nvPr/>
        </p:nvSpPr>
        <p:spPr>
          <a:xfrm>
            <a:off x="9904419" y="6628975"/>
            <a:ext cx="26670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4" name="Shape 1694"/>
          <p:cNvSpPr/>
          <p:nvPr/>
        </p:nvSpPr>
        <p:spPr>
          <a:xfrm>
            <a:off x="9935120" y="6841182"/>
            <a:ext cx="209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5" name="Shape 1695"/>
          <p:cNvSpPr/>
          <p:nvPr/>
        </p:nvSpPr>
        <p:spPr>
          <a:xfrm>
            <a:off x="8908034" y="6632403"/>
            <a:ext cx="26670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6" name="Shape 1696"/>
          <p:cNvSpPr/>
          <p:nvPr/>
        </p:nvSpPr>
        <p:spPr>
          <a:xfrm>
            <a:off x="8938723" y="6844596"/>
            <a:ext cx="209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7" name="Shape 1697"/>
          <p:cNvSpPr/>
          <p:nvPr/>
        </p:nvSpPr>
        <p:spPr>
          <a:xfrm>
            <a:off x="8429428" y="6632403"/>
            <a:ext cx="26670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8" name="Shape 1698"/>
          <p:cNvSpPr/>
          <p:nvPr/>
        </p:nvSpPr>
        <p:spPr>
          <a:xfrm>
            <a:off x="8460117" y="6844596"/>
            <a:ext cx="209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9" name="Shape 1699"/>
          <p:cNvSpPr/>
          <p:nvPr/>
        </p:nvSpPr>
        <p:spPr>
          <a:xfrm>
            <a:off x="7918395" y="6632403"/>
            <a:ext cx="26670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0" name="Shape 1700"/>
          <p:cNvSpPr/>
          <p:nvPr/>
        </p:nvSpPr>
        <p:spPr>
          <a:xfrm>
            <a:off x="7949083" y="6844596"/>
            <a:ext cx="209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1" name="Shape 1701"/>
          <p:cNvSpPr/>
          <p:nvPr/>
        </p:nvSpPr>
        <p:spPr>
          <a:xfrm>
            <a:off x="13316289" y="7064702"/>
            <a:ext cx="26670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2" name="Shape 1702"/>
          <p:cNvSpPr/>
          <p:nvPr/>
        </p:nvSpPr>
        <p:spPr>
          <a:xfrm>
            <a:off x="13346978" y="7276895"/>
            <a:ext cx="209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3" name="Shape 1703"/>
          <p:cNvSpPr/>
          <p:nvPr/>
        </p:nvSpPr>
        <p:spPr>
          <a:xfrm>
            <a:off x="12373433" y="7068490"/>
            <a:ext cx="26670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4" name="Shape 1704"/>
          <p:cNvSpPr/>
          <p:nvPr/>
        </p:nvSpPr>
        <p:spPr>
          <a:xfrm>
            <a:off x="12404123" y="7280684"/>
            <a:ext cx="209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5" name="Shape 1705"/>
          <p:cNvSpPr/>
          <p:nvPr/>
        </p:nvSpPr>
        <p:spPr>
          <a:xfrm>
            <a:off x="11894827" y="7068490"/>
            <a:ext cx="26670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6" name="Shape 1706"/>
          <p:cNvSpPr/>
          <p:nvPr/>
        </p:nvSpPr>
        <p:spPr>
          <a:xfrm>
            <a:off x="11925517" y="7280684"/>
            <a:ext cx="209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7" name="Shape 1707"/>
          <p:cNvSpPr/>
          <p:nvPr/>
        </p:nvSpPr>
        <p:spPr>
          <a:xfrm>
            <a:off x="11383793" y="7068490"/>
            <a:ext cx="26670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8" name="Shape 1708"/>
          <p:cNvSpPr/>
          <p:nvPr/>
        </p:nvSpPr>
        <p:spPr>
          <a:xfrm>
            <a:off x="11414483" y="7280684"/>
            <a:ext cx="209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9" name="Shape 1709"/>
          <p:cNvSpPr/>
          <p:nvPr/>
        </p:nvSpPr>
        <p:spPr>
          <a:xfrm>
            <a:off x="10894059" y="7065061"/>
            <a:ext cx="26670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0" name="Shape 1710"/>
          <p:cNvSpPr/>
          <p:nvPr/>
        </p:nvSpPr>
        <p:spPr>
          <a:xfrm>
            <a:off x="10924761" y="7277268"/>
            <a:ext cx="209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1" name="Shape 1711"/>
          <p:cNvSpPr/>
          <p:nvPr/>
        </p:nvSpPr>
        <p:spPr>
          <a:xfrm>
            <a:off x="10415452" y="7065061"/>
            <a:ext cx="26670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2" name="Shape 1712"/>
          <p:cNvSpPr/>
          <p:nvPr/>
        </p:nvSpPr>
        <p:spPr>
          <a:xfrm>
            <a:off x="10446154" y="7277268"/>
            <a:ext cx="209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3" name="Shape 1713"/>
          <p:cNvSpPr/>
          <p:nvPr/>
        </p:nvSpPr>
        <p:spPr>
          <a:xfrm>
            <a:off x="9904419" y="7065061"/>
            <a:ext cx="26670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4" name="Shape 1714"/>
          <p:cNvSpPr/>
          <p:nvPr/>
        </p:nvSpPr>
        <p:spPr>
          <a:xfrm>
            <a:off x="9935120" y="7277268"/>
            <a:ext cx="209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5" name="Shape 1715"/>
          <p:cNvSpPr/>
          <p:nvPr/>
        </p:nvSpPr>
        <p:spPr>
          <a:xfrm>
            <a:off x="8908034" y="7068490"/>
            <a:ext cx="26670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6" name="Shape 1716"/>
          <p:cNvSpPr/>
          <p:nvPr/>
        </p:nvSpPr>
        <p:spPr>
          <a:xfrm>
            <a:off x="8938723" y="7280684"/>
            <a:ext cx="209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7" name="Shape 1717"/>
          <p:cNvSpPr/>
          <p:nvPr/>
        </p:nvSpPr>
        <p:spPr>
          <a:xfrm>
            <a:off x="8429428" y="7068490"/>
            <a:ext cx="26670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8" name="Shape 1718"/>
          <p:cNvSpPr/>
          <p:nvPr/>
        </p:nvSpPr>
        <p:spPr>
          <a:xfrm>
            <a:off x="8460117" y="7280684"/>
            <a:ext cx="209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9" name="Shape 1719"/>
          <p:cNvSpPr/>
          <p:nvPr/>
        </p:nvSpPr>
        <p:spPr>
          <a:xfrm>
            <a:off x="7918395" y="7068490"/>
            <a:ext cx="26670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0" name="Shape 1720"/>
          <p:cNvSpPr/>
          <p:nvPr/>
        </p:nvSpPr>
        <p:spPr>
          <a:xfrm>
            <a:off x="7949083" y="7280684"/>
            <a:ext cx="209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1" name="Shape 1721"/>
          <p:cNvSpPr/>
          <p:nvPr/>
        </p:nvSpPr>
        <p:spPr>
          <a:xfrm>
            <a:off x="12849768" y="6632403"/>
            <a:ext cx="26670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2" name="Shape 1722"/>
          <p:cNvSpPr/>
          <p:nvPr/>
        </p:nvSpPr>
        <p:spPr>
          <a:xfrm>
            <a:off x="12880456" y="6844596"/>
            <a:ext cx="209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Shape 1723"/>
          <p:cNvSpPr/>
          <p:nvPr/>
        </p:nvSpPr>
        <p:spPr>
          <a:xfrm>
            <a:off x="9417851" y="6628975"/>
            <a:ext cx="26670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4" name="Shape 1724"/>
          <p:cNvSpPr/>
          <p:nvPr/>
        </p:nvSpPr>
        <p:spPr>
          <a:xfrm>
            <a:off x="9448552" y="6841182"/>
            <a:ext cx="209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5" name="Shape 1725"/>
          <p:cNvSpPr/>
          <p:nvPr/>
        </p:nvSpPr>
        <p:spPr>
          <a:xfrm>
            <a:off x="12373343" y="6632403"/>
            <a:ext cx="266700" cy="26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6" name="Shape 1726"/>
          <p:cNvSpPr/>
          <p:nvPr/>
        </p:nvSpPr>
        <p:spPr>
          <a:xfrm>
            <a:off x="12404032" y="6844596"/>
            <a:ext cx="2097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7" name="Shape 1727"/>
          <p:cNvCxnSpPr/>
          <p:nvPr/>
        </p:nvCxnSpPr>
        <p:spPr>
          <a:xfrm>
            <a:off x="1865806" y="4118197"/>
            <a:ext cx="3900" cy="873600"/>
          </a:xfrm>
          <a:prstGeom prst="straightConnector1">
            <a:avLst/>
          </a:prstGeom>
          <a:noFill/>
          <a:ln w="9525" cap="flat" cmpd="sng">
            <a:solidFill>
              <a:srgbClr val="003D5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728" name="Shape 1728"/>
          <p:cNvCxnSpPr/>
          <p:nvPr/>
        </p:nvCxnSpPr>
        <p:spPr>
          <a:xfrm>
            <a:off x="1977304" y="4118197"/>
            <a:ext cx="3900" cy="873600"/>
          </a:xfrm>
          <a:prstGeom prst="straightConnector1">
            <a:avLst/>
          </a:prstGeom>
          <a:noFill/>
          <a:ln w="9525" cap="flat" cmpd="sng">
            <a:solidFill>
              <a:srgbClr val="003D51"/>
            </a:solidFill>
            <a:prstDash val="dash"/>
            <a:round/>
            <a:headEnd type="triangle" w="med" len="med"/>
            <a:tailEnd type="none" w="med" len="med"/>
          </a:ln>
        </p:spPr>
      </p:cxnSp>
      <p:cxnSp>
        <p:nvCxnSpPr>
          <p:cNvPr id="1729" name="Shape 1729"/>
          <p:cNvCxnSpPr/>
          <p:nvPr/>
        </p:nvCxnSpPr>
        <p:spPr>
          <a:xfrm>
            <a:off x="7127341" y="4118197"/>
            <a:ext cx="3900" cy="873600"/>
          </a:xfrm>
          <a:prstGeom prst="straightConnector1">
            <a:avLst/>
          </a:prstGeom>
          <a:noFill/>
          <a:ln w="9525" cap="flat" cmpd="sng">
            <a:solidFill>
              <a:srgbClr val="003D5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730" name="Shape 1730"/>
          <p:cNvCxnSpPr/>
          <p:nvPr/>
        </p:nvCxnSpPr>
        <p:spPr>
          <a:xfrm>
            <a:off x="7238840" y="4118197"/>
            <a:ext cx="3900" cy="873600"/>
          </a:xfrm>
          <a:prstGeom prst="straightConnector1">
            <a:avLst/>
          </a:prstGeom>
          <a:noFill/>
          <a:ln w="9525" cap="flat" cmpd="sng">
            <a:solidFill>
              <a:srgbClr val="003D51"/>
            </a:solidFill>
            <a:prstDash val="dash"/>
            <a:round/>
            <a:headEnd type="triangle" w="med" len="med"/>
            <a:tailEnd type="none" w="med" len="med"/>
          </a:ln>
        </p:spPr>
      </p:cxnSp>
      <p:cxnSp>
        <p:nvCxnSpPr>
          <p:cNvPr id="1731" name="Shape 1731"/>
          <p:cNvCxnSpPr/>
          <p:nvPr/>
        </p:nvCxnSpPr>
        <p:spPr>
          <a:xfrm>
            <a:off x="12601235" y="4118197"/>
            <a:ext cx="3900" cy="873600"/>
          </a:xfrm>
          <a:prstGeom prst="straightConnector1">
            <a:avLst/>
          </a:prstGeom>
          <a:noFill/>
          <a:ln w="9525" cap="flat" cmpd="sng">
            <a:solidFill>
              <a:srgbClr val="003D5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732" name="Shape 1732"/>
          <p:cNvCxnSpPr/>
          <p:nvPr/>
        </p:nvCxnSpPr>
        <p:spPr>
          <a:xfrm>
            <a:off x="12712733" y="4118197"/>
            <a:ext cx="3900" cy="873600"/>
          </a:xfrm>
          <a:prstGeom prst="straightConnector1">
            <a:avLst/>
          </a:prstGeom>
          <a:noFill/>
          <a:ln w="9525" cap="flat" cmpd="sng">
            <a:solidFill>
              <a:srgbClr val="003D51"/>
            </a:solidFill>
            <a:prstDash val="dash"/>
            <a:round/>
            <a:headEnd type="triangle" w="med" len="med"/>
            <a:tailEnd type="none" w="med" len="med"/>
          </a:ln>
        </p:spPr>
      </p:cxnSp>
      <p:sp>
        <p:nvSpPr>
          <p:cNvPr id="1733" name="Shape 1733"/>
          <p:cNvSpPr txBox="1"/>
          <p:nvPr/>
        </p:nvSpPr>
        <p:spPr>
          <a:xfrm>
            <a:off x="1826024" y="403899"/>
            <a:ext cx="11384700" cy="1491575"/>
          </a:xfrm>
          <a:prstGeom prst="rect">
            <a:avLst/>
          </a:prstGeom>
          <a:noFill/>
          <a:ln>
            <a:noFill/>
          </a:ln>
        </p:spPr>
        <p:txBody>
          <a:bodyPr lIns="145950" tIns="145950" rIns="145950" bIns="145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6" b="1" dirty="0" smtClean="0">
                <a:solidFill>
                  <a:srgbClr val="003E52"/>
                </a:solidFill>
                <a:latin typeface="Overpass"/>
                <a:ea typeface="Overpass"/>
                <a:cs typeface="Overpass"/>
                <a:sym typeface="Overpass"/>
              </a:rPr>
              <a:t>Ceph-The </a:t>
            </a:r>
            <a:r>
              <a:rPr lang="en-US" sz="3996" b="1" dirty="0">
                <a:solidFill>
                  <a:srgbClr val="003E52"/>
                </a:solidFill>
                <a:latin typeface="Overpass"/>
                <a:ea typeface="Overpass"/>
                <a:cs typeface="Overpass"/>
                <a:sym typeface="Overpass"/>
              </a:rPr>
              <a:t>complete storage solution for OpenStack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901278" y="577652"/>
            <a:ext cx="12795300" cy="1381500"/>
          </a:xfrm>
          <a:prstGeom prst="rect">
            <a:avLst/>
          </a:prstGeom>
          <a:noFill/>
          <a:ln>
            <a:noFill/>
          </a:ln>
        </p:spPr>
        <p:txBody>
          <a:bodyPr lIns="89900" tIns="44950" rIns="89900" bIns="449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996" b="1">
                <a:solidFill>
                  <a:srgbClr val="003E52"/>
                </a:solidFill>
                <a:latin typeface="Overpass"/>
                <a:ea typeface="Overpass"/>
                <a:cs typeface="Overpass"/>
                <a:sym typeface="Overpass"/>
              </a:rPr>
              <a:t>What are different storage options ?</a:t>
            </a:r>
          </a:p>
        </p:txBody>
      </p:sp>
      <p:cxnSp>
        <p:nvCxnSpPr>
          <p:cNvPr id="92" name="Shape 92"/>
          <p:cNvCxnSpPr/>
          <p:nvPr/>
        </p:nvCxnSpPr>
        <p:spPr>
          <a:xfrm rot="-5400000" flipH="1">
            <a:off x="6905394" y="2995717"/>
            <a:ext cx="800700" cy="624900"/>
          </a:xfrm>
          <a:prstGeom prst="bentConnector3">
            <a:avLst>
              <a:gd name="adj1" fmla="val -41624"/>
            </a:avLst>
          </a:prstGeom>
          <a:noFill/>
          <a:ln w="19050" cap="flat" cmpd="sng">
            <a:solidFill>
              <a:srgbClr val="003E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Shape 93"/>
          <p:cNvCxnSpPr/>
          <p:nvPr/>
        </p:nvCxnSpPr>
        <p:spPr>
          <a:xfrm>
            <a:off x="6993412" y="3695245"/>
            <a:ext cx="0" cy="959100"/>
          </a:xfrm>
          <a:prstGeom prst="straightConnector1">
            <a:avLst/>
          </a:prstGeom>
          <a:noFill/>
          <a:ln w="9525" cap="flat" cmpd="sng">
            <a:solidFill>
              <a:srgbClr val="003E5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4" name="Shape 94"/>
          <p:cNvCxnSpPr/>
          <p:nvPr/>
        </p:nvCxnSpPr>
        <p:spPr>
          <a:xfrm>
            <a:off x="7458468" y="3098213"/>
            <a:ext cx="0" cy="1555800"/>
          </a:xfrm>
          <a:prstGeom prst="straightConnector1">
            <a:avLst/>
          </a:prstGeom>
          <a:noFill/>
          <a:ln w="9525" cap="flat" cmpd="sng">
            <a:solidFill>
              <a:srgbClr val="003E5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5" name="Shape 95"/>
          <p:cNvCxnSpPr/>
          <p:nvPr/>
        </p:nvCxnSpPr>
        <p:spPr>
          <a:xfrm>
            <a:off x="6669557" y="3695245"/>
            <a:ext cx="0" cy="959100"/>
          </a:xfrm>
          <a:prstGeom prst="straightConnector1">
            <a:avLst/>
          </a:prstGeom>
          <a:noFill/>
          <a:ln w="9525" cap="flat" cmpd="sng">
            <a:solidFill>
              <a:srgbClr val="003E5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6" name="Shape 96"/>
          <p:cNvCxnSpPr/>
          <p:nvPr/>
        </p:nvCxnSpPr>
        <p:spPr>
          <a:xfrm>
            <a:off x="7912408" y="3708017"/>
            <a:ext cx="0" cy="946200"/>
          </a:xfrm>
          <a:prstGeom prst="straightConnector1">
            <a:avLst/>
          </a:prstGeom>
          <a:noFill/>
          <a:ln w="9525" cap="flat" cmpd="sng">
            <a:solidFill>
              <a:srgbClr val="003E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7" name="Shape 97"/>
          <p:cNvSpPr/>
          <p:nvPr/>
        </p:nvSpPr>
        <p:spPr>
          <a:xfrm flipH="1">
            <a:off x="7054932" y="1975001"/>
            <a:ext cx="320400" cy="321000"/>
          </a:xfrm>
          <a:prstGeom prst="roundRect">
            <a:avLst>
              <a:gd name="adj" fmla="val 50000"/>
            </a:avLst>
          </a:prstGeom>
          <a:solidFill>
            <a:srgbClr val="2E2E2E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B4C"/>
              </a:buClr>
              <a:buFont typeface="Calibri"/>
              <a:buNone/>
            </a:pPr>
            <a:endParaRPr sz="2600" b="0" i="0" u="none" strike="noStrike" cap="none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 flipH="1">
            <a:off x="7807343" y="2896834"/>
            <a:ext cx="202500" cy="203400"/>
          </a:xfrm>
          <a:prstGeom prst="roundRect">
            <a:avLst>
              <a:gd name="adj" fmla="val 50000"/>
            </a:avLst>
          </a:prstGeom>
          <a:solidFill>
            <a:srgbClr val="2E2E2E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B4C"/>
              </a:buClr>
              <a:buFont typeface="Calibri"/>
              <a:buNone/>
            </a:pPr>
            <a:endParaRPr sz="2600" b="0" i="0" u="none" strike="noStrike" cap="none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 flipH="1">
            <a:off x="7357296" y="2896834"/>
            <a:ext cx="202500" cy="203400"/>
          </a:xfrm>
          <a:prstGeom prst="roundRect">
            <a:avLst>
              <a:gd name="adj" fmla="val 7291"/>
            </a:avLst>
          </a:prstGeom>
          <a:solidFill>
            <a:srgbClr val="9DD3E0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B4C"/>
              </a:buClr>
              <a:buFont typeface="Calibri"/>
              <a:buNone/>
            </a:pPr>
            <a:endParaRPr sz="2600" b="0" i="0" u="none" strike="noStrike" cap="none">
              <a:solidFill>
                <a:srgbClr val="78909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 flipH="1">
            <a:off x="7517484" y="3505157"/>
            <a:ext cx="202500" cy="203400"/>
          </a:xfrm>
          <a:prstGeom prst="roundRect">
            <a:avLst>
              <a:gd name="adj" fmla="val 50000"/>
            </a:avLst>
          </a:prstGeom>
          <a:solidFill>
            <a:srgbClr val="2E2E2E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B4C"/>
              </a:buClr>
              <a:buFont typeface="Calibri"/>
              <a:buNone/>
            </a:pPr>
            <a:endParaRPr sz="2600" b="0" i="0" u="none" strike="noStrike" cap="none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 flipH="1">
            <a:off x="7810536" y="3505157"/>
            <a:ext cx="202500" cy="203400"/>
          </a:xfrm>
          <a:prstGeom prst="roundRect">
            <a:avLst>
              <a:gd name="adj" fmla="val 7291"/>
            </a:avLst>
          </a:prstGeom>
          <a:solidFill>
            <a:srgbClr val="7BA4AF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B4C"/>
              </a:buClr>
              <a:buFont typeface="Calibri"/>
              <a:buNone/>
            </a:pPr>
            <a:endParaRPr sz="2600" b="0" i="0" u="none" strike="noStrike" cap="none">
              <a:solidFill>
                <a:srgbClr val="78909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/>
          <p:nvPr/>
        </p:nvSpPr>
        <p:spPr>
          <a:xfrm flipH="1">
            <a:off x="7517484" y="4044487"/>
            <a:ext cx="202500" cy="203400"/>
          </a:xfrm>
          <a:prstGeom prst="roundRect">
            <a:avLst>
              <a:gd name="adj" fmla="val 7291"/>
            </a:avLst>
          </a:prstGeom>
          <a:solidFill>
            <a:srgbClr val="9DD3E0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B4C"/>
              </a:buClr>
              <a:buFont typeface="Calibri"/>
              <a:buNone/>
            </a:pPr>
            <a:endParaRPr sz="2600" b="0" i="0" u="none" strike="noStrike" cap="none">
              <a:solidFill>
                <a:srgbClr val="78909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/>
          <p:nvPr/>
        </p:nvSpPr>
        <p:spPr>
          <a:xfrm flipH="1">
            <a:off x="7210478" y="4044487"/>
            <a:ext cx="202500" cy="203400"/>
          </a:xfrm>
          <a:prstGeom prst="roundRect">
            <a:avLst>
              <a:gd name="adj" fmla="val 7291"/>
            </a:avLst>
          </a:prstGeom>
          <a:solidFill>
            <a:srgbClr val="7BA4AF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B4C"/>
              </a:buClr>
              <a:buFont typeface="Calibri"/>
              <a:buNone/>
            </a:pPr>
            <a:endParaRPr sz="2600" b="0" i="0" u="none" strike="noStrike" cap="none">
              <a:solidFill>
                <a:srgbClr val="78909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Shape 104"/>
          <p:cNvCxnSpPr/>
          <p:nvPr/>
        </p:nvCxnSpPr>
        <p:spPr>
          <a:xfrm rot="10800000">
            <a:off x="7463504" y="2601935"/>
            <a:ext cx="0" cy="294900"/>
          </a:xfrm>
          <a:prstGeom prst="straightConnector1">
            <a:avLst/>
          </a:prstGeom>
          <a:noFill/>
          <a:ln w="19050" cap="flat" cmpd="sng">
            <a:solidFill>
              <a:srgbClr val="003E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Shape 105"/>
          <p:cNvCxnSpPr/>
          <p:nvPr/>
        </p:nvCxnSpPr>
        <p:spPr>
          <a:xfrm rot="10800000">
            <a:off x="7908407" y="3100157"/>
            <a:ext cx="3300" cy="405000"/>
          </a:xfrm>
          <a:prstGeom prst="straightConnector1">
            <a:avLst/>
          </a:prstGeom>
          <a:noFill/>
          <a:ln w="19050" cap="flat" cmpd="sng">
            <a:solidFill>
              <a:srgbClr val="003E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Shape 106"/>
          <p:cNvCxnSpPr/>
          <p:nvPr/>
        </p:nvCxnSpPr>
        <p:spPr>
          <a:xfrm rot="-5400000">
            <a:off x="7561053" y="3157756"/>
            <a:ext cx="405000" cy="289800"/>
          </a:xfrm>
          <a:prstGeom prst="bentConnector3">
            <a:avLst>
              <a:gd name="adj1" fmla="val 49996"/>
            </a:avLst>
          </a:prstGeom>
          <a:noFill/>
          <a:ln w="19050" cap="flat" cmpd="sng">
            <a:solidFill>
              <a:srgbClr val="003E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07"/>
          <p:cNvCxnSpPr/>
          <p:nvPr/>
        </p:nvCxnSpPr>
        <p:spPr>
          <a:xfrm rot="10800000">
            <a:off x="7618652" y="3708787"/>
            <a:ext cx="0" cy="335700"/>
          </a:xfrm>
          <a:prstGeom prst="straightConnector1">
            <a:avLst/>
          </a:prstGeom>
          <a:noFill/>
          <a:ln w="19050" cap="flat" cmpd="sng">
            <a:solidFill>
              <a:srgbClr val="003E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Shape 108"/>
          <p:cNvCxnSpPr/>
          <p:nvPr/>
        </p:nvCxnSpPr>
        <p:spPr>
          <a:xfrm rot="5400000" flipH="1">
            <a:off x="7871285" y="3136904"/>
            <a:ext cx="405000" cy="331500"/>
          </a:xfrm>
          <a:prstGeom prst="bentConnector3">
            <a:avLst>
              <a:gd name="adj1" fmla="val 49996"/>
            </a:avLst>
          </a:prstGeom>
          <a:noFill/>
          <a:ln w="19050" cap="flat" cmpd="sng">
            <a:solidFill>
              <a:srgbClr val="003E5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Shape 109"/>
          <p:cNvSpPr/>
          <p:nvPr/>
        </p:nvSpPr>
        <p:spPr>
          <a:xfrm flipH="1">
            <a:off x="6892094" y="2907816"/>
            <a:ext cx="202500" cy="203400"/>
          </a:xfrm>
          <a:prstGeom prst="roundRect">
            <a:avLst>
              <a:gd name="adj" fmla="val 50000"/>
            </a:avLst>
          </a:prstGeom>
          <a:solidFill>
            <a:srgbClr val="2E2E2E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B4C"/>
              </a:buClr>
              <a:buFont typeface="Calibri"/>
              <a:buNone/>
            </a:pPr>
            <a:endParaRPr sz="2600" b="0" i="0" u="none" strike="noStrike" cap="none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 flipH="1">
            <a:off x="6892094" y="3505155"/>
            <a:ext cx="202500" cy="203400"/>
          </a:xfrm>
          <a:prstGeom prst="roundRect">
            <a:avLst>
              <a:gd name="adj" fmla="val 7291"/>
            </a:avLst>
          </a:prstGeom>
          <a:solidFill>
            <a:srgbClr val="7BA4AF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B4C"/>
              </a:buClr>
              <a:buFont typeface="Calibri"/>
              <a:buNone/>
            </a:pPr>
            <a:endParaRPr sz="1600" b="0" i="0" u="none" strike="noStrike" cap="none">
              <a:solidFill>
                <a:srgbClr val="78909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/>
          <p:nvPr/>
        </p:nvSpPr>
        <p:spPr>
          <a:xfrm flipH="1">
            <a:off x="6583064" y="3505157"/>
            <a:ext cx="202500" cy="203400"/>
          </a:xfrm>
          <a:prstGeom prst="roundRect">
            <a:avLst>
              <a:gd name="adj" fmla="val 7291"/>
            </a:avLst>
          </a:prstGeom>
          <a:solidFill>
            <a:srgbClr val="9DD3E0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B4C"/>
              </a:buClr>
              <a:buFont typeface="Calibri"/>
              <a:buNone/>
            </a:pPr>
            <a:endParaRPr sz="1600" b="0" i="0" u="none" strike="noStrike" cap="none">
              <a:solidFill>
                <a:srgbClr val="78909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/>
          <p:nvPr/>
        </p:nvSpPr>
        <p:spPr>
          <a:xfrm flipH="1">
            <a:off x="6262184" y="4044487"/>
            <a:ext cx="202500" cy="203400"/>
          </a:xfrm>
          <a:prstGeom prst="roundRect">
            <a:avLst>
              <a:gd name="adj" fmla="val 7291"/>
            </a:avLst>
          </a:prstGeom>
          <a:solidFill>
            <a:srgbClr val="7BA4AF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B4C"/>
              </a:buClr>
              <a:buFont typeface="Calibri"/>
              <a:buNone/>
            </a:pPr>
            <a:endParaRPr sz="1600" b="0" i="0" u="none" strike="noStrike" cap="none">
              <a:solidFill>
                <a:srgbClr val="78909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/>
          <p:nvPr/>
        </p:nvSpPr>
        <p:spPr>
          <a:xfrm flipH="1">
            <a:off x="5961985" y="4044487"/>
            <a:ext cx="202500" cy="203400"/>
          </a:xfrm>
          <a:prstGeom prst="roundRect">
            <a:avLst>
              <a:gd name="adj" fmla="val 7291"/>
            </a:avLst>
          </a:prstGeom>
          <a:solidFill>
            <a:srgbClr val="9DD3E0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B4C"/>
              </a:buClr>
              <a:buFont typeface="Calibri"/>
              <a:buNone/>
            </a:pPr>
            <a:endParaRPr sz="1600" b="0" i="0" u="none" strike="noStrike" cap="none">
              <a:solidFill>
                <a:srgbClr val="78909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/>
          <p:nvPr/>
        </p:nvSpPr>
        <p:spPr>
          <a:xfrm flipH="1">
            <a:off x="8138365" y="4044487"/>
            <a:ext cx="202500" cy="203400"/>
          </a:xfrm>
          <a:prstGeom prst="roundRect">
            <a:avLst>
              <a:gd name="adj" fmla="val 7291"/>
            </a:avLst>
          </a:prstGeom>
          <a:solidFill>
            <a:srgbClr val="9DD3E0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B4C"/>
              </a:buClr>
              <a:buFont typeface="Calibri"/>
              <a:buNone/>
            </a:pPr>
            <a:endParaRPr sz="1600" b="0" i="0" u="none" strike="noStrike" cap="none">
              <a:solidFill>
                <a:srgbClr val="78909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/>
          <p:nvPr/>
        </p:nvSpPr>
        <p:spPr>
          <a:xfrm flipH="1">
            <a:off x="8138365" y="3505155"/>
            <a:ext cx="202500" cy="203400"/>
          </a:xfrm>
          <a:prstGeom prst="roundRect">
            <a:avLst>
              <a:gd name="adj" fmla="val 50000"/>
            </a:avLst>
          </a:prstGeom>
          <a:solidFill>
            <a:srgbClr val="2E2E2E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B4C"/>
              </a:buClr>
              <a:buFont typeface="Calibri"/>
              <a:buNone/>
            </a:pPr>
            <a:endParaRPr sz="2600" b="0" i="0" u="none" strike="noStrike" cap="none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/>
          <p:nvPr/>
        </p:nvSpPr>
        <p:spPr>
          <a:xfrm flipH="1">
            <a:off x="6262184" y="3505157"/>
            <a:ext cx="202500" cy="203400"/>
          </a:xfrm>
          <a:prstGeom prst="roundRect">
            <a:avLst>
              <a:gd name="adj" fmla="val 50000"/>
            </a:avLst>
          </a:prstGeom>
          <a:solidFill>
            <a:srgbClr val="2E2E2E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B4C"/>
              </a:buClr>
              <a:buFont typeface="Calibri"/>
              <a:buNone/>
            </a:pPr>
            <a:endParaRPr sz="2600" b="0" i="0" u="none" strike="noStrike" cap="none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/>
          <p:nvPr/>
        </p:nvSpPr>
        <p:spPr>
          <a:xfrm flipH="1">
            <a:off x="8418282" y="4044487"/>
            <a:ext cx="202500" cy="203400"/>
          </a:xfrm>
          <a:prstGeom prst="roundRect">
            <a:avLst>
              <a:gd name="adj" fmla="val 7291"/>
            </a:avLst>
          </a:prstGeom>
          <a:solidFill>
            <a:srgbClr val="9DD3E0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B4C"/>
              </a:buClr>
              <a:buFont typeface="Calibri"/>
              <a:buNone/>
            </a:pPr>
            <a:endParaRPr sz="1600" b="0" i="0" u="none" strike="noStrike" cap="none">
              <a:solidFill>
                <a:srgbClr val="78909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Shape 118"/>
          <p:cNvCxnSpPr/>
          <p:nvPr/>
        </p:nvCxnSpPr>
        <p:spPr>
          <a:xfrm rot="10800000">
            <a:off x="6993265" y="3110955"/>
            <a:ext cx="0" cy="394200"/>
          </a:xfrm>
          <a:prstGeom prst="straightConnector1">
            <a:avLst/>
          </a:prstGeom>
          <a:noFill/>
          <a:ln w="19050" cap="flat" cmpd="sng">
            <a:solidFill>
              <a:srgbClr val="003E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Shape 119"/>
          <p:cNvCxnSpPr/>
          <p:nvPr/>
        </p:nvCxnSpPr>
        <p:spPr>
          <a:xfrm rot="5400000" flipH="1">
            <a:off x="6320334" y="3141257"/>
            <a:ext cx="405000" cy="322800"/>
          </a:xfrm>
          <a:prstGeom prst="bentConnector3">
            <a:avLst>
              <a:gd name="adj1" fmla="val 49996"/>
            </a:avLst>
          </a:prstGeom>
          <a:noFill/>
          <a:ln w="19050" cap="flat" cmpd="sng">
            <a:solidFill>
              <a:srgbClr val="003E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Shape 120"/>
          <p:cNvCxnSpPr/>
          <p:nvPr/>
        </p:nvCxnSpPr>
        <p:spPr>
          <a:xfrm rot="5400000" flipH="1">
            <a:off x="6159954" y="3301757"/>
            <a:ext cx="405000" cy="1800"/>
          </a:xfrm>
          <a:prstGeom prst="bentConnector3">
            <a:avLst>
              <a:gd name="adj1" fmla="val 49996"/>
            </a:avLst>
          </a:prstGeom>
          <a:noFill/>
          <a:ln w="19050" cap="flat" cmpd="sng">
            <a:solidFill>
              <a:srgbClr val="003E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Shape 121"/>
          <p:cNvCxnSpPr/>
          <p:nvPr/>
        </p:nvCxnSpPr>
        <p:spPr>
          <a:xfrm rot="5400000" flipH="1">
            <a:off x="8211803" y="3736837"/>
            <a:ext cx="335700" cy="279600"/>
          </a:xfrm>
          <a:prstGeom prst="bentConnector3">
            <a:avLst>
              <a:gd name="adj1" fmla="val 50033"/>
            </a:avLst>
          </a:prstGeom>
          <a:noFill/>
          <a:ln w="19050" cap="flat" cmpd="sng">
            <a:solidFill>
              <a:srgbClr val="003E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Shape 122"/>
          <p:cNvCxnSpPr/>
          <p:nvPr/>
        </p:nvCxnSpPr>
        <p:spPr>
          <a:xfrm rot="-5400000">
            <a:off x="6045455" y="3726487"/>
            <a:ext cx="335700" cy="300300"/>
          </a:xfrm>
          <a:prstGeom prst="bentConnector3">
            <a:avLst>
              <a:gd name="adj1" fmla="val 50033"/>
            </a:avLst>
          </a:prstGeom>
          <a:noFill/>
          <a:ln w="19050" cap="flat" cmpd="sng">
            <a:solidFill>
              <a:srgbClr val="003E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Shape 123"/>
          <p:cNvCxnSpPr/>
          <p:nvPr/>
        </p:nvCxnSpPr>
        <p:spPr>
          <a:xfrm rot="10800000">
            <a:off x="6363354" y="3708787"/>
            <a:ext cx="0" cy="335700"/>
          </a:xfrm>
          <a:prstGeom prst="straightConnector1">
            <a:avLst/>
          </a:prstGeom>
          <a:noFill/>
          <a:ln w="19050" cap="flat" cmpd="sng">
            <a:solidFill>
              <a:srgbClr val="003E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Shape 124"/>
          <p:cNvCxnSpPr/>
          <p:nvPr/>
        </p:nvCxnSpPr>
        <p:spPr>
          <a:xfrm rot="10800000">
            <a:off x="8239535" y="3708787"/>
            <a:ext cx="0" cy="335700"/>
          </a:xfrm>
          <a:prstGeom prst="straightConnector1">
            <a:avLst/>
          </a:prstGeom>
          <a:noFill/>
          <a:ln w="19050" cap="flat" cmpd="sng">
            <a:solidFill>
              <a:srgbClr val="003E5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Shape 125"/>
          <p:cNvSpPr/>
          <p:nvPr/>
        </p:nvSpPr>
        <p:spPr>
          <a:xfrm flipH="1">
            <a:off x="6260385" y="2896834"/>
            <a:ext cx="202500" cy="203400"/>
          </a:xfrm>
          <a:prstGeom prst="roundRect">
            <a:avLst>
              <a:gd name="adj" fmla="val 50000"/>
            </a:avLst>
          </a:prstGeom>
          <a:solidFill>
            <a:srgbClr val="2E2E2E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B4C"/>
              </a:buClr>
              <a:buFont typeface="Calibri"/>
              <a:buNone/>
            </a:pPr>
            <a:endParaRPr sz="2600" b="0" i="0" u="none" strike="noStrike" cap="none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Shape 126"/>
          <p:cNvCxnSpPr/>
          <p:nvPr/>
        </p:nvCxnSpPr>
        <p:spPr>
          <a:xfrm>
            <a:off x="6372223" y="2610611"/>
            <a:ext cx="1549799" cy="0"/>
          </a:xfrm>
          <a:prstGeom prst="straightConnector1">
            <a:avLst/>
          </a:prstGeom>
          <a:noFill/>
          <a:ln w="19050" cap="flat" cmpd="sng">
            <a:solidFill>
              <a:srgbClr val="003E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Shape 127"/>
          <p:cNvCxnSpPr/>
          <p:nvPr/>
        </p:nvCxnSpPr>
        <p:spPr>
          <a:xfrm rot="10800000">
            <a:off x="7215172" y="2295572"/>
            <a:ext cx="0" cy="308400"/>
          </a:xfrm>
          <a:prstGeom prst="straightConnector1">
            <a:avLst/>
          </a:prstGeom>
          <a:noFill/>
          <a:ln w="19050" cap="flat" cmpd="sng">
            <a:solidFill>
              <a:srgbClr val="003E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Shape 128"/>
          <p:cNvCxnSpPr/>
          <p:nvPr/>
        </p:nvCxnSpPr>
        <p:spPr>
          <a:xfrm rot="10800000">
            <a:off x="7911755" y="2612916"/>
            <a:ext cx="0" cy="294900"/>
          </a:xfrm>
          <a:prstGeom prst="straightConnector1">
            <a:avLst/>
          </a:prstGeom>
          <a:noFill/>
          <a:ln w="19050" cap="flat" cmpd="sng">
            <a:solidFill>
              <a:srgbClr val="003E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 rot="10800000">
            <a:off x="6986443" y="2612916"/>
            <a:ext cx="0" cy="294900"/>
          </a:xfrm>
          <a:prstGeom prst="straightConnector1">
            <a:avLst/>
          </a:prstGeom>
          <a:noFill/>
          <a:ln w="19050" cap="flat" cmpd="sng">
            <a:solidFill>
              <a:srgbClr val="003E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Shape 130"/>
          <p:cNvCxnSpPr/>
          <p:nvPr/>
        </p:nvCxnSpPr>
        <p:spPr>
          <a:xfrm rot="10800000">
            <a:off x="6372223" y="2601935"/>
            <a:ext cx="0" cy="294900"/>
          </a:xfrm>
          <a:prstGeom prst="straightConnector1">
            <a:avLst/>
          </a:prstGeom>
          <a:noFill/>
          <a:ln w="19050" cap="flat" cmpd="sng">
            <a:solidFill>
              <a:srgbClr val="003E5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" name="Shape 131"/>
          <p:cNvGrpSpPr/>
          <p:nvPr/>
        </p:nvGrpSpPr>
        <p:grpSpPr>
          <a:xfrm flipH="1">
            <a:off x="5874945" y="4702989"/>
            <a:ext cx="2876038" cy="479727"/>
            <a:chOff x="5820144" y="6962725"/>
            <a:chExt cx="3283523" cy="547134"/>
          </a:xfrm>
        </p:grpSpPr>
        <p:sp>
          <p:nvSpPr>
            <p:cNvPr id="132" name="Shape 132"/>
            <p:cNvSpPr/>
            <p:nvPr/>
          </p:nvSpPr>
          <p:spPr>
            <a:xfrm>
              <a:off x="5820821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6003701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6184689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6367569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6551114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6733995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6914984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7097864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7280582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7463463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7644452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7827332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7827332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5820144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6001132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6184012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6367557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6550437" y="7143978"/>
              <a:ext cx="182999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6731427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6914307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7097025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7279906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7460895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7643775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5820821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6003701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6184689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6367569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6551114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6733995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6914984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7097864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7280582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7463463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7644452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7827332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8008321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8191200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8373920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8556800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8737789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8920667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8920667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8007642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8190363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8373242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8554232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8737110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8008321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8191200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8373920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8556800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8737789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8920667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86" name="Shape 186"/>
          <p:cNvCxnSpPr/>
          <p:nvPr/>
        </p:nvCxnSpPr>
        <p:spPr>
          <a:xfrm>
            <a:off x="8519452" y="4254504"/>
            <a:ext cx="0" cy="399900"/>
          </a:xfrm>
          <a:prstGeom prst="straightConnector1">
            <a:avLst/>
          </a:prstGeom>
          <a:noFill/>
          <a:ln w="9525" cap="flat" cmpd="sng">
            <a:solidFill>
              <a:srgbClr val="003E5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87" name="Shape 187"/>
          <p:cNvCxnSpPr/>
          <p:nvPr/>
        </p:nvCxnSpPr>
        <p:spPr>
          <a:xfrm>
            <a:off x="8239536" y="4254504"/>
            <a:ext cx="0" cy="399900"/>
          </a:xfrm>
          <a:prstGeom prst="straightConnector1">
            <a:avLst/>
          </a:prstGeom>
          <a:noFill/>
          <a:ln w="9525" cap="flat" cmpd="sng">
            <a:solidFill>
              <a:srgbClr val="003E5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88" name="Shape 188"/>
          <p:cNvCxnSpPr/>
          <p:nvPr/>
        </p:nvCxnSpPr>
        <p:spPr>
          <a:xfrm>
            <a:off x="7618654" y="4254504"/>
            <a:ext cx="0" cy="399900"/>
          </a:xfrm>
          <a:prstGeom prst="straightConnector1">
            <a:avLst/>
          </a:prstGeom>
          <a:noFill/>
          <a:ln w="9525" cap="flat" cmpd="sng">
            <a:solidFill>
              <a:srgbClr val="003E5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89" name="Shape 189"/>
          <p:cNvCxnSpPr/>
          <p:nvPr/>
        </p:nvCxnSpPr>
        <p:spPr>
          <a:xfrm>
            <a:off x="7313784" y="4254504"/>
            <a:ext cx="0" cy="399900"/>
          </a:xfrm>
          <a:prstGeom prst="straightConnector1">
            <a:avLst/>
          </a:prstGeom>
          <a:noFill/>
          <a:ln w="9525" cap="flat" cmpd="sng">
            <a:solidFill>
              <a:srgbClr val="003E5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90" name="Shape 190"/>
          <p:cNvCxnSpPr/>
          <p:nvPr/>
        </p:nvCxnSpPr>
        <p:spPr>
          <a:xfrm>
            <a:off x="6372223" y="4254504"/>
            <a:ext cx="0" cy="399900"/>
          </a:xfrm>
          <a:prstGeom prst="straightConnector1">
            <a:avLst/>
          </a:prstGeom>
          <a:noFill/>
          <a:ln w="9525" cap="flat" cmpd="sng">
            <a:solidFill>
              <a:srgbClr val="003E5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91" name="Shape 191"/>
          <p:cNvCxnSpPr/>
          <p:nvPr/>
        </p:nvCxnSpPr>
        <p:spPr>
          <a:xfrm>
            <a:off x="6063155" y="4254504"/>
            <a:ext cx="0" cy="399900"/>
          </a:xfrm>
          <a:prstGeom prst="straightConnector1">
            <a:avLst/>
          </a:prstGeom>
          <a:noFill/>
          <a:ln w="9525" cap="flat" cmpd="sng">
            <a:solidFill>
              <a:srgbClr val="003E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92" name="Shape 192"/>
          <p:cNvSpPr txBox="1"/>
          <p:nvPr/>
        </p:nvSpPr>
        <p:spPr>
          <a:xfrm flipH="1">
            <a:off x="5737253" y="5449257"/>
            <a:ext cx="3104400" cy="454800"/>
          </a:xfrm>
          <a:prstGeom prst="rect">
            <a:avLst/>
          </a:prstGeom>
          <a:noFill/>
          <a:ln>
            <a:noFill/>
          </a:ln>
        </p:spPr>
        <p:txBody>
          <a:bodyPr lIns="143600" tIns="71800" rIns="143600" bIns="718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STORAGE</a:t>
            </a:r>
          </a:p>
        </p:txBody>
      </p:sp>
      <p:sp>
        <p:nvSpPr>
          <p:cNvPr id="193" name="Shape 193"/>
          <p:cNvSpPr txBox="1"/>
          <p:nvPr/>
        </p:nvSpPr>
        <p:spPr>
          <a:xfrm flipH="1">
            <a:off x="5737373" y="5880104"/>
            <a:ext cx="3402000" cy="885600"/>
          </a:xfrm>
          <a:prstGeom prst="rect">
            <a:avLst/>
          </a:prstGeom>
          <a:noFill/>
          <a:ln>
            <a:noFill/>
          </a:ln>
        </p:spPr>
        <p:txBody>
          <a:bodyPr lIns="143600" tIns="71800" rIns="143600" bIns="71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systems allow users to organize data stored in blocks using hierarchical folders and files.</a:t>
            </a:r>
          </a:p>
        </p:txBody>
      </p:sp>
      <p:sp>
        <p:nvSpPr>
          <p:cNvPr id="194" name="Shape 194"/>
          <p:cNvSpPr/>
          <p:nvPr/>
        </p:nvSpPr>
        <p:spPr>
          <a:xfrm flipH="1">
            <a:off x="10484740" y="2075362"/>
            <a:ext cx="3005100" cy="2185200"/>
          </a:xfrm>
          <a:prstGeom prst="rect">
            <a:avLst/>
          </a:prstGeom>
          <a:noFill/>
          <a:ln w="12700" cap="flat" cmpd="sng">
            <a:solidFill>
              <a:srgbClr val="003E5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B4C"/>
              </a:buClr>
              <a:buFont typeface="Calibri"/>
              <a:buNone/>
            </a:pPr>
            <a:endParaRPr sz="19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" name="Shape 195"/>
          <p:cNvCxnSpPr/>
          <p:nvPr/>
        </p:nvCxnSpPr>
        <p:spPr>
          <a:xfrm>
            <a:off x="13358378" y="4275456"/>
            <a:ext cx="0" cy="400800"/>
          </a:xfrm>
          <a:prstGeom prst="straightConnector1">
            <a:avLst/>
          </a:prstGeom>
          <a:noFill/>
          <a:ln w="9525" cap="flat" cmpd="sng">
            <a:solidFill>
              <a:srgbClr val="003E5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96" name="Shape 196"/>
          <p:cNvCxnSpPr/>
          <p:nvPr/>
        </p:nvCxnSpPr>
        <p:spPr>
          <a:xfrm>
            <a:off x="13152550" y="4275456"/>
            <a:ext cx="0" cy="400800"/>
          </a:xfrm>
          <a:prstGeom prst="straightConnector1">
            <a:avLst/>
          </a:prstGeom>
          <a:noFill/>
          <a:ln w="9525" cap="flat" cmpd="sng">
            <a:solidFill>
              <a:srgbClr val="003E5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97" name="Shape 197"/>
          <p:cNvCxnSpPr/>
          <p:nvPr/>
        </p:nvCxnSpPr>
        <p:spPr>
          <a:xfrm>
            <a:off x="12946723" y="4275456"/>
            <a:ext cx="0" cy="400800"/>
          </a:xfrm>
          <a:prstGeom prst="straightConnector1">
            <a:avLst/>
          </a:prstGeom>
          <a:noFill/>
          <a:ln w="9525" cap="flat" cmpd="sng">
            <a:solidFill>
              <a:srgbClr val="003E5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98" name="Shape 198"/>
          <p:cNvCxnSpPr/>
          <p:nvPr/>
        </p:nvCxnSpPr>
        <p:spPr>
          <a:xfrm>
            <a:off x="12740894" y="4275456"/>
            <a:ext cx="0" cy="400800"/>
          </a:xfrm>
          <a:prstGeom prst="straightConnector1">
            <a:avLst/>
          </a:prstGeom>
          <a:noFill/>
          <a:ln w="9525" cap="flat" cmpd="sng">
            <a:solidFill>
              <a:srgbClr val="003E5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99" name="Shape 199"/>
          <p:cNvCxnSpPr/>
          <p:nvPr/>
        </p:nvCxnSpPr>
        <p:spPr>
          <a:xfrm>
            <a:off x="12279754" y="4275456"/>
            <a:ext cx="0" cy="400800"/>
          </a:xfrm>
          <a:prstGeom prst="straightConnector1">
            <a:avLst/>
          </a:prstGeom>
          <a:noFill/>
          <a:ln w="9525" cap="flat" cmpd="sng">
            <a:solidFill>
              <a:srgbClr val="003E5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00" name="Shape 200"/>
          <p:cNvCxnSpPr/>
          <p:nvPr/>
        </p:nvCxnSpPr>
        <p:spPr>
          <a:xfrm>
            <a:off x="12073927" y="4275456"/>
            <a:ext cx="0" cy="399900"/>
          </a:xfrm>
          <a:prstGeom prst="straightConnector1">
            <a:avLst/>
          </a:prstGeom>
          <a:noFill/>
          <a:ln w="9525" cap="flat" cmpd="sng">
            <a:solidFill>
              <a:srgbClr val="003E5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11868097" y="4275456"/>
            <a:ext cx="0" cy="399900"/>
          </a:xfrm>
          <a:prstGeom prst="straightConnector1">
            <a:avLst/>
          </a:prstGeom>
          <a:noFill/>
          <a:ln w="9525" cap="flat" cmpd="sng">
            <a:solidFill>
              <a:srgbClr val="003E5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02" name="Shape 202"/>
          <p:cNvCxnSpPr/>
          <p:nvPr/>
        </p:nvCxnSpPr>
        <p:spPr>
          <a:xfrm>
            <a:off x="11662268" y="4275456"/>
            <a:ext cx="0" cy="399900"/>
          </a:xfrm>
          <a:prstGeom prst="straightConnector1">
            <a:avLst/>
          </a:prstGeom>
          <a:noFill/>
          <a:ln w="9525" cap="flat" cmpd="sng">
            <a:solidFill>
              <a:srgbClr val="003E5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03" name="Shape 203"/>
          <p:cNvCxnSpPr/>
          <p:nvPr/>
        </p:nvCxnSpPr>
        <p:spPr>
          <a:xfrm>
            <a:off x="11204691" y="4275456"/>
            <a:ext cx="0" cy="400800"/>
          </a:xfrm>
          <a:prstGeom prst="straightConnector1">
            <a:avLst/>
          </a:prstGeom>
          <a:noFill/>
          <a:ln w="9525" cap="flat" cmpd="sng">
            <a:solidFill>
              <a:srgbClr val="003E5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04" name="Shape 204"/>
          <p:cNvCxnSpPr/>
          <p:nvPr/>
        </p:nvCxnSpPr>
        <p:spPr>
          <a:xfrm>
            <a:off x="10998863" y="4275456"/>
            <a:ext cx="0" cy="400800"/>
          </a:xfrm>
          <a:prstGeom prst="straightConnector1">
            <a:avLst/>
          </a:prstGeom>
          <a:noFill/>
          <a:ln w="9525" cap="flat" cmpd="sng">
            <a:solidFill>
              <a:srgbClr val="003E5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05" name="Shape 205"/>
          <p:cNvCxnSpPr/>
          <p:nvPr/>
        </p:nvCxnSpPr>
        <p:spPr>
          <a:xfrm>
            <a:off x="10793036" y="4275456"/>
            <a:ext cx="0" cy="400800"/>
          </a:xfrm>
          <a:prstGeom prst="straightConnector1">
            <a:avLst/>
          </a:prstGeom>
          <a:noFill/>
          <a:ln w="9525" cap="flat" cmpd="sng">
            <a:solidFill>
              <a:srgbClr val="003E5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06" name="Shape 206"/>
          <p:cNvCxnSpPr/>
          <p:nvPr/>
        </p:nvCxnSpPr>
        <p:spPr>
          <a:xfrm>
            <a:off x="10587206" y="4275456"/>
            <a:ext cx="0" cy="400800"/>
          </a:xfrm>
          <a:prstGeom prst="straightConnector1">
            <a:avLst/>
          </a:prstGeom>
          <a:noFill/>
          <a:ln w="9525" cap="flat" cmpd="sng">
            <a:solidFill>
              <a:srgbClr val="003E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07" name="Shape 207"/>
          <p:cNvSpPr/>
          <p:nvPr/>
        </p:nvSpPr>
        <p:spPr>
          <a:xfrm flipH="1">
            <a:off x="12049407" y="2227730"/>
            <a:ext cx="160500" cy="160500"/>
          </a:xfrm>
          <a:prstGeom prst="roundRect">
            <a:avLst>
              <a:gd name="adj" fmla="val 0"/>
            </a:avLst>
          </a:prstGeom>
          <a:solidFill>
            <a:srgbClr val="7BA4AF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/>
          <p:nvPr/>
        </p:nvSpPr>
        <p:spPr>
          <a:xfrm flipH="1">
            <a:off x="10770788" y="3939418"/>
            <a:ext cx="160500" cy="160500"/>
          </a:xfrm>
          <a:prstGeom prst="roundRect">
            <a:avLst>
              <a:gd name="adj" fmla="val 0"/>
            </a:avLst>
          </a:prstGeom>
          <a:solidFill>
            <a:srgbClr val="9DD3E0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/>
          <p:nvPr/>
        </p:nvSpPr>
        <p:spPr>
          <a:xfrm flipH="1">
            <a:off x="11068064" y="2250573"/>
            <a:ext cx="160500" cy="160500"/>
          </a:xfrm>
          <a:prstGeom prst="roundRect">
            <a:avLst>
              <a:gd name="adj" fmla="val 0"/>
            </a:avLst>
          </a:prstGeom>
          <a:solidFill>
            <a:srgbClr val="7BA4AF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/>
          <p:nvPr/>
        </p:nvSpPr>
        <p:spPr>
          <a:xfrm flipH="1">
            <a:off x="12318097" y="3894434"/>
            <a:ext cx="160500" cy="160500"/>
          </a:xfrm>
          <a:prstGeom prst="roundRect">
            <a:avLst>
              <a:gd name="adj" fmla="val 0"/>
            </a:avLst>
          </a:prstGeom>
          <a:solidFill>
            <a:srgbClr val="9DD3E0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/>
          <p:nvPr/>
        </p:nvSpPr>
        <p:spPr>
          <a:xfrm flipH="1">
            <a:off x="12890737" y="2346001"/>
            <a:ext cx="160500" cy="160500"/>
          </a:xfrm>
          <a:prstGeom prst="roundRect">
            <a:avLst>
              <a:gd name="adj" fmla="val 0"/>
            </a:avLst>
          </a:prstGeom>
          <a:solidFill>
            <a:srgbClr val="7BA4AF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/>
          <p:nvPr/>
        </p:nvSpPr>
        <p:spPr>
          <a:xfrm flipH="1">
            <a:off x="12108073" y="2399303"/>
            <a:ext cx="160500" cy="160500"/>
          </a:xfrm>
          <a:prstGeom prst="roundRect">
            <a:avLst>
              <a:gd name="adj" fmla="val 0"/>
            </a:avLst>
          </a:prstGeom>
          <a:solidFill>
            <a:srgbClr val="7BA4AF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/>
          <p:nvPr/>
        </p:nvSpPr>
        <p:spPr>
          <a:xfrm flipH="1">
            <a:off x="12340377" y="2358184"/>
            <a:ext cx="160500" cy="160500"/>
          </a:xfrm>
          <a:prstGeom prst="roundRect">
            <a:avLst>
              <a:gd name="adj" fmla="val 0"/>
            </a:avLst>
          </a:prstGeom>
          <a:solidFill>
            <a:srgbClr val="7BA4AF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/>
          <p:nvPr/>
        </p:nvSpPr>
        <p:spPr>
          <a:xfrm flipH="1">
            <a:off x="11524117" y="2295446"/>
            <a:ext cx="160500" cy="160500"/>
          </a:xfrm>
          <a:prstGeom prst="roundRect">
            <a:avLst>
              <a:gd name="adj" fmla="val 0"/>
            </a:avLst>
          </a:prstGeom>
          <a:solidFill>
            <a:srgbClr val="7BA4AF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/>
          <p:nvPr/>
        </p:nvSpPr>
        <p:spPr>
          <a:xfrm flipH="1">
            <a:off x="12599020" y="2375354"/>
            <a:ext cx="160500" cy="160500"/>
          </a:xfrm>
          <a:prstGeom prst="roundRect">
            <a:avLst>
              <a:gd name="adj" fmla="val 0"/>
            </a:avLst>
          </a:prstGeom>
          <a:solidFill>
            <a:srgbClr val="9DD3E0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/>
          <p:nvPr/>
        </p:nvSpPr>
        <p:spPr>
          <a:xfrm flipH="1">
            <a:off x="13074274" y="2981945"/>
            <a:ext cx="160500" cy="160500"/>
          </a:xfrm>
          <a:prstGeom prst="roundRect">
            <a:avLst>
              <a:gd name="adj" fmla="val 0"/>
            </a:avLst>
          </a:prstGeom>
          <a:solidFill>
            <a:srgbClr val="7BA4AF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/>
          <p:nvPr/>
        </p:nvSpPr>
        <p:spPr>
          <a:xfrm flipH="1">
            <a:off x="12905670" y="2580994"/>
            <a:ext cx="160500" cy="160500"/>
          </a:xfrm>
          <a:prstGeom prst="roundRect">
            <a:avLst>
              <a:gd name="adj" fmla="val 0"/>
            </a:avLst>
          </a:prstGeom>
          <a:solidFill>
            <a:srgbClr val="7BA4AF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/>
          <p:nvPr/>
        </p:nvSpPr>
        <p:spPr>
          <a:xfrm flipH="1">
            <a:off x="12586963" y="2559664"/>
            <a:ext cx="160500" cy="160500"/>
          </a:xfrm>
          <a:prstGeom prst="roundRect">
            <a:avLst>
              <a:gd name="adj" fmla="val 0"/>
            </a:avLst>
          </a:prstGeom>
          <a:solidFill>
            <a:srgbClr val="7BA4AF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/>
          <p:nvPr/>
        </p:nvSpPr>
        <p:spPr>
          <a:xfrm flipH="1">
            <a:off x="12409251" y="2702488"/>
            <a:ext cx="160500" cy="160500"/>
          </a:xfrm>
          <a:prstGeom prst="roundRect">
            <a:avLst>
              <a:gd name="adj" fmla="val 0"/>
            </a:avLst>
          </a:prstGeom>
          <a:solidFill>
            <a:srgbClr val="7BA4AF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/>
          <p:nvPr/>
        </p:nvSpPr>
        <p:spPr>
          <a:xfrm flipH="1">
            <a:off x="11715907" y="2507813"/>
            <a:ext cx="160500" cy="160500"/>
          </a:xfrm>
          <a:prstGeom prst="roundRect">
            <a:avLst>
              <a:gd name="adj" fmla="val 0"/>
            </a:avLst>
          </a:prstGeom>
          <a:solidFill>
            <a:srgbClr val="9DD3E0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/>
          <p:nvPr/>
        </p:nvSpPr>
        <p:spPr>
          <a:xfrm flipH="1">
            <a:off x="11947293" y="2559664"/>
            <a:ext cx="160500" cy="160500"/>
          </a:xfrm>
          <a:prstGeom prst="roundRect">
            <a:avLst>
              <a:gd name="adj" fmla="val 0"/>
            </a:avLst>
          </a:prstGeom>
          <a:solidFill>
            <a:srgbClr val="7BA4AF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/>
          <p:nvPr/>
        </p:nvSpPr>
        <p:spPr>
          <a:xfrm flipH="1">
            <a:off x="13104625" y="3211997"/>
            <a:ext cx="160500" cy="160500"/>
          </a:xfrm>
          <a:prstGeom prst="roundRect">
            <a:avLst>
              <a:gd name="adj" fmla="val 0"/>
            </a:avLst>
          </a:prstGeom>
          <a:solidFill>
            <a:srgbClr val="9DD3E0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/>
          <p:nvPr/>
        </p:nvSpPr>
        <p:spPr>
          <a:xfrm flipH="1">
            <a:off x="11336003" y="2367492"/>
            <a:ext cx="160500" cy="160500"/>
          </a:xfrm>
          <a:prstGeom prst="roundRect">
            <a:avLst>
              <a:gd name="adj" fmla="val 0"/>
            </a:avLst>
          </a:prstGeom>
          <a:solidFill>
            <a:srgbClr val="7BA4AF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/>
          <p:nvPr/>
        </p:nvSpPr>
        <p:spPr>
          <a:xfrm flipH="1">
            <a:off x="10780702" y="2359637"/>
            <a:ext cx="160500" cy="160500"/>
          </a:xfrm>
          <a:prstGeom prst="roundRect">
            <a:avLst>
              <a:gd name="adj" fmla="val 0"/>
            </a:avLst>
          </a:prstGeom>
          <a:solidFill>
            <a:srgbClr val="9DD3E0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/>
          <p:nvPr/>
        </p:nvSpPr>
        <p:spPr>
          <a:xfrm flipH="1">
            <a:off x="11355828" y="2592782"/>
            <a:ext cx="160500" cy="160500"/>
          </a:xfrm>
          <a:prstGeom prst="roundRect">
            <a:avLst>
              <a:gd name="adj" fmla="val 0"/>
            </a:avLst>
          </a:prstGeom>
          <a:solidFill>
            <a:srgbClr val="7BA4AF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/>
          <p:nvPr/>
        </p:nvSpPr>
        <p:spPr>
          <a:xfrm flipH="1">
            <a:off x="10970445" y="2496748"/>
            <a:ext cx="160500" cy="160500"/>
          </a:xfrm>
          <a:prstGeom prst="roundRect">
            <a:avLst>
              <a:gd name="adj" fmla="val 0"/>
            </a:avLst>
          </a:prstGeom>
          <a:solidFill>
            <a:srgbClr val="9DD3E0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 flipH="1">
            <a:off x="11148159" y="2718594"/>
            <a:ext cx="160500" cy="160500"/>
          </a:xfrm>
          <a:prstGeom prst="roundRect">
            <a:avLst>
              <a:gd name="adj" fmla="val 0"/>
            </a:avLst>
          </a:prstGeom>
          <a:solidFill>
            <a:srgbClr val="7BA4AF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/>
        </p:nvSpPr>
        <p:spPr>
          <a:xfrm flipH="1">
            <a:off x="13064934" y="2741303"/>
            <a:ext cx="160500" cy="160500"/>
          </a:xfrm>
          <a:prstGeom prst="roundRect">
            <a:avLst>
              <a:gd name="adj" fmla="val 0"/>
            </a:avLst>
          </a:prstGeom>
          <a:solidFill>
            <a:srgbClr val="9DD3E0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/>
          <p:nvPr/>
        </p:nvSpPr>
        <p:spPr>
          <a:xfrm flipH="1">
            <a:off x="13015072" y="3529881"/>
            <a:ext cx="160500" cy="160500"/>
          </a:xfrm>
          <a:prstGeom prst="roundRect">
            <a:avLst>
              <a:gd name="adj" fmla="val 0"/>
            </a:avLst>
          </a:prstGeom>
          <a:solidFill>
            <a:srgbClr val="7BA4AF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/>
          <p:nvPr/>
        </p:nvSpPr>
        <p:spPr>
          <a:xfrm flipH="1">
            <a:off x="10970445" y="3734075"/>
            <a:ext cx="160500" cy="160500"/>
          </a:xfrm>
          <a:prstGeom prst="roundRect">
            <a:avLst>
              <a:gd name="adj" fmla="val 0"/>
            </a:avLst>
          </a:prstGeom>
          <a:solidFill>
            <a:srgbClr val="9DD3E0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/>
          <p:nvPr/>
        </p:nvSpPr>
        <p:spPr>
          <a:xfrm flipH="1">
            <a:off x="11536015" y="3690241"/>
            <a:ext cx="160500" cy="160500"/>
          </a:xfrm>
          <a:prstGeom prst="roundRect">
            <a:avLst>
              <a:gd name="adj" fmla="val 0"/>
            </a:avLst>
          </a:prstGeom>
          <a:solidFill>
            <a:srgbClr val="7BA4AF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/>
          <p:nvPr/>
        </p:nvSpPr>
        <p:spPr>
          <a:xfrm flipH="1">
            <a:off x="11789573" y="3850960"/>
            <a:ext cx="160500" cy="160500"/>
          </a:xfrm>
          <a:prstGeom prst="roundRect">
            <a:avLst>
              <a:gd name="adj" fmla="val 0"/>
            </a:avLst>
          </a:prstGeom>
          <a:solidFill>
            <a:srgbClr val="9DD3E0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/>
          <p:nvPr/>
        </p:nvSpPr>
        <p:spPr>
          <a:xfrm flipH="1">
            <a:off x="11861291" y="2336104"/>
            <a:ext cx="160500" cy="160500"/>
          </a:xfrm>
          <a:prstGeom prst="roundRect">
            <a:avLst>
              <a:gd name="adj" fmla="val 0"/>
            </a:avLst>
          </a:prstGeom>
          <a:solidFill>
            <a:srgbClr val="9DD3E0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/>
          <p:nvPr/>
        </p:nvSpPr>
        <p:spPr>
          <a:xfrm flipH="1">
            <a:off x="11530177" y="2718596"/>
            <a:ext cx="160500" cy="160500"/>
          </a:xfrm>
          <a:prstGeom prst="roundRect">
            <a:avLst>
              <a:gd name="adj" fmla="val 0"/>
            </a:avLst>
          </a:prstGeom>
          <a:solidFill>
            <a:srgbClr val="7BA4AF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/>
          <p:nvPr/>
        </p:nvSpPr>
        <p:spPr>
          <a:xfrm flipH="1">
            <a:off x="11763623" y="3009012"/>
            <a:ext cx="160500" cy="160500"/>
          </a:xfrm>
          <a:prstGeom prst="roundRect">
            <a:avLst>
              <a:gd name="adj" fmla="val 0"/>
            </a:avLst>
          </a:prstGeom>
          <a:solidFill>
            <a:srgbClr val="9DD3E0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/>
          <p:nvPr/>
        </p:nvSpPr>
        <p:spPr>
          <a:xfrm flipH="1">
            <a:off x="10762777" y="2635681"/>
            <a:ext cx="160500" cy="160500"/>
          </a:xfrm>
          <a:prstGeom prst="roundRect">
            <a:avLst>
              <a:gd name="adj" fmla="val 0"/>
            </a:avLst>
          </a:prstGeom>
          <a:solidFill>
            <a:srgbClr val="7BA4AF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/>
          <p:nvPr/>
        </p:nvSpPr>
        <p:spPr>
          <a:xfrm flipH="1">
            <a:off x="13187265" y="2530107"/>
            <a:ext cx="160500" cy="160500"/>
          </a:xfrm>
          <a:prstGeom prst="roundRect">
            <a:avLst>
              <a:gd name="adj" fmla="val 0"/>
            </a:avLst>
          </a:prstGeom>
          <a:solidFill>
            <a:srgbClr val="7BA4AF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/>
          <p:nvPr/>
        </p:nvSpPr>
        <p:spPr>
          <a:xfrm flipH="1">
            <a:off x="12825099" y="2811960"/>
            <a:ext cx="160500" cy="160500"/>
          </a:xfrm>
          <a:prstGeom prst="roundRect">
            <a:avLst>
              <a:gd name="adj" fmla="val 0"/>
            </a:avLst>
          </a:prstGeom>
          <a:solidFill>
            <a:srgbClr val="9DD3E0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/>
          <p:nvPr/>
        </p:nvSpPr>
        <p:spPr>
          <a:xfrm flipH="1">
            <a:off x="12586963" y="2877530"/>
            <a:ext cx="160500" cy="160500"/>
          </a:xfrm>
          <a:prstGeom prst="roundRect">
            <a:avLst>
              <a:gd name="adj" fmla="val 0"/>
            </a:avLst>
          </a:prstGeom>
          <a:solidFill>
            <a:srgbClr val="7BA4AF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/>
          <p:nvPr/>
        </p:nvSpPr>
        <p:spPr>
          <a:xfrm flipH="1">
            <a:off x="12727660" y="3720401"/>
            <a:ext cx="160500" cy="160500"/>
          </a:xfrm>
          <a:prstGeom prst="roundRect">
            <a:avLst>
              <a:gd name="adj" fmla="val 0"/>
            </a:avLst>
          </a:prstGeom>
          <a:solidFill>
            <a:srgbClr val="9DD3E0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/>
          <p:nvPr/>
        </p:nvSpPr>
        <p:spPr>
          <a:xfrm flipH="1">
            <a:off x="12266007" y="2877530"/>
            <a:ext cx="160500" cy="160500"/>
          </a:xfrm>
          <a:prstGeom prst="roundRect">
            <a:avLst>
              <a:gd name="adj" fmla="val 0"/>
            </a:avLst>
          </a:prstGeom>
          <a:solidFill>
            <a:srgbClr val="7BA4AF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/>
          <p:nvPr/>
        </p:nvSpPr>
        <p:spPr>
          <a:xfrm flipH="1">
            <a:off x="11730507" y="2755367"/>
            <a:ext cx="160500" cy="160500"/>
          </a:xfrm>
          <a:prstGeom prst="roundRect">
            <a:avLst>
              <a:gd name="adj" fmla="val 0"/>
            </a:avLst>
          </a:prstGeom>
          <a:solidFill>
            <a:srgbClr val="9DD3E0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/>
          <p:nvPr/>
        </p:nvSpPr>
        <p:spPr>
          <a:xfrm flipH="1">
            <a:off x="11947293" y="2877530"/>
            <a:ext cx="160500" cy="160500"/>
          </a:xfrm>
          <a:prstGeom prst="roundRect">
            <a:avLst>
              <a:gd name="adj" fmla="val 0"/>
            </a:avLst>
          </a:prstGeom>
          <a:solidFill>
            <a:srgbClr val="7BA4AF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/>
          <p:nvPr/>
        </p:nvSpPr>
        <p:spPr>
          <a:xfrm flipH="1">
            <a:off x="12221409" y="2584992"/>
            <a:ext cx="160500" cy="160500"/>
          </a:xfrm>
          <a:prstGeom prst="roundRect">
            <a:avLst>
              <a:gd name="adj" fmla="val 0"/>
            </a:avLst>
          </a:prstGeom>
          <a:solidFill>
            <a:srgbClr val="9DD3E0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/>
          <p:nvPr/>
        </p:nvSpPr>
        <p:spPr>
          <a:xfrm flipH="1">
            <a:off x="11524117" y="2923999"/>
            <a:ext cx="160500" cy="160500"/>
          </a:xfrm>
          <a:prstGeom prst="roundRect">
            <a:avLst>
              <a:gd name="adj" fmla="val 0"/>
            </a:avLst>
          </a:prstGeom>
          <a:solidFill>
            <a:srgbClr val="7BA4AF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/>
          <p:nvPr/>
        </p:nvSpPr>
        <p:spPr>
          <a:xfrm flipH="1">
            <a:off x="11308347" y="2877531"/>
            <a:ext cx="160500" cy="160500"/>
          </a:xfrm>
          <a:prstGeom prst="roundRect">
            <a:avLst>
              <a:gd name="adj" fmla="val 0"/>
            </a:avLst>
          </a:prstGeom>
          <a:solidFill>
            <a:srgbClr val="7BA4AF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/>
          <p:nvPr/>
        </p:nvSpPr>
        <p:spPr>
          <a:xfrm flipH="1">
            <a:off x="10907684" y="2833347"/>
            <a:ext cx="160500" cy="160500"/>
          </a:xfrm>
          <a:prstGeom prst="roundRect">
            <a:avLst>
              <a:gd name="adj" fmla="val 0"/>
            </a:avLst>
          </a:prstGeom>
          <a:solidFill>
            <a:srgbClr val="9DD3E0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/>
          <p:nvPr/>
        </p:nvSpPr>
        <p:spPr>
          <a:xfrm flipH="1">
            <a:off x="11097714" y="3016621"/>
            <a:ext cx="160500" cy="160500"/>
          </a:xfrm>
          <a:prstGeom prst="roundRect">
            <a:avLst>
              <a:gd name="adj" fmla="val 0"/>
            </a:avLst>
          </a:prstGeom>
          <a:solidFill>
            <a:srgbClr val="7BA4AF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/>
          <p:nvPr/>
        </p:nvSpPr>
        <p:spPr>
          <a:xfrm flipH="1">
            <a:off x="12983133" y="3946475"/>
            <a:ext cx="160500" cy="160500"/>
          </a:xfrm>
          <a:prstGeom prst="roundRect">
            <a:avLst>
              <a:gd name="adj" fmla="val 0"/>
            </a:avLst>
          </a:prstGeom>
          <a:solidFill>
            <a:srgbClr val="9DD3E0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/>
          <p:nvPr/>
        </p:nvSpPr>
        <p:spPr>
          <a:xfrm flipH="1">
            <a:off x="12747744" y="3036463"/>
            <a:ext cx="160500" cy="160500"/>
          </a:xfrm>
          <a:prstGeom prst="roundRect">
            <a:avLst>
              <a:gd name="adj" fmla="val 0"/>
            </a:avLst>
          </a:prstGeom>
          <a:solidFill>
            <a:srgbClr val="7BA4AF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/>
          <p:nvPr/>
        </p:nvSpPr>
        <p:spPr>
          <a:xfrm flipH="1">
            <a:off x="12305400" y="3635339"/>
            <a:ext cx="160500" cy="160500"/>
          </a:xfrm>
          <a:prstGeom prst="roundRect">
            <a:avLst>
              <a:gd name="adj" fmla="val 0"/>
            </a:avLst>
          </a:prstGeom>
          <a:solidFill>
            <a:srgbClr val="9DD3E0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/>
          <p:nvPr/>
        </p:nvSpPr>
        <p:spPr>
          <a:xfrm flipH="1">
            <a:off x="12114970" y="3613274"/>
            <a:ext cx="160500" cy="160500"/>
          </a:xfrm>
          <a:prstGeom prst="roundRect">
            <a:avLst>
              <a:gd name="adj" fmla="val 0"/>
            </a:avLst>
          </a:prstGeom>
          <a:solidFill>
            <a:srgbClr val="9DD3E0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/>
          <p:nvPr/>
        </p:nvSpPr>
        <p:spPr>
          <a:xfrm flipH="1">
            <a:off x="11307175" y="3920301"/>
            <a:ext cx="160500" cy="160500"/>
          </a:xfrm>
          <a:prstGeom prst="roundRect">
            <a:avLst>
              <a:gd name="adj" fmla="val 0"/>
            </a:avLst>
          </a:prstGeom>
          <a:solidFill>
            <a:srgbClr val="7BA4AF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 flipH="1">
            <a:off x="10861749" y="3485195"/>
            <a:ext cx="160500" cy="160500"/>
          </a:xfrm>
          <a:prstGeom prst="roundRect">
            <a:avLst>
              <a:gd name="adj" fmla="val 0"/>
            </a:avLst>
          </a:prstGeom>
          <a:solidFill>
            <a:srgbClr val="9DD3E0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/>
          <p:nvPr/>
        </p:nvSpPr>
        <p:spPr>
          <a:xfrm flipH="1">
            <a:off x="10654093" y="2846625"/>
            <a:ext cx="160500" cy="160500"/>
          </a:xfrm>
          <a:prstGeom prst="roundRect">
            <a:avLst>
              <a:gd name="adj" fmla="val 0"/>
            </a:avLst>
          </a:prstGeom>
          <a:solidFill>
            <a:srgbClr val="7BA4AF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/>
          <p:nvPr/>
        </p:nvSpPr>
        <p:spPr>
          <a:xfrm flipH="1">
            <a:off x="11610269" y="3170868"/>
            <a:ext cx="160500" cy="160500"/>
          </a:xfrm>
          <a:prstGeom prst="roundRect">
            <a:avLst>
              <a:gd name="adj" fmla="val 0"/>
            </a:avLst>
          </a:prstGeom>
          <a:solidFill>
            <a:srgbClr val="9DD3E0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/>
          <p:nvPr/>
        </p:nvSpPr>
        <p:spPr>
          <a:xfrm flipH="1">
            <a:off x="11338211" y="3040899"/>
            <a:ext cx="160500" cy="160500"/>
          </a:xfrm>
          <a:prstGeom prst="roundRect">
            <a:avLst>
              <a:gd name="adj" fmla="val 0"/>
            </a:avLst>
          </a:prstGeom>
          <a:solidFill>
            <a:srgbClr val="7BA4AF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/>
          <p:nvPr/>
        </p:nvSpPr>
        <p:spPr>
          <a:xfrm flipH="1">
            <a:off x="12547852" y="3116765"/>
            <a:ext cx="160500" cy="160500"/>
          </a:xfrm>
          <a:prstGeom prst="roundRect">
            <a:avLst>
              <a:gd name="adj" fmla="val 0"/>
            </a:avLst>
          </a:prstGeom>
          <a:solidFill>
            <a:srgbClr val="7BA4AF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/>
          <p:nvPr/>
        </p:nvSpPr>
        <p:spPr>
          <a:xfrm flipH="1">
            <a:off x="12533853" y="3800580"/>
            <a:ext cx="160500" cy="160500"/>
          </a:xfrm>
          <a:prstGeom prst="roundRect">
            <a:avLst>
              <a:gd name="adj" fmla="val 0"/>
            </a:avLst>
          </a:prstGeom>
          <a:solidFill>
            <a:srgbClr val="9DD3E0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Shape 260"/>
          <p:cNvSpPr/>
          <p:nvPr/>
        </p:nvSpPr>
        <p:spPr>
          <a:xfrm flipH="1">
            <a:off x="12388607" y="3311588"/>
            <a:ext cx="160500" cy="160500"/>
          </a:xfrm>
          <a:prstGeom prst="roundRect">
            <a:avLst>
              <a:gd name="adj" fmla="val 0"/>
            </a:avLst>
          </a:prstGeom>
          <a:solidFill>
            <a:srgbClr val="7BA4AF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/>
          <p:nvPr/>
        </p:nvSpPr>
        <p:spPr>
          <a:xfrm flipH="1">
            <a:off x="12210745" y="3088769"/>
            <a:ext cx="160500" cy="160500"/>
          </a:xfrm>
          <a:prstGeom prst="roundRect">
            <a:avLst>
              <a:gd name="adj" fmla="val 0"/>
            </a:avLst>
          </a:prstGeom>
          <a:solidFill>
            <a:srgbClr val="7BA4AF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/>
          <p:nvPr/>
        </p:nvSpPr>
        <p:spPr>
          <a:xfrm flipH="1">
            <a:off x="10712628" y="3165918"/>
            <a:ext cx="160500" cy="160500"/>
          </a:xfrm>
          <a:prstGeom prst="roundRect">
            <a:avLst>
              <a:gd name="adj" fmla="val 0"/>
            </a:avLst>
          </a:prstGeom>
          <a:solidFill>
            <a:srgbClr val="9DD3E0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/>
          <p:nvPr/>
        </p:nvSpPr>
        <p:spPr>
          <a:xfrm flipH="1">
            <a:off x="11947293" y="3196822"/>
            <a:ext cx="160500" cy="160500"/>
          </a:xfrm>
          <a:prstGeom prst="roundRect">
            <a:avLst>
              <a:gd name="adj" fmla="val 0"/>
            </a:avLst>
          </a:prstGeom>
          <a:solidFill>
            <a:srgbClr val="7BA4AF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/>
          <p:nvPr/>
        </p:nvSpPr>
        <p:spPr>
          <a:xfrm flipH="1">
            <a:off x="11702060" y="3367680"/>
            <a:ext cx="160500" cy="160500"/>
          </a:xfrm>
          <a:prstGeom prst="roundRect">
            <a:avLst>
              <a:gd name="adj" fmla="val 0"/>
            </a:avLst>
          </a:prstGeom>
          <a:solidFill>
            <a:srgbClr val="9DD3E0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/>
          <p:nvPr/>
        </p:nvSpPr>
        <p:spPr>
          <a:xfrm flipH="1">
            <a:off x="11068064" y="3487136"/>
            <a:ext cx="160500" cy="160500"/>
          </a:xfrm>
          <a:prstGeom prst="roundRect">
            <a:avLst>
              <a:gd name="adj" fmla="val 0"/>
            </a:avLst>
          </a:prstGeom>
          <a:solidFill>
            <a:srgbClr val="7BA4AF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/>
          <p:nvPr/>
        </p:nvSpPr>
        <p:spPr>
          <a:xfrm flipH="1">
            <a:off x="11437602" y="3289719"/>
            <a:ext cx="160500" cy="160500"/>
          </a:xfrm>
          <a:prstGeom prst="roundRect">
            <a:avLst>
              <a:gd name="adj" fmla="val 0"/>
            </a:avLst>
          </a:prstGeom>
          <a:solidFill>
            <a:srgbClr val="9DD3E0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/>
          <p:nvPr/>
        </p:nvSpPr>
        <p:spPr>
          <a:xfrm flipH="1">
            <a:off x="11228252" y="3314247"/>
            <a:ext cx="160500" cy="160500"/>
          </a:xfrm>
          <a:prstGeom prst="roundRect">
            <a:avLst>
              <a:gd name="adj" fmla="val 0"/>
            </a:avLst>
          </a:prstGeom>
          <a:solidFill>
            <a:srgbClr val="7BA4AF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/>
          <p:nvPr/>
        </p:nvSpPr>
        <p:spPr>
          <a:xfrm flipH="1">
            <a:off x="10970445" y="3283712"/>
            <a:ext cx="160500" cy="160500"/>
          </a:xfrm>
          <a:prstGeom prst="roundRect">
            <a:avLst>
              <a:gd name="adj" fmla="val 0"/>
            </a:avLst>
          </a:prstGeom>
          <a:solidFill>
            <a:srgbClr val="9DD3E0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/>
          <p:nvPr/>
        </p:nvSpPr>
        <p:spPr>
          <a:xfrm flipH="1">
            <a:off x="12813304" y="3525942"/>
            <a:ext cx="160500" cy="160500"/>
          </a:xfrm>
          <a:prstGeom prst="roundRect">
            <a:avLst>
              <a:gd name="adj" fmla="val 0"/>
            </a:avLst>
          </a:prstGeom>
          <a:solidFill>
            <a:srgbClr val="9DD3E0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/>
          <p:nvPr/>
        </p:nvSpPr>
        <p:spPr>
          <a:xfrm flipH="1">
            <a:off x="12874152" y="3294924"/>
            <a:ext cx="160500" cy="160500"/>
          </a:xfrm>
          <a:prstGeom prst="roundRect">
            <a:avLst>
              <a:gd name="adj" fmla="val 0"/>
            </a:avLst>
          </a:prstGeom>
          <a:solidFill>
            <a:srgbClr val="7BA4AF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/>
          <p:nvPr/>
        </p:nvSpPr>
        <p:spPr>
          <a:xfrm flipH="1">
            <a:off x="12502586" y="3522183"/>
            <a:ext cx="160500" cy="160500"/>
          </a:xfrm>
          <a:prstGeom prst="roundRect">
            <a:avLst>
              <a:gd name="adj" fmla="val 0"/>
            </a:avLst>
          </a:prstGeom>
          <a:solidFill>
            <a:srgbClr val="9DD3E0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/>
          <p:nvPr/>
        </p:nvSpPr>
        <p:spPr>
          <a:xfrm flipH="1">
            <a:off x="12021980" y="3850962"/>
            <a:ext cx="160500" cy="160500"/>
          </a:xfrm>
          <a:prstGeom prst="roundRect">
            <a:avLst>
              <a:gd name="adj" fmla="val 0"/>
            </a:avLst>
          </a:prstGeom>
          <a:solidFill>
            <a:srgbClr val="9DD3E0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/>
          <p:nvPr/>
        </p:nvSpPr>
        <p:spPr>
          <a:xfrm flipH="1">
            <a:off x="12130653" y="3406956"/>
            <a:ext cx="160500" cy="160500"/>
          </a:xfrm>
          <a:prstGeom prst="roundRect">
            <a:avLst>
              <a:gd name="adj" fmla="val 0"/>
            </a:avLst>
          </a:prstGeom>
          <a:solidFill>
            <a:srgbClr val="7BA4AF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/>
          <p:nvPr/>
        </p:nvSpPr>
        <p:spPr>
          <a:xfrm flipH="1">
            <a:off x="11856740" y="3664475"/>
            <a:ext cx="160500" cy="160500"/>
          </a:xfrm>
          <a:prstGeom prst="roundRect">
            <a:avLst>
              <a:gd name="adj" fmla="val 0"/>
            </a:avLst>
          </a:prstGeom>
          <a:solidFill>
            <a:srgbClr val="9DD3E0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/>
          <p:nvPr/>
        </p:nvSpPr>
        <p:spPr>
          <a:xfrm flipH="1">
            <a:off x="11867307" y="3435936"/>
            <a:ext cx="160500" cy="160500"/>
          </a:xfrm>
          <a:prstGeom prst="roundRect">
            <a:avLst>
              <a:gd name="adj" fmla="val 0"/>
            </a:avLst>
          </a:prstGeom>
          <a:solidFill>
            <a:srgbClr val="7BA4AF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Shape 276"/>
          <p:cNvSpPr/>
          <p:nvPr/>
        </p:nvSpPr>
        <p:spPr>
          <a:xfrm flipH="1">
            <a:off x="11590815" y="3504582"/>
            <a:ext cx="160500" cy="160500"/>
          </a:xfrm>
          <a:prstGeom prst="roundRect">
            <a:avLst>
              <a:gd name="adj" fmla="val 0"/>
            </a:avLst>
          </a:prstGeom>
          <a:solidFill>
            <a:srgbClr val="7BA4AF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/>
          <p:nvPr/>
        </p:nvSpPr>
        <p:spPr>
          <a:xfrm flipH="1">
            <a:off x="11308939" y="3516117"/>
            <a:ext cx="160500" cy="160500"/>
          </a:xfrm>
          <a:prstGeom prst="roundRect">
            <a:avLst>
              <a:gd name="adj" fmla="val 0"/>
            </a:avLst>
          </a:prstGeom>
          <a:solidFill>
            <a:srgbClr val="7BA4AF"/>
          </a:solidFill>
          <a:ln>
            <a:noFill/>
          </a:ln>
        </p:spPr>
        <p:txBody>
          <a:bodyPr lIns="145775" tIns="72875" rIns="145775" bIns="7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3742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8" name="Shape 278"/>
          <p:cNvGrpSpPr/>
          <p:nvPr/>
        </p:nvGrpSpPr>
        <p:grpSpPr>
          <a:xfrm flipH="1">
            <a:off x="10491759" y="4694744"/>
            <a:ext cx="2943793" cy="479727"/>
            <a:chOff x="9985002" y="5057255"/>
            <a:chExt cx="3360878" cy="547133"/>
          </a:xfrm>
        </p:grpSpPr>
        <p:sp>
          <p:nvSpPr>
            <p:cNvPr id="279" name="Shape 279"/>
            <p:cNvSpPr/>
            <p:nvPr/>
          </p:nvSpPr>
          <p:spPr>
            <a:xfrm>
              <a:off x="9985678" y="505725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10168559" y="505725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0349546" y="505725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10532428" y="505725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10715971" y="505725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9985002" y="5238507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10165989" y="5238507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10348871" y="5238507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10532414" y="5238507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10715296" y="5238507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9985678" y="542138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10168559" y="542138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10349546" y="542138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10532428" y="542138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10715971" y="542138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11209132" y="505725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11392013" y="505725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11573002" y="505725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11755882" y="505725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11939427" y="505725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11208456" y="5238507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11389445" y="5238507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11572325" y="5238507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11755870" y="5238507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11938750" y="5238507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11209132" y="542138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11392013" y="542138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11573002" y="542138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11755882" y="542138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11939427" y="542138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12432585" y="505725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12615467" y="505725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12796456" y="505725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12979335" y="5057255"/>
              <a:ext cx="182999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13162881" y="505725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12431910" y="5238507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12612899" y="5238507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12795778" y="5238507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12979324" y="5238507"/>
              <a:ext cx="182999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13162204" y="5238507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12432585" y="542138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12615467" y="542138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12796456" y="542138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12979335" y="5421389"/>
              <a:ext cx="182999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13162881" y="542138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4" name="Shape 324"/>
          <p:cNvSpPr txBox="1"/>
          <p:nvPr/>
        </p:nvSpPr>
        <p:spPr>
          <a:xfrm flipH="1">
            <a:off x="10357325" y="5461923"/>
            <a:ext cx="3104400" cy="454800"/>
          </a:xfrm>
          <a:prstGeom prst="rect">
            <a:avLst/>
          </a:prstGeom>
          <a:noFill/>
          <a:ln>
            <a:noFill/>
          </a:ln>
        </p:spPr>
        <p:txBody>
          <a:bodyPr lIns="143600" tIns="71800" rIns="143600" bIns="718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STORAGE</a:t>
            </a:r>
          </a:p>
        </p:txBody>
      </p:sp>
      <p:sp>
        <p:nvSpPr>
          <p:cNvPr id="325" name="Shape 325"/>
          <p:cNvSpPr txBox="1"/>
          <p:nvPr/>
        </p:nvSpPr>
        <p:spPr>
          <a:xfrm flipH="1">
            <a:off x="10357186" y="5880106"/>
            <a:ext cx="3501900" cy="885600"/>
          </a:xfrm>
          <a:prstGeom prst="rect">
            <a:avLst/>
          </a:prstGeom>
          <a:noFill/>
          <a:ln>
            <a:noFill/>
          </a:ln>
        </p:spPr>
        <p:txBody>
          <a:bodyPr lIns="143600" tIns="71800" rIns="143600" bIns="71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stores distribute data algorithmically throughout a cluster of media, without a rigid structure.</a:t>
            </a:r>
          </a:p>
        </p:txBody>
      </p:sp>
      <p:grpSp>
        <p:nvGrpSpPr>
          <p:cNvPr id="326" name="Shape 326"/>
          <p:cNvGrpSpPr/>
          <p:nvPr/>
        </p:nvGrpSpPr>
        <p:grpSpPr>
          <a:xfrm flipH="1">
            <a:off x="1152431" y="2069258"/>
            <a:ext cx="2876038" cy="479727"/>
            <a:chOff x="5820144" y="6962725"/>
            <a:chExt cx="3283523" cy="547134"/>
          </a:xfrm>
        </p:grpSpPr>
        <p:sp>
          <p:nvSpPr>
            <p:cNvPr id="327" name="Shape 327"/>
            <p:cNvSpPr/>
            <p:nvPr/>
          </p:nvSpPr>
          <p:spPr>
            <a:xfrm>
              <a:off x="5820821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6003701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6184689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6367569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6551114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6733995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6914984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7097864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7280582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7463463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7644452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7827332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7827332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5820144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6001132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6184012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6367557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6550437" y="7143978"/>
              <a:ext cx="182999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6731427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6914307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7097025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7279906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7460895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7643775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5820821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6003701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6184689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6367569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6551114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6733995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6914984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7097864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7280582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7463463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7644452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7827332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8008321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8191200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8373920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8556800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8737789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8920667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8920667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8007642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8190363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8373242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8554232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8737110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8008321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8191200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8373920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8556800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8737789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8920667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1" name="Shape 381"/>
          <p:cNvGrpSpPr/>
          <p:nvPr/>
        </p:nvGrpSpPr>
        <p:grpSpPr>
          <a:xfrm flipH="1">
            <a:off x="1152431" y="3379093"/>
            <a:ext cx="2876038" cy="479727"/>
            <a:chOff x="5820144" y="6962725"/>
            <a:chExt cx="3283523" cy="547134"/>
          </a:xfrm>
        </p:grpSpPr>
        <p:sp>
          <p:nvSpPr>
            <p:cNvPr id="382" name="Shape 382"/>
            <p:cNvSpPr/>
            <p:nvPr/>
          </p:nvSpPr>
          <p:spPr>
            <a:xfrm>
              <a:off x="5820821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6003701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6184689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6367569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6551114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6733995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6914984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7097864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7280582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7463463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7644452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7827332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7827332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5820144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6001132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6184012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6367557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6550437" y="7143978"/>
              <a:ext cx="182999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6731427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6914307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7097025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7279906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7460895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7643775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5820821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6003701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6184689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6367569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6551114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6733995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6914984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7097864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7280582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7463463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7644452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7827332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8008321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8191200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8373920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8556800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8737789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8920667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8920667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8007642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8190363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8373242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8554232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8737110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8008321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8191200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8373920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8556800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8737789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8920667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" name="Shape 436"/>
          <p:cNvGrpSpPr/>
          <p:nvPr/>
        </p:nvGrpSpPr>
        <p:grpSpPr>
          <a:xfrm flipH="1">
            <a:off x="1152431" y="4034009"/>
            <a:ext cx="2876038" cy="479727"/>
            <a:chOff x="5820144" y="6962725"/>
            <a:chExt cx="3283523" cy="547134"/>
          </a:xfrm>
        </p:grpSpPr>
        <p:sp>
          <p:nvSpPr>
            <p:cNvPr id="437" name="Shape 437"/>
            <p:cNvSpPr/>
            <p:nvPr/>
          </p:nvSpPr>
          <p:spPr>
            <a:xfrm>
              <a:off x="5820821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6003701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6184689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6367569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6551114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6733995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6914984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7097864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7280582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7463463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7644452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7827332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7827332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5820144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6001132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6184012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6367557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6550437" y="7143978"/>
              <a:ext cx="182999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6731427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6914307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7097025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7279906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7460895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7643775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5820821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6003701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6184689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6367569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6551114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6733995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6914984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7097864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7280582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7463463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7644452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7827332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8008321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8191200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8373920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>
              <a:off x="8556800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8737789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8920667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8920667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8007642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8190363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8373242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8554232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8737110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8008321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8191200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8373920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8556800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8737789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8920667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1" name="Shape 491"/>
          <p:cNvGrpSpPr/>
          <p:nvPr/>
        </p:nvGrpSpPr>
        <p:grpSpPr>
          <a:xfrm flipH="1">
            <a:off x="1152431" y="4688924"/>
            <a:ext cx="2876038" cy="479727"/>
            <a:chOff x="5820144" y="6962725"/>
            <a:chExt cx="3283523" cy="547134"/>
          </a:xfrm>
        </p:grpSpPr>
        <p:sp>
          <p:nvSpPr>
            <p:cNvPr id="492" name="Shape 492"/>
            <p:cNvSpPr/>
            <p:nvPr/>
          </p:nvSpPr>
          <p:spPr>
            <a:xfrm>
              <a:off x="5820821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6003701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6184689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6367569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6551114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6733995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6914984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7097864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7280582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7463463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7644452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7827332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7827332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5820144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6001132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6184012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6367557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6550437" y="7143978"/>
              <a:ext cx="182999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6731427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6914307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7097025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7279906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7460895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7643775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5820821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6003701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6184689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6367569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6551114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6733995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6914984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7097864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7280582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7463463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7644452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7827332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Shape 528"/>
            <p:cNvSpPr/>
            <p:nvPr/>
          </p:nvSpPr>
          <p:spPr>
            <a:xfrm>
              <a:off x="8008321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8191200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>
              <a:off x="8373920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Shape 531"/>
            <p:cNvSpPr/>
            <p:nvPr/>
          </p:nvSpPr>
          <p:spPr>
            <a:xfrm>
              <a:off x="8556800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8737789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8920667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8920667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8007642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8190363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8373242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8554232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8737110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8008321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8191200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8373920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8556800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8737789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8920667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6" name="Shape 546"/>
          <p:cNvSpPr txBox="1"/>
          <p:nvPr/>
        </p:nvSpPr>
        <p:spPr>
          <a:xfrm flipH="1">
            <a:off x="994561" y="5449258"/>
            <a:ext cx="3104400" cy="454800"/>
          </a:xfrm>
          <a:prstGeom prst="rect">
            <a:avLst/>
          </a:prstGeom>
          <a:noFill/>
          <a:ln>
            <a:noFill/>
          </a:ln>
        </p:spPr>
        <p:txBody>
          <a:bodyPr lIns="143600" tIns="71800" rIns="143600" bIns="718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 STORAGE</a:t>
            </a:r>
          </a:p>
        </p:txBody>
      </p:sp>
      <p:sp>
        <p:nvSpPr>
          <p:cNvPr id="547" name="Shape 547"/>
          <p:cNvSpPr txBox="1"/>
          <p:nvPr/>
        </p:nvSpPr>
        <p:spPr>
          <a:xfrm flipH="1">
            <a:off x="994571" y="5880106"/>
            <a:ext cx="3433200" cy="885600"/>
          </a:xfrm>
          <a:prstGeom prst="rect">
            <a:avLst/>
          </a:prstGeom>
          <a:noFill/>
          <a:ln>
            <a:noFill/>
          </a:ln>
        </p:spPr>
        <p:txBody>
          <a:bodyPr lIns="143600" tIns="71800" rIns="143600" bIns="71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 storage media appears to computers as a series of sequential blocks of a uniform size.</a:t>
            </a:r>
          </a:p>
        </p:txBody>
      </p:sp>
      <p:grpSp>
        <p:nvGrpSpPr>
          <p:cNvPr id="548" name="Shape 548"/>
          <p:cNvGrpSpPr/>
          <p:nvPr/>
        </p:nvGrpSpPr>
        <p:grpSpPr>
          <a:xfrm flipH="1">
            <a:off x="1152431" y="2724175"/>
            <a:ext cx="2876038" cy="479727"/>
            <a:chOff x="5820144" y="6962725"/>
            <a:chExt cx="3283523" cy="547134"/>
          </a:xfrm>
        </p:grpSpPr>
        <p:sp>
          <p:nvSpPr>
            <p:cNvPr id="549" name="Shape 549"/>
            <p:cNvSpPr/>
            <p:nvPr/>
          </p:nvSpPr>
          <p:spPr>
            <a:xfrm>
              <a:off x="5820821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6003701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6184689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6367569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6551114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6733995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6914984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7097864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7280582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7463463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7644452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7827332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7827332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>
              <a:off x="5820144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6001132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6184012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6367557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6550437" y="7143978"/>
              <a:ext cx="182999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6731427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6914307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7097025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7279906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7460895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7643775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5820821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6003701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6184689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6367569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6551114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6733995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6914984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7097864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7280582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7463463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7644452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7827332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8008321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8191200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8373920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8556800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Shape 589"/>
            <p:cNvSpPr/>
            <p:nvPr/>
          </p:nvSpPr>
          <p:spPr>
            <a:xfrm>
              <a:off x="8737789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8920667" y="6962725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8920667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8007642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8190363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8373242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8554232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8737110" y="7143978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8008321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8191200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>
              <a:off x="8373920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>
              <a:off x="8556800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>
              <a:off x="8737789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ED7C0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8920667" y="7326859"/>
              <a:ext cx="183000" cy="183000"/>
            </a:xfrm>
            <a:prstGeom prst="roundRect">
              <a:avLst>
                <a:gd name="adj" fmla="val 0"/>
              </a:avLst>
            </a:prstGeom>
            <a:solidFill>
              <a:srgbClr val="F29949"/>
            </a:solidFill>
            <a:ln>
              <a:noFill/>
            </a:ln>
          </p:spPr>
          <p:txBody>
            <a:bodyPr lIns="145775" tIns="72875" rIns="145775" bIns="728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rgbClr val="37424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/>
          <p:nvPr/>
        </p:nvSpPr>
        <p:spPr>
          <a:xfrm>
            <a:off x="1732873" y="2673825"/>
            <a:ext cx="11050800" cy="103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31567" marR="0" lvl="0" indent="-319892" algn="ctr" rtl="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5700" dirty="0">
                <a:solidFill>
                  <a:srgbClr val="A20000"/>
                </a:solidFill>
                <a:latin typeface="Overpass"/>
                <a:ea typeface="Overpass"/>
                <a:cs typeface="Overpass"/>
                <a:sym typeface="Overpass"/>
              </a:rPr>
              <a:t>Ceph  </a:t>
            </a:r>
          </a:p>
          <a:p>
            <a:pPr marL="431567" marR="0" lvl="0" indent="-319892" algn="ctr" rtl="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5700" dirty="0">
                <a:solidFill>
                  <a:srgbClr val="A20000"/>
                </a:solidFill>
                <a:latin typeface="Overpass"/>
                <a:ea typeface="Overpass"/>
                <a:cs typeface="Overpass"/>
                <a:sym typeface="Overpass"/>
              </a:rPr>
              <a:t>Introduction &amp; Architecture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/>
          <p:nvPr/>
        </p:nvSpPr>
        <p:spPr>
          <a:xfrm>
            <a:off x="-778669" y="371475"/>
            <a:ext cx="12795300" cy="1381500"/>
          </a:xfrm>
          <a:prstGeom prst="rect">
            <a:avLst/>
          </a:prstGeom>
          <a:noFill/>
          <a:ln>
            <a:noFill/>
          </a:ln>
        </p:spPr>
        <p:txBody>
          <a:bodyPr lIns="89900" tIns="44950" rIns="89900" bIns="449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996" b="1" dirty="0" smtClean="0">
                <a:solidFill>
                  <a:srgbClr val="003E52"/>
                </a:solidFill>
                <a:latin typeface="Overpass"/>
                <a:ea typeface="Overpass"/>
                <a:cs typeface="Overpass"/>
                <a:sym typeface="Overpass"/>
              </a:rPr>
              <a:t>What is Ceph?</a:t>
            </a:r>
            <a:endParaRPr lang="en-US" sz="3996" b="1" dirty="0">
              <a:solidFill>
                <a:srgbClr val="003E52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13" name="Shape 613"/>
          <p:cNvSpPr/>
          <p:nvPr/>
        </p:nvSpPr>
        <p:spPr>
          <a:xfrm>
            <a:off x="1507331" y="1590675"/>
            <a:ext cx="10259400" cy="5574934"/>
          </a:xfrm>
          <a:prstGeom prst="rect">
            <a:avLst/>
          </a:prstGeom>
          <a:noFill/>
          <a:ln>
            <a:noFill/>
          </a:ln>
        </p:spPr>
        <p:txBody>
          <a:bodyPr lIns="108875" tIns="54675" rIns="108875" bIns="54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solidFill>
                <a:srgbClr val="205867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205867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205867"/>
                </a:solidFill>
                <a:latin typeface="Overpass"/>
                <a:ea typeface="Overpass"/>
                <a:cs typeface="Overpass"/>
                <a:sym typeface="Overpass"/>
              </a:rPr>
              <a:t> Open Source Software Defined Storage</a:t>
            </a:r>
          </a:p>
          <a:p>
            <a:pPr marL="0" marR="0" lvl="0" indent="0" algn="l" rtl="0">
              <a:spcBef>
                <a:spcPts val="0"/>
              </a:spcBef>
              <a:buClr>
                <a:srgbClr val="205867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205867"/>
                </a:solidFill>
                <a:latin typeface="Overpass"/>
                <a:ea typeface="Overpass"/>
                <a:cs typeface="Overpass"/>
                <a:sym typeface="Overpass"/>
              </a:rPr>
              <a:t> Unified Storage Platform ( Block , Object and File Storage 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205867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205867"/>
                </a:solidFill>
                <a:latin typeface="Overpass"/>
                <a:ea typeface="Overpass"/>
                <a:cs typeface="Overpass"/>
                <a:sym typeface="Overpass"/>
              </a:rPr>
              <a:t> Runs on Commodity Hardware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205867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205867"/>
                </a:solidFill>
                <a:latin typeface="Overpass"/>
                <a:ea typeface="Overpass"/>
                <a:cs typeface="Overpass"/>
                <a:sym typeface="Overpass"/>
              </a:rPr>
              <a:t> Self Managing, Self Healing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205867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205867"/>
                </a:solidFill>
                <a:latin typeface="Overpass"/>
                <a:ea typeface="Overpass"/>
                <a:cs typeface="Overpass"/>
                <a:sym typeface="Overpass"/>
              </a:rPr>
              <a:t> Massively Scalable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205867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205867"/>
                </a:solidFill>
                <a:latin typeface="Overpass"/>
                <a:ea typeface="Overpass"/>
                <a:cs typeface="Overpass"/>
                <a:sym typeface="Overpass"/>
              </a:rPr>
              <a:t> No Single Point of failure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205867"/>
              </a:buClr>
              <a:buSzPct val="100000"/>
              <a:buFont typeface="Overpass"/>
              <a:buChar char="•"/>
            </a:pPr>
            <a:r>
              <a:rPr lang="en-US" sz="2800" dirty="0">
                <a:solidFill>
                  <a:srgbClr val="205867"/>
                </a:solidFill>
                <a:latin typeface="Overpass"/>
                <a:ea typeface="Overpass"/>
                <a:cs typeface="Overpass"/>
                <a:sym typeface="Overpass"/>
              </a:rPr>
              <a:t>Designed for cloud infrastructure and emerging </a:t>
            </a:r>
            <a:r>
              <a:rPr lang="en-US" sz="2800" dirty="0" smtClean="0">
                <a:solidFill>
                  <a:srgbClr val="205867"/>
                </a:solidFill>
                <a:latin typeface="Overpass"/>
                <a:ea typeface="Overpass"/>
                <a:cs typeface="Overpass"/>
                <a:sym typeface="Overpass"/>
              </a:rPr>
              <a:t>workloads</a:t>
            </a:r>
            <a:endParaRPr lang="en-US" sz="2800" dirty="0">
              <a:solidFill>
                <a:srgbClr val="205867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/>
          <p:nvPr/>
        </p:nvSpPr>
        <p:spPr>
          <a:xfrm>
            <a:off x="2968030" y="3337217"/>
            <a:ext cx="1900800" cy="3794100"/>
          </a:xfrm>
          <a:prstGeom prst="rect">
            <a:avLst/>
          </a:prstGeom>
          <a:solidFill>
            <a:srgbClr val="003D51"/>
          </a:solidFill>
          <a:ln>
            <a:noFill/>
          </a:ln>
        </p:spPr>
        <p:txBody>
          <a:bodyPr lIns="0" tIns="127700" rIns="0" bIns="0" anchor="t" anchorCtr="0">
            <a:noAutofit/>
          </a:bodyPr>
          <a:lstStyle/>
          <a:p>
            <a:pPr marL="533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C4B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Shape 619"/>
          <p:cNvSpPr txBox="1"/>
          <p:nvPr/>
        </p:nvSpPr>
        <p:spPr>
          <a:xfrm>
            <a:off x="3050881" y="5051639"/>
            <a:ext cx="1735200" cy="1997999"/>
          </a:xfrm>
          <a:prstGeom prst="rect">
            <a:avLst/>
          </a:prstGeom>
          <a:solidFill>
            <a:srgbClr val="A5DCE8"/>
          </a:solidFill>
          <a:ln>
            <a:noFill/>
          </a:ln>
        </p:spPr>
        <p:txBody>
          <a:bodyPr lIns="0" tIns="7095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rgbClr val="003D5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rgbClr val="003D51"/>
                </a:solidFill>
                <a:latin typeface="Proxima Nova"/>
                <a:ea typeface="Proxima Nova"/>
                <a:cs typeface="Proxima Nova"/>
                <a:sym typeface="Proxima Nova"/>
              </a:rPr>
              <a:t>    CPU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rgbClr val="003D51"/>
                </a:solidFill>
                <a:latin typeface="Proxima Nova"/>
                <a:ea typeface="Proxima Nova"/>
                <a:cs typeface="Proxima Nova"/>
                <a:sym typeface="Proxima Nova"/>
              </a:rPr>
              <a:t>    Memory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rgbClr val="003D51"/>
                </a:solidFill>
                <a:latin typeface="Proxima Nova"/>
                <a:ea typeface="Proxima Nova"/>
                <a:cs typeface="Proxima Nova"/>
                <a:sym typeface="Proxima Nova"/>
              </a:rPr>
              <a:t>    HDDs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rgbClr val="003D51"/>
                </a:solidFill>
                <a:latin typeface="Proxima Nova"/>
                <a:ea typeface="Proxima Nova"/>
                <a:cs typeface="Proxima Nova"/>
                <a:sym typeface="Proxima Nova"/>
              </a:rPr>
              <a:t>    SSD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rgbClr val="003D51"/>
                </a:solidFill>
                <a:latin typeface="Proxima Nova"/>
                <a:ea typeface="Proxima Nova"/>
                <a:cs typeface="Proxima Nova"/>
                <a:sym typeface="Proxima Nova"/>
              </a:rPr>
              <a:t>    Network</a:t>
            </a:r>
          </a:p>
        </p:txBody>
      </p:sp>
      <p:sp>
        <p:nvSpPr>
          <p:cNvPr id="620" name="Shape 620"/>
          <p:cNvSpPr txBox="1"/>
          <p:nvPr/>
        </p:nvSpPr>
        <p:spPr>
          <a:xfrm>
            <a:off x="3050881" y="4512469"/>
            <a:ext cx="1735200" cy="437100"/>
          </a:xfrm>
          <a:prstGeom prst="rect">
            <a:avLst/>
          </a:prstGeom>
          <a:solidFill>
            <a:srgbClr val="802528"/>
          </a:solidFill>
          <a:ln>
            <a:noFill/>
          </a:ln>
        </p:spPr>
        <p:txBody>
          <a:bodyPr lIns="0" tIns="7095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   Linux OS</a:t>
            </a:r>
          </a:p>
        </p:txBody>
      </p:sp>
      <p:sp>
        <p:nvSpPr>
          <p:cNvPr id="621" name="Shape 621"/>
          <p:cNvSpPr txBox="1"/>
          <p:nvPr/>
        </p:nvSpPr>
        <p:spPr>
          <a:xfrm>
            <a:off x="3050881" y="3975200"/>
            <a:ext cx="1735200" cy="43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7095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 dirty="0">
                <a:solidFill>
                  <a:srgbClr val="004153"/>
                </a:solidFill>
                <a:latin typeface="Proxima Nova"/>
                <a:ea typeface="Proxima Nova"/>
                <a:cs typeface="Proxima Nova"/>
                <a:sym typeface="Proxima Nova"/>
              </a:rPr>
              <a:t>    Ceph</a:t>
            </a:r>
          </a:p>
        </p:txBody>
      </p:sp>
      <p:sp>
        <p:nvSpPr>
          <p:cNvPr id="622" name="Shape 622"/>
          <p:cNvSpPr txBox="1"/>
          <p:nvPr/>
        </p:nvSpPr>
        <p:spPr>
          <a:xfrm>
            <a:off x="5035946" y="3337217"/>
            <a:ext cx="1900800" cy="3794100"/>
          </a:xfrm>
          <a:prstGeom prst="rect">
            <a:avLst/>
          </a:prstGeom>
          <a:solidFill>
            <a:srgbClr val="003D51"/>
          </a:solidFill>
          <a:ln>
            <a:noFill/>
          </a:ln>
        </p:spPr>
        <p:txBody>
          <a:bodyPr lIns="0" tIns="127700" rIns="0" bIns="0" anchor="t" anchorCtr="0">
            <a:noAutofit/>
          </a:bodyPr>
          <a:lstStyle/>
          <a:p>
            <a:pPr marL="533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C4B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Shape 623"/>
          <p:cNvSpPr txBox="1"/>
          <p:nvPr/>
        </p:nvSpPr>
        <p:spPr>
          <a:xfrm>
            <a:off x="7103861" y="3337217"/>
            <a:ext cx="1900800" cy="3794100"/>
          </a:xfrm>
          <a:prstGeom prst="rect">
            <a:avLst/>
          </a:prstGeom>
          <a:solidFill>
            <a:srgbClr val="003D51"/>
          </a:solidFill>
          <a:ln>
            <a:noFill/>
          </a:ln>
        </p:spPr>
        <p:txBody>
          <a:bodyPr lIns="0" tIns="127700" rIns="0" bIns="0" anchor="t" anchorCtr="0">
            <a:noAutofit/>
          </a:bodyPr>
          <a:lstStyle/>
          <a:p>
            <a:pPr marL="533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C4B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Shape 624"/>
          <p:cNvSpPr txBox="1"/>
          <p:nvPr/>
        </p:nvSpPr>
        <p:spPr>
          <a:xfrm>
            <a:off x="9171776" y="3337217"/>
            <a:ext cx="1900800" cy="37941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lIns="0" tIns="127700" rIns="0" bIns="0" anchor="t" anchorCtr="0">
            <a:noAutofit/>
          </a:bodyPr>
          <a:lstStyle/>
          <a:p>
            <a:pPr marL="533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C4B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Shape 625"/>
          <p:cNvSpPr txBox="1"/>
          <p:nvPr/>
        </p:nvSpPr>
        <p:spPr>
          <a:xfrm>
            <a:off x="11239692" y="3337217"/>
            <a:ext cx="1900800" cy="3794100"/>
          </a:xfrm>
          <a:prstGeom prst="rect">
            <a:avLst/>
          </a:prstGeom>
          <a:solidFill>
            <a:srgbClr val="003D51"/>
          </a:solidFill>
          <a:ln>
            <a:noFill/>
          </a:ln>
        </p:spPr>
        <p:txBody>
          <a:bodyPr lIns="0" tIns="127700" rIns="0" bIns="0" anchor="t" anchorCtr="0">
            <a:noAutofit/>
          </a:bodyPr>
          <a:lstStyle/>
          <a:p>
            <a:pPr marL="533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C4B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Shape 626"/>
          <p:cNvSpPr txBox="1"/>
          <p:nvPr/>
        </p:nvSpPr>
        <p:spPr>
          <a:xfrm>
            <a:off x="2968025" y="3337225"/>
            <a:ext cx="10186200" cy="527700"/>
          </a:xfrm>
          <a:prstGeom prst="rect">
            <a:avLst/>
          </a:prstGeom>
          <a:solidFill>
            <a:srgbClr val="ED7700"/>
          </a:solidFill>
          <a:ln>
            <a:noFill/>
          </a:ln>
        </p:spPr>
        <p:txBody>
          <a:bodyPr lIns="0" tIns="7095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Ceph Storage Cluster</a:t>
            </a:r>
          </a:p>
        </p:txBody>
      </p:sp>
      <p:sp>
        <p:nvSpPr>
          <p:cNvPr id="627" name="Shape 627"/>
          <p:cNvSpPr txBox="1"/>
          <p:nvPr/>
        </p:nvSpPr>
        <p:spPr>
          <a:xfrm>
            <a:off x="9254627" y="5051639"/>
            <a:ext cx="1735200" cy="1997999"/>
          </a:xfrm>
          <a:prstGeom prst="rect">
            <a:avLst/>
          </a:prstGeom>
          <a:noFill/>
          <a:ln>
            <a:noFill/>
          </a:ln>
        </p:spPr>
        <p:txBody>
          <a:bodyPr lIns="0" tIns="7095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rgbClr val="007480"/>
                </a:solidFill>
                <a:latin typeface="Proxima Nova"/>
                <a:ea typeface="Proxima Nova"/>
                <a:cs typeface="Proxima Nova"/>
                <a:sym typeface="Proxima Nova"/>
              </a:rPr>
              <a:t>...</a:t>
            </a:r>
          </a:p>
        </p:txBody>
      </p:sp>
      <p:sp>
        <p:nvSpPr>
          <p:cNvPr id="628" name="Shape 628"/>
          <p:cNvSpPr txBox="1"/>
          <p:nvPr/>
        </p:nvSpPr>
        <p:spPr>
          <a:xfrm>
            <a:off x="9254627" y="4512469"/>
            <a:ext cx="1735200" cy="437100"/>
          </a:xfrm>
          <a:prstGeom prst="rect">
            <a:avLst/>
          </a:prstGeom>
          <a:noFill/>
          <a:ln>
            <a:noFill/>
          </a:ln>
        </p:spPr>
        <p:txBody>
          <a:bodyPr lIns="0" tIns="7095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rgbClr val="007480"/>
                </a:solidFill>
                <a:latin typeface="Proxima Nova"/>
                <a:ea typeface="Proxima Nova"/>
                <a:cs typeface="Proxima Nova"/>
                <a:sym typeface="Proxima Nova"/>
              </a:rPr>
              <a:t>...</a:t>
            </a:r>
          </a:p>
        </p:txBody>
      </p:sp>
      <p:sp>
        <p:nvSpPr>
          <p:cNvPr id="629" name="Shape 629"/>
          <p:cNvSpPr txBox="1"/>
          <p:nvPr/>
        </p:nvSpPr>
        <p:spPr>
          <a:xfrm>
            <a:off x="9254627" y="3975200"/>
            <a:ext cx="1735200" cy="437100"/>
          </a:xfrm>
          <a:prstGeom prst="rect">
            <a:avLst/>
          </a:prstGeom>
          <a:noFill/>
          <a:ln>
            <a:noFill/>
          </a:ln>
        </p:spPr>
        <p:txBody>
          <a:bodyPr lIns="0" tIns="7095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rgbClr val="007480"/>
                </a:solidFill>
                <a:latin typeface="Proxima Nova"/>
                <a:ea typeface="Proxima Nova"/>
                <a:cs typeface="Proxima Nova"/>
                <a:sym typeface="Proxima Nova"/>
              </a:rPr>
              <a:t>...</a:t>
            </a:r>
          </a:p>
        </p:txBody>
      </p:sp>
      <p:sp>
        <p:nvSpPr>
          <p:cNvPr id="630" name="Shape 630"/>
          <p:cNvSpPr txBox="1"/>
          <p:nvPr/>
        </p:nvSpPr>
        <p:spPr>
          <a:xfrm>
            <a:off x="3261947" y="7183100"/>
            <a:ext cx="1150500" cy="339600"/>
          </a:xfrm>
          <a:prstGeom prst="rect">
            <a:avLst/>
          </a:prstGeom>
          <a:noFill/>
          <a:ln>
            <a:noFill/>
          </a:ln>
        </p:spPr>
        <p:txBody>
          <a:bodyPr lIns="145950" tIns="145950" rIns="145950" bIns="145950" anchor="ctr" anchorCtr="0">
            <a:noAutofit/>
          </a:bodyPr>
          <a:lstStyle/>
          <a:p>
            <a:pPr marL="25400" lvl="0" indent="0" rtl="0">
              <a:spcBef>
                <a:spcPts val="0"/>
              </a:spcBef>
              <a:buNone/>
            </a:pPr>
            <a:r>
              <a:rPr lang="en-US" sz="1200" b="1">
                <a:solidFill>
                  <a:srgbClr val="003D51"/>
                </a:solidFill>
              </a:rPr>
              <a:t>SERVER 1</a:t>
            </a:r>
          </a:p>
        </p:txBody>
      </p:sp>
      <p:sp>
        <p:nvSpPr>
          <p:cNvPr id="631" name="Shape 631"/>
          <p:cNvSpPr txBox="1"/>
          <p:nvPr/>
        </p:nvSpPr>
        <p:spPr>
          <a:xfrm>
            <a:off x="5381899" y="7183100"/>
            <a:ext cx="1098300" cy="339600"/>
          </a:xfrm>
          <a:prstGeom prst="rect">
            <a:avLst/>
          </a:prstGeom>
          <a:noFill/>
          <a:ln>
            <a:noFill/>
          </a:ln>
        </p:spPr>
        <p:txBody>
          <a:bodyPr lIns="145950" tIns="145950" rIns="145950" bIns="145950" anchor="ctr" anchorCtr="0">
            <a:noAutofit/>
          </a:bodyPr>
          <a:lstStyle/>
          <a:p>
            <a:pPr marL="25400" lvl="0" indent="0" rtl="0">
              <a:spcBef>
                <a:spcPts val="0"/>
              </a:spcBef>
              <a:buNone/>
            </a:pPr>
            <a:r>
              <a:rPr lang="en-US" sz="1200" b="1">
                <a:solidFill>
                  <a:srgbClr val="003D51"/>
                </a:solidFill>
              </a:rPr>
              <a:t>SERVER 2</a:t>
            </a:r>
          </a:p>
        </p:txBody>
      </p:sp>
      <p:sp>
        <p:nvSpPr>
          <p:cNvPr id="632" name="Shape 632"/>
          <p:cNvSpPr txBox="1"/>
          <p:nvPr/>
        </p:nvSpPr>
        <p:spPr>
          <a:xfrm>
            <a:off x="7397752" y="7183100"/>
            <a:ext cx="1150500" cy="339600"/>
          </a:xfrm>
          <a:prstGeom prst="rect">
            <a:avLst/>
          </a:prstGeom>
          <a:noFill/>
          <a:ln>
            <a:noFill/>
          </a:ln>
        </p:spPr>
        <p:txBody>
          <a:bodyPr lIns="145950" tIns="145950" rIns="145950" bIns="145950" anchor="ctr" anchorCtr="0">
            <a:noAutofit/>
          </a:bodyPr>
          <a:lstStyle/>
          <a:p>
            <a:pPr marL="25400" lvl="0" indent="0" rtl="0">
              <a:spcBef>
                <a:spcPts val="0"/>
              </a:spcBef>
              <a:buNone/>
            </a:pPr>
            <a:r>
              <a:rPr lang="en-US" sz="1200" b="1">
                <a:solidFill>
                  <a:srgbClr val="003D51"/>
                </a:solidFill>
              </a:rPr>
              <a:t>SERVER 3</a:t>
            </a:r>
          </a:p>
        </p:txBody>
      </p:sp>
      <p:sp>
        <p:nvSpPr>
          <p:cNvPr id="633" name="Shape 633"/>
          <p:cNvSpPr txBox="1"/>
          <p:nvPr/>
        </p:nvSpPr>
        <p:spPr>
          <a:xfrm>
            <a:off x="11621474" y="7183100"/>
            <a:ext cx="1098300" cy="339600"/>
          </a:xfrm>
          <a:prstGeom prst="rect">
            <a:avLst/>
          </a:prstGeom>
          <a:noFill/>
          <a:ln>
            <a:noFill/>
          </a:ln>
        </p:spPr>
        <p:txBody>
          <a:bodyPr lIns="145950" tIns="145950" rIns="145950" bIns="145950" anchor="ctr" anchorCtr="0">
            <a:noAutofit/>
          </a:bodyPr>
          <a:lstStyle/>
          <a:p>
            <a:pPr marL="25400" lvl="0" indent="0" rtl="0">
              <a:spcBef>
                <a:spcPts val="0"/>
              </a:spcBef>
              <a:buNone/>
            </a:pPr>
            <a:r>
              <a:rPr lang="en-US" sz="1200" b="1">
                <a:solidFill>
                  <a:srgbClr val="003D51"/>
                </a:solidFill>
              </a:rPr>
              <a:t>SERVER N</a:t>
            </a:r>
          </a:p>
        </p:txBody>
      </p:sp>
      <p:sp>
        <p:nvSpPr>
          <p:cNvPr id="634" name="Shape 634"/>
          <p:cNvSpPr/>
          <p:nvPr/>
        </p:nvSpPr>
        <p:spPr>
          <a:xfrm>
            <a:off x="9781066" y="2556175"/>
            <a:ext cx="3373500" cy="70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19940"/>
                </a:lnTo>
                <a:lnTo>
                  <a:pt x="0" y="119940"/>
                </a:lnTo>
                <a:lnTo>
                  <a:pt x="0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Shape 635"/>
          <p:cNvSpPr/>
          <p:nvPr/>
        </p:nvSpPr>
        <p:spPr>
          <a:xfrm>
            <a:off x="2968030" y="2568018"/>
            <a:ext cx="3265800" cy="70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8" y="0"/>
                </a:lnTo>
                <a:lnTo>
                  <a:pt x="119998" y="119940"/>
                </a:lnTo>
                <a:lnTo>
                  <a:pt x="0" y="119940"/>
                </a:lnTo>
                <a:lnTo>
                  <a:pt x="0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Shape 636"/>
          <p:cNvSpPr/>
          <p:nvPr/>
        </p:nvSpPr>
        <p:spPr>
          <a:xfrm>
            <a:off x="6311311" y="2570967"/>
            <a:ext cx="3398700" cy="708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19940"/>
                </a:lnTo>
                <a:lnTo>
                  <a:pt x="0" y="119940"/>
                </a:lnTo>
                <a:lnTo>
                  <a:pt x="0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Shape 637"/>
          <p:cNvSpPr txBox="1"/>
          <p:nvPr/>
        </p:nvSpPr>
        <p:spPr>
          <a:xfrm>
            <a:off x="6857294" y="2753710"/>
            <a:ext cx="2637900" cy="460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400" marR="127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900" b="1">
                <a:solidFill>
                  <a:srgbClr val="FFFFFF"/>
                </a:solidFill>
              </a:rPr>
              <a:t>Block Storage</a:t>
            </a:r>
          </a:p>
        </p:txBody>
      </p:sp>
      <p:sp>
        <p:nvSpPr>
          <p:cNvPr id="638" name="Shape 638"/>
          <p:cNvSpPr/>
          <p:nvPr/>
        </p:nvSpPr>
        <p:spPr>
          <a:xfrm>
            <a:off x="4503649" y="2252214"/>
            <a:ext cx="131700" cy="34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8" y="119950"/>
                </a:moveTo>
                <a:lnTo>
                  <a:pt x="0" y="119950"/>
                </a:lnTo>
                <a:lnTo>
                  <a:pt x="0" y="0"/>
                </a:lnTo>
                <a:lnTo>
                  <a:pt x="119808" y="0"/>
                </a:lnTo>
                <a:lnTo>
                  <a:pt x="119808" y="11995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Shape 639"/>
          <p:cNvSpPr txBox="1"/>
          <p:nvPr/>
        </p:nvSpPr>
        <p:spPr>
          <a:xfrm>
            <a:off x="3197991" y="2745102"/>
            <a:ext cx="2805900" cy="462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400" marR="12700" lvl="0" indent="-25400" algn="ctr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900" b="1">
                <a:solidFill>
                  <a:srgbClr val="FFFFFF"/>
                </a:solidFill>
              </a:rPr>
              <a:t>Object Storage</a:t>
            </a:r>
          </a:p>
        </p:txBody>
      </p:sp>
      <p:sp>
        <p:nvSpPr>
          <p:cNvPr id="640" name="Shape 640"/>
          <p:cNvSpPr txBox="1"/>
          <p:nvPr/>
        </p:nvSpPr>
        <p:spPr>
          <a:xfrm>
            <a:off x="10199653" y="2757171"/>
            <a:ext cx="2637900" cy="460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900" b="1">
                <a:solidFill>
                  <a:srgbClr val="FFFFFF"/>
                </a:solidFill>
              </a:rPr>
              <a:t>File Storage</a:t>
            </a:r>
          </a:p>
        </p:txBody>
      </p:sp>
      <p:sp>
        <p:nvSpPr>
          <p:cNvPr id="641" name="Shape 641"/>
          <p:cNvSpPr/>
          <p:nvPr/>
        </p:nvSpPr>
        <p:spPr>
          <a:xfrm>
            <a:off x="2968030" y="1392149"/>
            <a:ext cx="10186200" cy="546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8" y="0"/>
                </a:lnTo>
                <a:lnTo>
                  <a:pt x="119998" y="119940"/>
                </a:lnTo>
                <a:lnTo>
                  <a:pt x="0" y="11994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>
            <a:solidFill>
              <a:srgbClr val="00415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2200" b="1" dirty="0">
              <a:solidFill>
                <a:srgbClr val="0041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2" name="Shape 642"/>
          <p:cNvSpPr/>
          <p:nvPr/>
        </p:nvSpPr>
        <p:spPr>
          <a:xfrm>
            <a:off x="4392057" y="1988147"/>
            <a:ext cx="368400" cy="264000"/>
          </a:xfrm>
          <a:prstGeom prst="triangle">
            <a:avLst>
              <a:gd name="adj" fmla="val 50000"/>
            </a:avLst>
          </a:prstGeom>
          <a:solidFill>
            <a:srgbClr val="003D51"/>
          </a:solidFill>
          <a:ln>
            <a:noFill/>
          </a:ln>
        </p:spPr>
        <p:txBody>
          <a:bodyPr lIns="145950" tIns="145950" rIns="145950" bIns="145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Shape 643"/>
          <p:cNvSpPr/>
          <p:nvPr/>
        </p:nvSpPr>
        <p:spPr>
          <a:xfrm>
            <a:off x="8031270" y="2252214"/>
            <a:ext cx="131700" cy="34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8" y="119950"/>
                </a:moveTo>
                <a:lnTo>
                  <a:pt x="0" y="119950"/>
                </a:lnTo>
                <a:lnTo>
                  <a:pt x="0" y="0"/>
                </a:lnTo>
                <a:lnTo>
                  <a:pt x="119808" y="0"/>
                </a:lnTo>
                <a:lnTo>
                  <a:pt x="119808" y="11995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Shape 644"/>
          <p:cNvSpPr/>
          <p:nvPr/>
        </p:nvSpPr>
        <p:spPr>
          <a:xfrm>
            <a:off x="7919677" y="1988147"/>
            <a:ext cx="368400" cy="264000"/>
          </a:xfrm>
          <a:prstGeom prst="triangle">
            <a:avLst>
              <a:gd name="adj" fmla="val 50000"/>
            </a:avLst>
          </a:prstGeom>
          <a:solidFill>
            <a:srgbClr val="003D51"/>
          </a:solidFill>
          <a:ln>
            <a:noFill/>
          </a:ln>
        </p:spPr>
        <p:txBody>
          <a:bodyPr lIns="145950" tIns="145950" rIns="145950" bIns="145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Shape 645"/>
          <p:cNvSpPr/>
          <p:nvPr/>
        </p:nvSpPr>
        <p:spPr>
          <a:xfrm>
            <a:off x="11437248" y="2252214"/>
            <a:ext cx="131700" cy="34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8" y="119950"/>
                </a:moveTo>
                <a:lnTo>
                  <a:pt x="0" y="119950"/>
                </a:lnTo>
                <a:lnTo>
                  <a:pt x="0" y="0"/>
                </a:lnTo>
                <a:lnTo>
                  <a:pt x="119808" y="0"/>
                </a:lnTo>
                <a:lnTo>
                  <a:pt x="119808" y="11995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Shape 646"/>
          <p:cNvSpPr/>
          <p:nvPr/>
        </p:nvSpPr>
        <p:spPr>
          <a:xfrm>
            <a:off x="11325655" y="1988147"/>
            <a:ext cx="368400" cy="264000"/>
          </a:xfrm>
          <a:prstGeom prst="triangle">
            <a:avLst>
              <a:gd name="adj" fmla="val 50000"/>
            </a:avLst>
          </a:prstGeom>
          <a:solidFill>
            <a:srgbClr val="003D51"/>
          </a:solidFill>
          <a:ln>
            <a:noFill/>
          </a:ln>
        </p:spPr>
        <p:txBody>
          <a:bodyPr lIns="145950" tIns="145950" rIns="145950" bIns="145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Shape 647"/>
          <p:cNvSpPr txBox="1"/>
          <p:nvPr/>
        </p:nvSpPr>
        <p:spPr>
          <a:xfrm>
            <a:off x="5118796" y="5051639"/>
            <a:ext cx="1735200" cy="1997999"/>
          </a:xfrm>
          <a:prstGeom prst="rect">
            <a:avLst/>
          </a:prstGeom>
          <a:solidFill>
            <a:srgbClr val="A5DCE8"/>
          </a:solidFill>
          <a:ln>
            <a:noFill/>
          </a:ln>
        </p:spPr>
        <p:txBody>
          <a:bodyPr lIns="0" tIns="7095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rgbClr val="003D5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rgbClr val="003D51"/>
                </a:solidFill>
                <a:latin typeface="Proxima Nova"/>
                <a:ea typeface="Proxima Nova"/>
                <a:cs typeface="Proxima Nova"/>
                <a:sym typeface="Proxima Nova"/>
              </a:rPr>
              <a:t>    CPU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rgbClr val="003D51"/>
                </a:solidFill>
                <a:latin typeface="Proxima Nova"/>
                <a:ea typeface="Proxima Nova"/>
                <a:cs typeface="Proxima Nova"/>
                <a:sym typeface="Proxima Nova"/>
              </a:rPr>
              <a:t>    Memory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rgbClr val="003D51"/>
                </a:solidFill>
                <a:latin typeface="Proxima Nova"/>
                <a:ea typeface="Proxima Nova"/>
                <a:cs typeface="Proxima Nova"/>
                <a:sym typeface="Proxima Nova"/>
              </a:rPr>
              <a:t>    HDD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rgbClr val="003D51"/>
                </a:solidFill>
                <a:latin typeface="Proxima Nova"/>
                <a:ea typeface="Proxima Nova"/>
                <a:cs typeface="Proxima Nova"/>
                <a:sym typeface="Proxima Nova"/>
              </a:rPr>
              <a:t>    SSD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rgbClr val="003D51"/>
                </a:solidFill>
                <a:latin typeface="Proxima Nova"/>
                <a:ea typeface="Proxima Nova"/>
                <a:cs typeface="Proxima Nova"/>
                <a:sym typeface="Proxima Nova"/>
              </a:rPr>
              <a:t>    Network</a:t>
            </a:r>
          </a:p>
        </p:txBody>
      </p:sp>
      <p:sp>
        <p:nvSpPr>
          <p:cNvPr id="648" name="Shape 648"/>
          <p:cNvSpPr txBox="1"/>
          <p:nvPr/>
        </p:nvSpPr>
        <p:spPr>
          <a:xfrm>
            <a:off x="5118796" y="4512469"/>
            <a:ext cx="1735200" cy="437100"/>
          </a:xfrm>
          <a:prstGeom prst="rect">
            <a:avLst/>
          </a:prstGeom>
          <a:solidFill>
            <a:srgbClr val="802528"/>
          </a:solidFill>
          <a:ln>
            <a:noFill/>
          </a:ln>
        </p:spPr>
        <p:txBody>
          <a:bodyPr lIns="0" tIns="7095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   Linux OS</a:t>
            </a:r>
          </a:p>
        </p:txBody>
      </p:sp>
      <p:sp>
        <p:nvSpPr>
          <p:cNvPr id="649" name="Shape 649"/>
          <p:cNvSpPr txBox="1"/>
          <p:nvPr/>
        </p:nvSpPr>
        <p:spPr>
          <a:xfrm>
            <a:off x="5118796" y="3975200"/>
            <a:ext cx="1735200" cy="43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7095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 dirty="0">
                <a:solidFill>
                  <a:srgbClr val="004153"/>
                </a:solidFill>
                <a:latin typeface="Proxima Nova"/>
                <a:ea typeface="Proxima Nova"/>
                <a:cs typeface="Proxima Nova"/>
                <a:sym typeface="Proxima Nova"/>
              </a:rPr>
              <a:t>    Ceph</a:t>
            </a:r>
          </a:p>
        </p:txBody>
      </p:sp>
      <p:sp>
        <p:nvSpPr>
          <p:cNvPr id="650" name="Shape 650"/>
          <p:cNvSpPr txBox="1"/>
          <p:nvPr/>
        </p:nvSpPr>
        <p:spPr>
          <a:xfrm>
            <a:off x="7186712" y="5051639"/>
            <a:ext cx="1735200" cy="1997999"/>
          </a:xfrm>
          <a:prstGeom prst="rect">
            <a:avLst/>
          </a:prstGeom>
          <a:solidFill>
            <a:srgbClr val="A5DCE8"/>
          </a:solidFill>
          <a:ln>
            <a:noFill/>
          </a:ln>
        </p:spPr>
        <p:txBody>
          <a:bodyPr lIns="0" tIns="7095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rgbClr val="003D5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rgbClr val="003D51"/>
                </a:solidFill>
                <a:latin typeface="Proxima Nova"/>
                <a:ea typeface="Proxima Nova"/>
                <a:cs typeface="Proxima Nova"/>
                <a:sym typeface="Proxima Nova"/>
              </a:rPr>
              <a:t>    CPU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rgbClr val="003D51"/>
                </a:solidFill>
                <a:latin typeface="Proxima Nova"/>
                <a:ea typeface="Proxima Nova"/>
                <a:cs typeface="Proxima Nova"/>
                <a:sym typeface="Proxima Nova"/>
              </a:rPr>
              <a:t>    Memory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rgbClr val="003D51"/>
                </a:solidFill>
                <a:latin typeface="Proxima Nova"/>
                <a:ea typeface="Proxima Nova"/>
                <a:cs typeface="Proxima Nova"/>
                <a:sym typeface="Proxima Nova"/>
              </a:rPr>
              <a:t>    HDD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rgbClr val="003D51"/>
                </a:solidFill>
                <a:latin typeface="Proxima Nova"/>
                <a:ea typeface="Proxima Nova"/>
                <a:cs typeface="Proxima Nova"/>
                <a:sym typeface="Proxima Nova"/>
              </a:rPr>
              <a:t>    SSD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rgbClr val="003D51"/>
                </a:solidFill>
                <a:latin typeface="Proxima Nova"/>
                <a:ea typeface="Proxima Nova"/>
                <a:cs typeface="Proxima Nova"/>
                <a:sym typeface="Proxima Nova"/>
              </a:rPr>
              <a:t>    Network</a:t>
            </a:r>
          </a:p>
        </p:txBody>
      </p:sp>
      <p:sp>
        <p:nvSpPr>
          <p:cNvPr id="651" name="Shape 651"/>
          <p:cNvSpPr txBox="1"/>
          <p:nvPr/>
        </p:nvSpPr>
        <p:spPr>
          <a:xfrm>
            <a:off x="7186712" y="4512469"/>
            <a:ext cx="1735200" cy="437100"/>
          </a:xfrm>
          <a:prstGeom prst="rect">
            <a:avLst/>
          </a:prstGeom>
          <a:solidFill>
            <a:srgbClr val="802528"/>
          </a:solidFill>
          <a:ln>
            <a:noFill/>
          </a:ln>
        </p:spPr>
        <p:txBody>
          <a:bodyPr lIns="0" tIns="7095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   Linux OS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x="7186712" y="3975200"/>
            <a:ext cx="1735200" cy="43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7095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 dirty="0">
                <a:solidFill>
                  <a:srgbClr val="004153"/>
                </a:solidFill>
                <a:latin typeface="Proxima Nova"/>
                <a:ea typeface="Proxima Nova"/>
                <a:cs typeface="Proxima Nova"/>
                <a:sym typeface="Proxima Nova"/>
              </a:rPr>
              <a:t>    Ceph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11322543" y="5051639"/>
            <a:ext cx="1735200" cy="1997999"/>
          </a:xfrm>
          <a:prstGeom prst="rect">
            <a:avLst/>
          </a:prstGeom>
          <a:solidFill>
            <a:srgbClr val="A5DCE8"/>
          </a:solidFill>
          <a:ln>
            <a:noFill/>
          </a:ln>
        </p:spPr>
        <p:txBody>
          <a:bodyPr lIns="0" tIns="7095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rgbClr val="003D5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rgbClr val="003D51"/>
                </a:solidFill>
                <a:latin typeface="Proxima Nova"/>
                <a:ea typeface="Proxima Nova"/>
                <a:cs typeface="Proxima Nova"/>
                <a:sym typeface="Proxima Nova"/>
              </a:rPr>
              <a:t>    CPU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rgbClr val="003D51"/>
                </a:solidFill>
                <a:latin typeface="Proxima Nova"/>
                <a:ea typeface="Proxima Nova"/>
                <a:cs typeface="Proxima Nova"/>
                <a:sym typeface="Proxima Nova"/>
              </a:rPr>
              <a:t>    Memory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rgbClr val="003D51"/>
                </a:solidFill>
                <a:latin typeface="Proxima Nova"/>
                <a:ea typeface="Proxima Nova"/>
                <a:cs typeface="Proxima Nova"/>
                <a:sym typeface="Proxima Nova"/>
              </a:rPr>
              <a:t>    HDD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rgbClr val="003D51"/>
                </a:solidFill>
                <a:latin typeface="Proxima Nova"/>
                <a:ea typeface="Proxima Nova"/>
                <a:cs typeface="Proxima Nova"/>
                <a:sym typeface="Proxima Nova"/>
              </a:rPr>
              <a:t>    SSD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rgbClr val="003D51"/>
                </a:solidFill>
                <a:latin typeface="Proxima Nova"/>
                <a:ea typeface="Proxima Nova"/>
                <a:cs typeface="Proxima Nova"/>
                <a:sym typeface="Proxima Nova"/>
              </a:rPr>
              <a:t>    Network</a:t>
            </a:r>
          </a:p>
        </p:txBody>
      </p:sp>
      <p:sp>
        <p:nvSpPr>
          <p:cNvPr id="654" name="Shape 654"/>
          <p:cNvSpPr txBox="1"/>
          <p:nvPr/>
        </p:nvSpPr>
        <p:spPr>
          <a:xfrm>
            <a:off x="11322543" y="4512469"/>
            <a:ext cx="1735200" cy="437100"/>
          </a:xfrm>
          <a:prstGeom prst="rect">
            <a:avLst/>
          </a:prstGeom>
          <a:solidFill>
            <a:srgbClr val="802528"/>
          </a:solidFill>
          <a:ln>
            <a:noFill/>
          </a:ln>
        </p:spPr>
        <p:txBody>
          <a:bodyPr lIns="0" tIns="7095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   Linux OS</a:t>
            </a:r>
          </a:p>
        </p:txBody>
      </p:sp>
      <p:sp>
        <p:nvSpPr>
          <p:cNvPr id="655" name="Shape 655"/>
          <p:cNvSpPr txBox="1"/>
          <p:nvPr/>
        </p:nvSpPr>
        <p:spPr>
          <a:xfrm>
            <a:off x="11322543" y="3975200"/>
            <a:ext cx="1735200" cy="43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7095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 dirty="0">
                <a:solidFill>
                  <a:srgbClr val="004153"/>
                </a:solidFill>
                <a:latin typeface="Proxima Nova"/>
                <a:ea typeface="Proxima Nova"/>
                <a:cs typeface="Proxima Nova"/>
                <a:sym typeface="Proxima Nova"/>
              </a:rPr>
              <a:t>    Ceph</a:t>
            </a:r>
          </a:p>
        </p:txBody>
      </p:sp>
      <p:sp>
        <p:nvSpPr>
          <p:cNvPr id="656" name="Shape 656"/>
          <p:cNvSpPr/>
          <p:nvPr/>
        </p:nvSpPr>
        <p:spPr>
          <a:xfrm>
            <a:off x="2647304" y="5092065"/>
            <a:ext cx="162300" cy="1957799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00415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5950" tIns="145950" rIns="145950" bIns="1459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7" name="Shape 657"/>
          <p:cNvSpPr/>
          <p:nvPr/>
        </p:nvSpPr>
        <p:spPr>
          <a:xfrm>
            <a:off x="2667603" y="4466418"/>
            <a:ext cx="131700" cy="546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00415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5950" tIns="145950" rIns="145950" bIns="1459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8" name="Shape 658"/>
          <p:cNvSpPr/>
          <p:nvPr/>
        </p:nvSpPr>
        <p:spPr>
          <a:xfrm>
            <a:off x="2667597" y="3941473"/>
            <a:ext cx="131700" cy="462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00415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5950" tIns="145950" rIns="145950" bIns="1459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9" name="Shape 659"/>
          <p:cNvSpPr/>
          <p:nvPr/>
        </p:nvSpPr>
        <p:spPr>
          <a:xfrm>
            <a:off x="2667597" y="3424492"/>
            <a:ext cx="131700" cy="462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00415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5950" tIns="145950" rIns="145950" bIns="1459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2667597" y="2568006"/>
            <a:ext cx="131700" cy="7614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00415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5950" tIns="145950" rIns="145950" bIns="1459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1" name="Shape 661"/>
          <p:cNvSpPr txBox="1"/>
          <p:nvPr/>
        </p:nvSpPr>
        <p:spPr>
          <a:xfrm>
            <a:off x="1280523" y="5885650"/>
            <a:ext cx="1551900" cy="339600"/>
          </a:xfrm>
          <a:prstGeom prst="rect">
            <a:avLst/>
          </a:prstGeom>
          <a:noFill/>
          <a:ln>
            <a:noFill/>
          </a:ln>
        </p:spPr>
        <p:txBody>
          <a:bodyPr lIns="145950" tIns="145950" rIns="145950" bIns="145950" anchor="ctr" anchorCtr="0">
            <a:noAutofit/>
          </a:bodyPr>
          <a:lstStyle/>
          <a:p>
            <a:pPr marL="25400" lvl="0" indent="0" algn="ctr" rtl="0">
              <a:spcBef>
                <a:spcPts val="0"/>
              </a:spcBef>
              <a:buNone/>
            </a:pPr>
            <a:r>
              <a:rPr lang="en-US" sz="1200" b="1">
                <a:solidFill>
                  <a:srgbClr val="003D51"/>
                </a:solidFill>
              </a:rPr>
              <a:t>Commodity Hardware</a:t>
            </a:r>
          </a:p>
        </p:txBody>
      </p:sp>
      <p:sp>
        <p:nvSpPr>
          <p:cNvPr id="662" name="Shape 662"/>
          <p:cNvSpPr txBox="1"/>
          <p:nvPr/>
        </p:nvSpPr>
        <p:spPr>
          <a:xfrm>
            <a:off x="1566050" y="4547650"/>
            <a:ext cx="1320900" cy="339600"/>
          </a:xfrm>
          <a:prstGeom prst="rect">
            <a:avLst/>
          </a:prstGeom>
          <a:noFill/>
          <a:ln>
            <a:noFill/>
          </a:ln>
        </p:spPr>
        <p:txBody>
          <a:bodyPr lIns="145950" tIns="145950" rIns="145950" bIns="145950" anchor="ctr" anchorCtr="0">
            <a:noAutofit/>
          </a:bodyPr>
          <a:lstStyle/>
          <a:p>
            <a:pPr marL="25400" lvl="0" indent="0" rtl="0">
              <a:spcBef>
                <a:spcPts val="0"/>
              </a:spcBef>
              <a:buNone/>
            </a:pPr>
            <a:r>
              <a:rPr lang="en-US" sz="1200" b="1">
                <a:solidFill>
                  <a:srgbClr val="003D51"/>
                </a:solidFill>
              </a:rPr>
              <a:t>Linux OS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x="1450423" y="4030675"/>
            <a:ext cx="1150500" cy="339600"/>
          </a:xfrm>
          <a:prstGeom prst="rect">
            <a:avLst/>
          </a:prstGeom>
          <a:noFill/>
          <a:ln>
            <a:noFill/>
          </a:ln>
        </p:spPr>
        <p:txBody>
          <a:bodyPr lIns="145950" tIns="145950" rIns="145950" bIns="145950" anchor="ctr" anchorCtr="0">
            <a:noAutofit/>
          </a:bodyPr>
          <a:lstStyle/>
          <a:p>
            <a:pPr marL="25400" lvl="0" indent="0" rtl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3D51"/>
                </a:solidFill>
              </a:rPr>
              <a:t>Ceph SDS</a:t>
            </a:r>
          </a:p>
        </p:txBody>
      </p:sp>
      <p:sp>
        <p:nvSpPr>
          <p:cNvPr id="664" name="Shape 664"/>
          <p:cNvSpPr txBox="1"/>
          <p:nvPr/>
        </p:nvSpPr>
        <p:spPr>
          <a:xfrm>
            <a:off x="1298015" y="3483339"/>
            <a:ext cx="1431900" cy="339600"/>
          </a:xfrm>
          <a:prstGeom prst="rect">
            <a:avLst/>
          </a:prstGeom>
          <a:noFill/>
          <a:ln>
            <a:noFill/>
          </a:ln>
        </p:spPr>
        <p:txBody>
          <a:bodyPr lIns="145950" tIns="145950" rIns="145950" bIns="145950" anchor="ctr" anchorCtr="0">
            <a:noAutofit/>
          </a:bodyPr>
          <a:lstStyle/>
          <a:p>
            <a:pPr marL="25400" lvl="0" indent="0" algn="ctr" rtl="0">
              <a:spcBef>
                <a:spcPts val="0"/>
              </a:spcBef>
              <a:buNone/>
            </a:pPr>
            <a:r>
              <a:rPr lang="en-US" sz="1200" b="1">
                <a:solidFill>
                  <a:srgbClr val="003D51"/>
                </a:solidFill>
              </a:rPr>
              <a:t>Distributed Storage</a:t>
            </a:r>
          </a:p>
        </p:txBody>
      </p:sp>
      <p:sp>
        <p:nvSpPr>
          <p:cNvPr id="665" name="Shape 665"/>
          <p:cNvSpPr txBox="1"/>
          <p:nvPr/>
        </p:nvSpPr>
        <p:spPr>
          <a:xfrm>
            <a:off x="1298015" y="2753512"/>
            <a:ext cx="1431900" cy="339600"/>
          </a:xfrm>
          <a:prstGeom prst="rect">
            <a:avLst/>
          </a:prstGeom>
          <a:noFill/>
          <a:ln>
            <a:noFill/>
          </a:ln>
        </p:spPr>
        <p:txBody>
          <a:bodyPr lIns="145950" tIns="145950" rIns="145950" bIns="145950" anchor="ctr" anchorCtr="0">
            <a:noAutofit/>
          </a:bodyPr>
          <a:lstStyle/>
          <a:p>
            <a:pPr marL="25400" lvl="0" indent="0" algn="ctr" rtl="0">
              <a:spcBef>
                <a:spcPts val="0"/>
              </a:spcBef>
              <a:buNone/>
            </a:pPr>
            <a:r>
              <a:rPr lang="en-US" sz="1200" b="1">
                <a:solidFill>
                  <a:srgbClr val="003D51"/>
                </a:solidFill>
              </a:rPr>
              <a:t>Unified Storage Solution</a:t>
            </a:r>
          </a:p>
        </p:txBody>
      </p:sp>
      <p:sp>
        <p:nvSpPr>
          <p:cNvPr id="666" name="Shape 666"/>
          <p:cNvSpPr txBox="1"/>
          <p:nvPr/>
        </p:nvSpPr>
        <p:spPr>
          <a:xfrm>
            <a:off x="1282275" y="196650"/>
            <a:ext cx="12795300" cy="962100"/>
          </a:xfrm>
          <a:prstGeom prst="rect">
            <a:avLst/>
          </a:prstGeom>
          <a:noFill/>
          <a:ln>
            <a:noFill/>
          </a:ln>
        </p:spPr>
        <p:txBody>
          <a:bodyPr lIns="89900" tIns="44950" rIns="89900" bIns="449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996" b="1" dirty="0">
                <a:solidFill>
                  <a:srgbClr val="003E52"/>
                </a:solidFill>
                <a:latin typeface="Overpass"/>
                <a:ea typeface="Overpass"/>
                <a:cs typeface="Overpass"/>
                <a:sym typeface="Overpass"/>
              </a:rPr>
              <a:t>Ceph Storage Cluster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765131" y="1514475"/>
            <a:ext cx="1152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4153"/>
                </a:solidFill>
                <a:latin typeface="Proxima Nova"/>
                <a:ea typeface="Proxima Nova"/>
                <a:cs typeface="Proxima Nova"/>
                <a:sym typeface="Proxima Nova"/>
              </a:rPr>
              <a:t>Clients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/>
          <p:nvPr/>
        </p:nvSpPr>
        <p:spPr>
          <a:xfrm>
            <a:off x="9220813" y="3499161"/>
            <a:ext cx="3842700" cy="121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19940"/>
                </a:lnTo>
                <a:lnTo>
                  <a:pt x="0" y="119940"/>
                </a:lnTo>
                <a:lnTo>
                  <a:pt x="0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Shape 672"/>
          <p:cNvSpPr/>
          <p:nvPr/>
        </p:nvSpPr>
        <p:spPr>
          <a:xfrm>
            <a:off x="10565904" y="1742729"/>
            <a:ext cx="1268100" cy="126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8" y="0"/>
                </a:moveTo>
                <a:lnTo>
                  <a:pt x="52992" y="403"/>
                </a:lnTo>
                <a:lnTo>
                  <a:pt x="46233" y="1584"/>
                </a:lnTo>
                <a:lnTo>
                  <a:pt x="39757" y="3497"/>
                </a:lnTo>
                <a:lnTo>
                  <a:pt x="33607" y="6097"/>
                </a:lnTo>
                <a:lnTo>
                  <a:pt x="27829" y="9339"/>
                </a:lnTo>
                <a:lnTo>
                  <a:pt x="22469" y="13179"/>
                </a:lnTo>
                <a:lnTo>
                  <a:pt x="17570" y="17570"/>
                </a:lnTo>
                <a:lnTo>
                  <a:pt x="13178" y="22469"/>
                </a:lnTo>
                <a:lnTo>
                  <a:pt x="9339" y="27830"/>
                </a:lnTo>
                <a:lnTo>
                  <a:pt x="6097" y="33608"/>
                </a:lnTo>
                <a:lnTo>
                  <a:pt x="3497" y="39758"/>
                </a:lnTo>
                <a:lnTo>
                  <a:pt x="1584" y="46235"/>
                </a:lnTo>
                <a:lnTo>
                  <a:pt x="403" y="52994"/>
                </a:lnTo>
                <a:lnTo>
                  <a:pt x="0" y="59990"/>
                </a:lnTo>
                <a:lnTo>
                  <a:pt x="403" y="66986"/>
                </a:lnTo>
                <a:lnTo>
                  <a:pt x="1584" y="73745"/>
                </a:lnTo>
                <a:lnTo>
                  <a:pt x="3497" y="80222"/>
                </a:lnTo>
                <a:lnTo>
                  <a:pt x="6097" y="86372"/>
                </a:lnTo>
                <a:lnTo>
                  <a:pt x="9339" y="92150"/>
                </a:lnTo>
                <a:lnTo>
                  <a:pt x="13178" y="97511"/>
                </a:lnTo>
                <a:lnTo>
                  <a:pt x="17570" y="102409"/>
                </a:lnTo>
                <a:lnTo>
                  <a:pt x="22469" y="106801"/>
                </a:lnTo>
                <a:lnTo>
                  <a:pt x="27829" y="110640"/>
                </a:lnTo>
                <a:lnTo>
                  <a:pt x="33607" y="113883"/>
                </a:lnTo>
                <a:lnTo>
                  <a:pt x="39757" y="116483"/>
                </a:lnTo>
                <a:lnTo>
                  <a:pt x="46233" y="118396"/>
                </a:lnTo>
                <a:lnTo>
                  <a:pt x="52992" y="119577"/>
                </a:lnTo>
                <a:lnTo>
                  <a:pt x="59988" y="119980"/>
                </a:lnTo>
                <a:lnTo>
                  <a:pt x="66984" y="119577"/>
                </a:lnTo>
                <a:lnTo>
                  <a:pt x="73743" y="118396"/>
                </a:lnTo>
                <a:lnTo>
                  <a:pt x="80220" y="116483"/>
                </a:lnTo>
                <a:lnTo>
                  <a:pt x="86370" y="113883"/>
                </a:lnTo>
                <a:lnTo>
                  <a:pt x="92148" y="110640"/>
                </a:lnTo>
                <a:lnTo>
                  <a:pt x="97509" y="106801"/>
                </a:lnTo>
                <a:lnTo>
                  <a:pt x="102408" y="102409"/>
                </a:lnTo>
                <a:lnTo>
                  <a:pt x="106799" y="97511"/>
                </a:lnTo>
                <a:lnTo>
                  <a:pt x="110639" y="92150"/>
                </a:lnTo>
                <a:lnTo>
                  <a:pt x="113881" y="86372"/>
                </a:lnTo>
                <a:lnTo>
                  <a:pt x="116481" y="80222"/>
                </a:lnTo>
                <a:lnTo>
                  <a:pt x="118394" y="73745"/>
                </a:lnTo>
                <a:lnTo>
                  <a:pt x="119575" y="66986"/>
                </a:lnTo>
                <a:lnTo>
                  <a:pt x="119979" y="59990"/>
                </a:lnTo>
                <a:lnTo>
                  <a:pt x="119575" y="52994"/>
                </a:lnTo>
                <a:lnTo>
                  <a:pt x="118394" y="46235"/>
                </a:lnTo>
                <a:lnTo>
                  <a:pt x="116481" y="39758"/>
                </a:lnTo>
                <a:lnTo>
                  <a:pt x="113881" y="33608"/>
                </a:lnTo>
                <a:lnTo>
                  <a:pt x="110639" y="27830"/>
                </a:lnTo>
                <a:lnTo>
                  <a:pt x="106799" y="22469"/>
                </a:lnTo>
                <a:lnTo>
                  <a:pt x="102408" y="17570"/>
                </a:lnTo>
                <a:lnTo>
                  <a:pt x="97509" y="13179"/>
                </a:lnTo>
                <a:lnTo>
                  <a:pt x="92148" y="9339"/>
                </a:lnTo>
                <a:lnTo>
                  <a:pt x="86370" y="6097"/>
                </a:lnTo>
                <a:lnTo>
                  <a:pt x="80220" y="3497"/>
                </a:lnTo>
                <a:lnTo>
                  <a:pt x="73743" y="1584"/>
                </a:lnTo>
                <a:lnTo>
                  <a:pt x="66984" y="403"/>
                </a:lnTo>
                <a:lnTo>
                  <a:pt x="59988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Shape 673"/>
          <p:cNvSpPr/>
          <p:nvPr/>
        </p:nvSpPr>
        <p:spPr>
          <a:xfrm>
            <a:off x="10636782" y="1813604"/>
            <a:ext cx="1126500" cy="112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7" y="0"/>
                </a:moveTo>
                <a:lnTo>
                  <a:pt x="51847" y="547"/>
                </a:lnTo>
                <a:lnTo>
                  <a:pt x="44040" y="2142"/>
                </a:lnTo>
                <a:lnTo>
                  <a:pt x="36637" y="4714"/>
                </a:lnTo>
                <a:lnTo>
                  <a:pt x="29710" y="8190"/>
                </a:lnTo>
                <a:lnTo>
                  <a:pt x="23331" y="12499"/>
                </a:lnTo>
                <a:lnTo>
                  <a:pt x="17570" y="17570"/>
                </a:lnTo>
                <a:lnTo>
                  <a:pt x="12499" y="23331"/>
                </a:lnTo>
                <a:lnTo>
                  <a:pt x="8190" y="29711"/>
                </a:lnTo>
                <a:lnTo>
                  <a:pt x="4714" y="36638"/>
                </a:lnTo>
                <a:lnTo>
                  <a:pt x="2142" y="44041"/>
                </a:lnTo>
                <a:lnTo>
                  <a:pt x="547" y="51848"/>
                </a:lnTo>
                <a:lnTo>
                  <a:pt x="0" y="59989"/>
                </a:lnTo>
                <a:lnTo>
                  <a:pt x="547" y="68129"/>
                </a:lnTo>
                <a:lnTo>
                  <a:pt x="2142" y="75936"/>
                </a:lnTo>
                <a:lnTo>
                  <a:pt x="4714" y="83339"/>
                </a:lnTo>
                <a:lnTo>
                  <a:pt x="8190" y="90266"/>
                </a:lnTo>
                <a:lnTo>
                  <a:pt x="12499" y="96646"/>
                </a:lnTo>
                <a:lnTo>
                  <a:pt x="17570" y="102407"/>
                </a:lnTo>
                <a:lnTo>
                  <a:pt x="23331" y="107478"/>
                </a:lnTo>
                <a:lnTo>
                  <a:pt x="29710" y="111788"/>
                </a:lnTo>
                <a:lnTo>
                  <a:pt x="36637" y="115264"/>
                </a:lnTo>
                <a:lnTo>
                  <a:pt x="44040" y="117835"/>
                </a:lnTo>
                <a:lnTo>
                  <a:pt x="51847" y="119430"/>
                </a:lnTo>
                <a:lnTo>
                  <a:pt x="59987" y="119978"/>
                </a:lnTo>
                <a:lnTo>
                  <a:pt x="68127" y="119430"/>
                </a:lnTo>
                <a:lnTo>
                  <a:pt x="75934" y="117835"/>
                </a:lnTo>
                <a:lnTo>
                  <a:pt x="83337" y="115264"/>
                </a:lnTo>
                <a:lnTo>
                  <a:pt x="90264" y="111788"/>
                </a:lnTo>
                <a:lnTo>
                  <a:pt x="96644" y="107478"/>
                </a:lnTo>
                <a:lnTo>
                  <a:pt x="102405" y="102407"/>
                </a:lnTo>
                <a:lnTo>
                  <a:pt x="107476" y="96646"/>
                </a:lnTo>
                <a:lnTo>
                  <a:pt x="111786" y="90266"/>
                </a:lnTo>
                <a:lnTo>
                  <a:pt x="115262" y="83339"/>
                </a:lnTo>
                <a:lnTo>
                  <a:pt x="117833" y="75936"/>
                </a:lnTo>
                <a:lnTo>
                  <a:pt x="119428" y="68129"/>
                </a:lnTo>
                <a:lnTo>
                  <a:pt x="119976" y="59989"/>
                </a:lnTo>
                <a:lnTo>
                  <a:pt x="119428" y="51848"/>
                </a:lnTo>
                <a:lnTo>
                  <a:pt x="117833" y="44041"/>
                </a:lnTo>
                <a:lnTo>
                  <a:pt x="115262" y="36638"/>
                </a:lnTo>
                <a:lnTo>
                  <a:pt x="111786" y="29711"/>
                </a:lnTo>
                <a:lnTo>
                  <a:pt x="107476" y="23331"/>
                </a:lnTo>
                <a:lnTo>
                  <a:pt x="102405" y="17570"/>
                </a:lnTo>
                <a:lnTo>
                  <a:pt x="96644" y="12499"/>
                </a:lnTo>
                <a:lnTo>
                  <a:pt x="90264" y="8190"/>
                </a:lnTo>
                <a:lnTo>
                  <a:pt x="83337" y="4714"/>
                </a:lnTo>
                <a:lnTo>
                  <a:pt x="75934" y="2142"/>
                </a:lnTo>
                <a:lnTo>
                  <a:pt x="68127" y="547"/>
                </a:lnTo>
                <a:lnTo>
                  <a:pt x="59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Shape 674"/>
          <p:cNvSpPr/>
          <p:nvPr/>
        </p:nvSpPr>
        <p:spPr>
          <a:xfrm>
            <a:off x="1459545" y="4787192"/>
            <a:ext cx="11611500" cy="943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6" y="119878"/>
                </a:moveTo>
                <a:lnTo>
                  <a:pt x="0" y="119878"/>
                </a:lnTo>
                <a:lnTo>
                  <a:pt x="0" y="0"/>
                </a:lnTo>
                <a:lnTo>
                  <a:pt x="119996" y="0"/>
                </a:lnTo>
                <a:lnTo>
                  <a:pt x="119996" y="119878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Shape 675"/>
          <p:cNvSpPr/>
          <p:nvPr/>
        </p:nvSpPr>
        <p:spPr>
          <a:xfrm>
            <a:off x="1459791" y="5785122"/>
            <a:ext cx="11611500" cy="1207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6" y="119939"/>
                </a:moveTo>
                <a:lnTo>
                  <a:pt x="0" y="119939"/>
                </a:lnTo>
                <a:lnTo>
                  <a:pt x="0" y="0"/>
                </a:lnTo>
                <a:lnTo>
                  <a:pt x="119996" y="0"/>
                </a:lnTo>
                <a:lnTo>
                  <a:pt x="119996" y="119939"/>
                </a:lnTo>
                <a:close/>
              </a:path>
            </a:pathLst>
          </a:custGeom>
          <a:solidFill>
            <a:srgbClr val="EC7A08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Shape 676"/>
          <p:cNvSpPr txBox="1"/>
          <p:nvPr/>
        </p:nvSpPr>
        <p:spPr>
          <a:xfrm>
            <a:off x="4292278" y="5030740"/>
            <a:ext cx="5946000" cy="1728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1270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LIBRADOS</a:t>
            </a:r>
          </a:p>
          <a:p>
            <a:pPr marL="0" marR="12700" lvl="0" indent="0" algn="ctr" rtl="0">
              <a:spcBef>
                <a:spcPts val="300"/>
              </a:spcBef>
              <a:spcAft>
                <a:spcPts val="0"/>
              </a:spcAft>
              <a:buSzPct val="25000"/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library allowing apps to directly access RADOS (C, C++, Java, Python, Ruby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C4B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C4B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800"/>
              </a:spcBef>
              <a:spcAft>
                <a:spcPts val="0"/>
              </a:spcAft>
              <a:buSzPct val="25000"/>
              <a:buNone/>
            </a:pPr>
            <a:r>
              <a:rPr lang="en-US"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RADOS</a:t>
            </a:r>
          </a:p>
          <a:p>
            <a:pPr marL="25400" marR="12700" lvl="0" indent="-254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software-based reliable, autonomous, distributed object store comprised of  self-healing, self-managing, intelligent storage nodes and lightweight monitors</a:t>
            </a:r>
          </a:p>
        </p:txBody>
      </p:sp>
      <p:sp>
        <p:nvSpPr>
          <p:cNvPr id="677" name="Shape 677"/>
          <p:cNvSpPr/>
          <p:nvPr/>
        </p:nvSpPr>
        <p:spPr>
          <a:xfrm>
            <a:off x="1459784" y="3519466"/>
            <a:ext cx="3720000" cy="121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8" y="0"/>
                </a:lnTo>
                <a:lnTo>
                  <a:pt x="119998" y="119940"/>
                </a:lnTo>
                <a:lnTo>
                  <a:pt x="0" y="119940"/>
                </a:lnTo>
                <a:lnTo>
                  <a:pt x="0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Shape 678"/>
          <p:cNvSpPr/>
          <p:nvPr/>
        </p:nvSpPr>
        <p:spPr>
          <a:xfrm>
            <a:off x="5268263" y="3524522"/>
            <a:ext cx="3872100" cy="121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19940"/>
                </a:lnTo>
                <a:lnTo>
                  <a:pt x="0" y="119940"/>
                </a:lnTo>
                <a:lnTo>
                  <a:pt x="0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Shape 679"/>
          <p:cNvSpPr/>
          <p:nvPr/>
        </p:nvSpPr>
        <p:spPr>
          <a:xfrm>
            <a:off x="7213096" y="2978039"/>
            <a:ext cx="419400" cy="594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8" y="119950"/>
                </a:moveTo>
                <a:lnTo>
                  <a:pt x="0" y="119950"/>
                </a:lnTo>
                <a:lnTo>
                  <a:pt x="0" y="0"/>
                </a:lnTo>
                <a:lnTo>
                  <a:pt x="119808" y="0"/>
                </a:lnTo>
                <a:lnTo>
                  <a:pt x="119808" y="11995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Shape 680"/>
          <p:cNvSpPr/>
          <p:nvPr/>
        </p:nvSpPr>
        <p:spPr>
          <a:xfrm>
            <a:off x="6779076" y="1833319"/>
            <a:ext cx="1268100" cy="126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8" y="0"/>
                </a:moveTo>
                <a:lnTo>
                  <a:pt x="52992" y="403"/>
                </a:lnTo>
                <a:lnTo>
                  <a:pt x="46233" y="1584"/>
                </a:lnTo>
                <a:lnTo>
                  <a:pt x="39757" y="3497"/>
                </a:lnTo>
                <a:lnTo>
                  <a:pt x="33607" y="6097"/>
                </a:lnTo>
                <a:lnTo>
                  <a:pt x="27829" y="9339"/>
                </a:lnTo>
                <a:lnTo>
                  <a:pt x="22469" y="13179"/>
                </a:lnTo>
                <a:lnTo>
                  <a:pt x="17570" y="17570"/>
                </a:lnTo>
                <a:lnTo>
                  <a:pt x="13178" y="22469"/>
                </a:lnTo>
                <a:lnTo>
                  <a:pt x="9339" y="27830"/>
                </a:lnTo>
                <a:lnTo>
                  <a:pt x="6097" y="33608"/>
                </a:lnTo>
                <a:lnTo>
                  <a:pt x="3497" y="39758"/>
                </a:lnTo>
                <a:lnTo>
                  <a:pt x="1584" y="46235"/>
                </a:lnTo>
                <a:lnTo>
                  <a:pt x="403" y="52994"/>
                </a:lnTo>
                <a:lnTo>
                  <a:pt x="0" y="59990"/>
                </a:lnTo>
                <a:lnTo>
                  <a:pt x="403" y="66986"/>
                </a:lnTo>
                <a:lnTo>
                  <a:pt x="1584" y="73745"/>
                </a:lnTo>
                <a:lnTo>
                  <a:pt x="3497" y="80222"/>
                </a:lnTo>
                <a:lnTo>
                  <a:pt x="6097" y="86372"/>
                </a:lnTo>
                <a:lnTo>
                  <a:pt x="9339" y="92150"/>
                </a:lnTo>
                <a:lnTo>
                  <a:pt x="13178" y="97511"/>
                </a:lnTo>
                <a:lnTo>
                  <a:pt x="17570" y="102409"/>
                </a:lnTo>
                <a:lnTo>
                  <a:pt x="22469" y="106801"/>
                </a:lnTo>
                <a:lnTo>
                  <a:pt x="27829" y="110640"/>
                </a:lnTo>
                <a:lnTo>
                  <a:pt x="33607" y="113883"/>
                </a:lnTo>
                <a:lnTo>
                  <a:pt x="39757" y="116483"/>
                </a:lnTo>
                <a:lnTo>
                  <a:pt x="46233" y="118396"/>
                </a:lnTo>
                <a:lnTo>
                  <a:pt x="52992" y="119577"/>
                </a:lnTo>
                <a:lnTo>
                  <a:pt x="59988" y="119980"/>
                </a:lnTo>
                <a:lnTo>
                  <a:pt x="66984" y="119577"/>
                </a:lnTo>
                <a:lnTo>
                  <a:pt x="73743" y="118396"/>
                </a:lnTo>
                <a:lnTo>
                  <a:pt x="80220" y="116483"/>
                </a:lnTo>
                <a:lnTo>
                  <a:pt x="86370" y="113883"/>
                </a:lnTo>
                <a:lnTo>
                  <a:pt x="92148" y="110640"/>
                </a:lnTo>
                <a:lnTo>
                  <a:pt x="97509" y="106801"/>
                </a:lnTo>
                <a:lnTo>
                  <a:pt x="102408" y="102409"/>
                </a:lnTo>
                <a:lnTo>
                  <a:pt x="106799" y="97511"/>
                </a:lnTo>
                <a:lnTo>
                  <a:pt x="110639" y="92150"/>
                </a:lnTo>
                <a:lnTo>
                  <a:pt x="113881" y="86372"/>
                </a:lnTo>
                <a:lnTo>
                  <a:pt x="116481" y="80222"/>
                </a:lnTo>
                <a:lnTo>
                  <a:pt x="118394" y="73745"/>
                </a:lnTo>
                <a:lnTo>
                  <a:pt x="119575" y="66986"/>
                </a:lnTo>
                <a:lnTo>
                  <a:pt x="119979" y="59990"/>
                </a:lnTo>
                <a:lnTo>
                  <a:pt x="119575" y="52994"/>
                </a:lnTo>
                <a:lnTo>
                  <a:pt x="118394" y="46235"/>
                </a:lnTo>
                <a:lnTo>
                  <a:pt x="116481" y="39758"/>
                </a:lnTo>
                <a:lnTo>
                  <a:pt x="113881" y="33608"/>
                </a:lnTo>
                <a:lnTo>
                  <a:pt x="110639" y="27830"/>
                </a:lnTo>
                <a:lnTo>
                  <a:pt x="106799" y="22469"/>
                </a:lnTo>
                <a:lnTo>
                  <a:pt x="102408" y="17570"/>
                </a:lnTo>
                <a:lnTo>
                  <a:pt x="97509" y="13179"/>
                </a:lnTo>
                <a:lnTo>
                  <a:pt x="92148" y="9339"/>
                </a:lnTo>
                <a:lnTo>
                  <a:pt x="86370" y="6097"/>
                </a:lnTo>
                <a:lnTo>
                  <a:pt x="80220" y="3497"/>
                </a:lnTo>
                <a:lnTo>
                  <a:pt x="73743" y="1584"/>
                </a:lnTo>
                <a:lnTo>
                  <a:pt x="66984" y="403"/>
                </a:lnTo>
                <a:lnTo>
                  <a:pt x="59988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Shape 681"/>
          <p:cNvSpPr/>
          <p:nvPr/>
        </p:nvSpPr>
        <p:spPr>
          <a:xfrm>
            <a:off x="6850034" y="1904274"/>
            <a:ext cx="1126500" cy="112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7" y="0"/>
                </a:moveTo>
                <a:lnTo>
                  <a:pt x="51847" y="547"/>
                </a:lnTo>
                <a:lnTo>
                  <a:pt x="44040" y="2142"/>
                </a:lnTo>
                <a:lnTo>
                  <a:pt x="36637" y="4714"/>
                </a:lnTo>
                <a:lnTo>
                  <a:pt x="29710" y="8190"/>
                </a:lnTo>
                <a:lnTo>
                  <a:pt x="23331" y="12499"/>
                </a:lnTo>
                <a:lnTo>
                  <a:pt x="17570" y="17570"/>
                </a:lnTo>
                <a:lnTo>
                  <a:pt x="12499" y="23331"/>
                </a:lnTo>
                <a:lnTo>
                  <a:pt x="8190" y="29711"/>
                </a:lnTo>
                <a:lnTo>
                  <a:pt x="4714" y="36638"/>
                </a:lnTo>
                <a:lnTo>
                  <a:pt x="2142" y="44041"/>
                </a:lnTo>
                <a:lnTo>
                  <a:pt x="547" y="51848"/>
                </a:lnTo>
                <a:lnTo>
                  <a:pt x="0" y="59989"/>
                </a:lnTo>
                <a:lnTo>
                  <a:pt x="547" y="68129"/>
                </a:lnTo>
                <a:lnTo>
                  <a:pt x="2142" y="75936"/>
                </a:lnTo>
                <a:lnTo>
                  <a:pt x="4714" y="83339"/>
                </a:lnTo>
                <a:lnTo>
                  <a:pt x="8190" y="90266"/>
                </a:lnTo>
                <a:lnTo>
                  <a:pt x="12499" y="96646"/>
                </a:lnTo>
                <a:lnTo>
                  <a:pt x="17570" y="102407"/>
                </a:lnTo>
                <a:lnTo>
                  <a:pt x="23331" y="107478"/>
                </a:lnTo>
                <a:lnTo>
                  <a:pt x="29710" y="111788"/>
                </a:lnTo>
                <a:lnTo>
                  <a:pt x="36637" y="115264"/>
                </a:lnTo>
                <a:lnTo>
                  <a:pt x="44040" y="117835"/>
                </a:lnTo>
                <a:lnTo>
                  <a:pt x="51847" y="119430"/>
                </a:lnTo>
                <a:lnTo>
                  <a:pt x="59987" y="119978"/>
                </a:lnTo>
                <a:lnTo>
                  <a:pt x="68127" y="119430"/>
                </a:lnTo>
                <a:lnTo>
                  <a:pt x="75934" y="117835"/>
                </a:lnTo>
                <a:lnTo>
                  <a:pt x="83337" y="115264"/>
                </a:lnTo>
                <a:lnTo>
                  <a:pt x="90264" y="111788"/>
                </a:lnTo>
                <a:lnTo>
                  <a:pt x="96644" y="107478"/>
                </a:lnTo>
                <a:lnTo>
                  <a:pt x="102405" y="102407"/>
                </a:lnTo>
                <a:lnTo>
                  <a:pt x="107476" y="96646"/>
                </a:lnTo>
                <a:lnTo>
                  <a:pt x="111786" y="90266"/>
                </a:lnTo>
                <a:lnTo>
                  <a:pt x="115262" y="83339"/>
                </a:lnTo>
                <a:lnTo>
                  <a:pt x="117833" y="75936"/>
                </a:lnTo>
                <a:lnTo>
                  <a:pt x="119428" y="68129"/>
                </a:lnTo>
                <a:lnTo>
                  <a:pt x="119976" y="59989"/>
                </a:lnTo>
                <a:lnTo>
                  <a:pt x="119428" y="51848"/>
                </a:lnTo>
                <a:lnTo>
                  <a:pt x="117833" y="44041"/>
                </a:lnTo>
                <a:lnTo>
                  <a:pt x="115262" y="36638"/>
                </a:lnTo>
                <a:lnTo>
                  <a:pt x="111786" y="29711"/>
                </a:lnTo>
                <a:lnTo>
                  <a:pt x="107476" y="23331"/>
                </a:lnTo>
                <a:lnTo>
                  <a:pt x="102405" y="17570"/>
                </a:lnTo>
                <a:lnTo>
                  <a:pt x="96644" y="12499"/>
                </a:lnTo>
                <a:lnTo>
                  <a:pt x="90264" y="8190"/>
                </a:lnTo>
                <a:lnTo>
                  <a:pt x="83337" y="4714"/>
                </a:lnTo>
                <a:lnTo>
                  <a:pt x="75934" y="2142"/>
                </a:lnTo>
                <a:lnTo>
                  <a:pt x="68127" y="547"/>
                </a:lnTo>
                <a:lnTo>
                  <a:pt x="59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Shape 682"/>
          <p:cNvSpPr txBox="1"/>
          <p:nvPr/>
        </p:nvSpPr>
        <p:spPr>
          <a:xfrm>
            <a:off x="5936437" y="3785653"/>
            <a:ext cx="3004800" cy="78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8100" marR="0" lvl="0" indent="-127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RBD</a:t>
            </a:r>
          </a:p>
          <a:p>
            <a:pPr marL="25400" marR="127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reliable, fully distributed block device  with cloud platform integration</a:t>
            </a:r>
          </a:p>
        </p:txBody>
      </p:sp>
      <p:sp>
        <p:nvSpPr>
          <p:cNvPr id="683" name="Shape 683"/>
          <p:cNvSpPr/>
          <p:nvPr/>
        </p:nvSpPr>
        <p:spPr>
          <a:xfrm>
            <a:off x="3087686" y="2978039"/>
            <a:ext cx="419400" cy="594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8" y="119950"/>
                </a:moveTo>
                <a:lnTo>
                  <a:pt x="0" y="119950"/>
                </a:lnTo>
                <a:lnTo>
                  <a:pt x="0" y="0"/>
                </a:lnTo>
                <a:lnTo>
                  <a:pt x="119808" y="0"/>
                </a:lnTo>
                <a:lnTo>
                  <a:pt x="119808" y="11995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Shape 684"/>
          <p:cNvSpPr/>
          <p:nvPr/>
        </p:nvSpPr>
        <p:spPr>
          <a:xfrm>
            <a:off x="2663112" y="1767272"/>
            <a:ext cx="1268100" cy="126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8" y="0"/>
                </a:moveTo>
                <a:lnTo>
                  <a:pt x="52992" y="403"/>
                </a:lnTo>
                <a:lnTo>
                  <a:pt x="46233" y="1584"/>
                </a:lnTo>
                <a:lnTo>
                  <a:pt x="39757" y="3497"/>
                </a:lnTo>
                <a:lnTo>
                  <a:pt x="33607" y="6097"/>
                </a:lnTo>
                <a:lnTo>
                  <a:pt x="27829" y="9339"/>
                </a:lnTo>
                <a:lnTo>
                  <a:pt x="22469" y="13179"/>
                </a:lnTo>
                <a:lnTo>
                  <a:pt x="17570" y="17570"/>
                </a:lnTo>
                <a:lnTo>
                  <a:pt x="13178" y="22469"/>
                </a:lnTo>
                <a:lnTo>
                  <a:pt x="9339" y="27830"/>
                </a:lnTo>
                <a:lnTo>
                  <a:pt x="6097" y="33608"/>
                </a:lnTo>
                <a:lnTo>
                  <a:pt x="3497" y="39758"/>
                </a:lnTo>
                <a:lnTo>
                  <a:pt x="1584" y="46235"/>
                </a:lnTo>
                <a:lnTo>
                  <a:pt x="403" y="52994"/>
                </a:lnTo>
                <a:lnTo>
                  <a:pt x="0" y="59990"/>
                </a:lnTo>
                <a:lnTo>
                  <a:pt x="403" y="66986"/>
                </a:lnTo>
                <a:lnTo>
                  <a:pt x="1584" y="73745"/>
                </a:lnTo>
                <a:lnTo>
                  <a:pt x="3497" y="80222"/>
                </a:lnTo>
                <a:lnTo>
                  <a:pt x="6097" y="86372"/>
                </a:lnTo>
                <a:lnTo>
                  <a:pt x="9339" y="92150"/>
                </a:lnTo>
                <a:lnTo>
                  <a:pt x="13178" y="97511"/>
                </a:lnTo>
                <a:lnTo>
                  <a:pt x="17570" y="102409"/>
                </a:lnTo>
                <a:lnTo>
                  <a:pt x="22469" y="106801"/>
                </a:lnTo>
                <a:lnTo>
                  <a:pt x="27829" y="110640"/>
                </a:lnTo>
                <a:lnTo>
                  <a:pt x="33607" y="113883"/>
                </a:lnTo>
                <a:lnTo>
                  <a:pt x="39757" y="116483"/>
                </a:lnTo>
                <a:lnTo>
                  <a:pt x="46233" y="118396"/>
                </a:lnTo>
                <a:lnTo>
                  <a:pt x="52992" y="119577"/>
                </a:lnTo>
                <a:lnTo>
                  <a:pt x="59988" y="119980"/>
                </a:lnTo>
                <a:lnTo>
                  <a:pt x="66984" y="119577"/>
                </a:lnTo>
                <a:lnTo>
                  <a:pt x="73743" y="118396"/>
                </a:lnTo>
                <a:lnTo>
                  <a:pt x="80220" y="116483"/>
                </a:lnTo>
                <a:lnTo>
                  <a:pt x="86370" y="113883"/>
                </a:lnTo>
                <a:lnTo>
                  <a:pt x="92148" y="110640"/>
                </a:lnTo>
                <a:lnTo>
                  <a:pt x="97509" y="106801"/>
                </a:lnTo>
                <a:lnTo>
                  <a:pt x="102408" y="102409"/>
                </a:lnTo>
                <a:lnTo>
                  <a:pt x="106799" y="97511"/>
                </a:lnTo>
                <a:lnTo>
                  <a:pt x="110639" y="92150"/>
                </a:lnTo>
                <a:lnTo>
                  <a:pt x="113881" y="86372"/>
                </a:lnTo>
                <a:lnTo>
                  <a:pt x="116481" y="80222"/>
                </a:lnTo>
                <a:lnTo>
                  <a:pt x="118394" y="73745"/>
                </a:lnTo>
                <a:lnTo>
                  <a:pt x="119575" y="66986"/>
                </a:lnTo>
                <a:lnTo>
                  <a:pt x="119979" y="59990"/>
                </a:lnTo>
                <a:lnTo>
                  <a:pt x="119575" y="52994"/>
                </a:lnTo>
                <a:lnTo>
                  <a:pt x="118394" y="46235"/>
                </a:lnTo>
                <a:lnTo>
                  <a:pt x="116481" y="39758"/>
                </a:lnTo>
                <a:lnTo>
                  <a:pt x="113881" y="33608"/>
                </a:lnTo>
                <a:lnTo>
                  <a:pt x="110639" y="27830"/>
                </a:lnTo>
                <a:lnTo>
                  <a:pt x="106799" y="22469"/>
                </a:lnTo>
                <a:lnTo>
                  <a:pt x="102408" y="17570"/>
                </a:lnTo>
                <a:lnTo>
                  <a:pt x="97509" y="13179"/>
                </a:lnTo>
                <a:lnTo>
                  <a:pt x="92148" y="9339"/>
                </a:lnTo>
                <a:lnTo>
                  <a:pt x="86370" y="6097"/>
                </a:lnTo>
                <a:lnTo>
                  <a:pt x="80220" y="3497"/>
                </a:lnTo>
                <a:lnTo>
                  <a:pt x="73743" y="1584"/>
                </a:lnTo>
                <a:lnTo>
                  <a:pt x="66984" y="403"/>
                </a:lnTo>
                <a:lnTo>
                  <a:pt x="59988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Shape 685"/>
          <p:cNvSpPr/>
          <p:nvPr/>
        </p:nvSpPr>
        <p:spPr>
          <a:xfrm>
            <a:off x="3202251" y="3613923"/>
            <a:ext cx="77100" cy="8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2" y="0"/>
                </a:moveTo>
                <a:lnTo>
                  <a:pt x="4488" y="0"/>
                </a:lnTo>
                <a:lnTo>
                  <a:pt x="2466" y="1023"/>
                </a:lnTo>
                <a:lnTo>
                  <a:pt x="1268" y="2661"/>
                </a:lnTo>
                <a:lnTo>
                  <a:pt x="99" y="4417"/>
                </a:lnTo>
                <a:lnTo>
                  <a:pt x="0" y="6614"/>
                </a:lnTo>
                <a:lnTo>
                  <a:pt x="54067" y="117248"/>
                </a:lnTo>
                <a:lnTo>
                  <a:pt x="56342" y="118624"/>
                </a:lnTo>
                <a:lnTo>
                  <a:pt x="61394" y="118624"/>
                </a:lnTo>
                <a:lnTo>
                  <a:pt x="63635" y="117335"/>
                </a:lnTo>
                <a:lnTo>
                  <a:pt x="119057" y="6614"/>
                </a:lnTo>
                <a:lnTo>
                  <a:pt x="118898" y="4417"/>
                </a:lnTo>
                <a:lnTo>
                  <a:pt x="116563" y="1023"/>
                </a:lnTo>
                <a:lnTo>
                  <a:pt x="11454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Shape 686"/>
          <p:cNvSpPr/>
          <p:nvPr/>
        </p:nvSpPr>
        <p:spPr>
          <a:xfrm>
            <a:off x="3240460" y="3180205"/>
            <a:ext cx="0" cy="472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836"/>
                </a:lnTo>
              </a:path>
            </a:pathLst>
          </a:custGeom>
          <a:noFill/>
          <a:ln w="10550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Shape 687"/>
          <p:cNvSpPr/>
          <p:nvPr/>
        </p:nvSpPr>
        <p:spPr>
          <a:xfrm>
            <a:off x="3295362" y="3139304"/>
            <a:ext cx="77100" cy="8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715" y="0"/>
                </a:moveTo>
                <a:lnTo>
                  <a:pt x="57662" y="0"/>
                </a:lnTo>
                <a:lnTo>
                  <a:pt x="55419" y="1285"/>
                </a:lnTo>
                <a:lnTo>
                  <a:pt x="0" y="112007"/>
                </a:lnTo>
                <a:lnTo>
                  <a:pt x="156" y="114203"/>
                </a:lnTo>
                <a:lnTo>
                  <a:pt x="2493" y="117598"/>
                </a:lnTo>
                <a:lnTo>
                  <a:pt x="4515" y="118624"/>
                </a:lnTo>
                <a:lnTo>
                  <a:pt x="114566" y="118624"/>
                </a:lnTo>
                <a:lnTo>
                  <a:pt x="116588" y="117598"/>
                </a:lnTo>
                <a:lnTo>
                  <a:pt x="117789" y="115960"/>
                </a:lnTo>
                <a:lnTo>
                  <a:pt x="118955" y="114203"/>
                </a:lnTo>
                <a:lnTo>
                  <a:pt x="119057" y="112007"/>
                </a:lnTo>
                <a:lnTo>
                  <a:pt x="64987" y="1373"/>
                </a:lnTo>
                <a:lnTo>
                  <a:pt x="62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Shape 688"/>
          <p:cNvSpPr/>
          <p:nvPr/>
        </p:nvSpPr>
        <p:spPr>
          <a:xfrm>
            <a:off x="3333591" y="3183473"/>
            <a:ext cx="0" cy="472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835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Shape 689"/>
          <p:cNvSpPr/>
          <p:nvPr/>
        </p:nvSpPr>
        <p:spPr>
          <a:xfrm>
            <a:off x="2733990" y="1838147"/>
            <a:ext cx="1126500" cy="112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7" y="0"/>
                </a:moveTo>
                <a:lnTo>
                  <a:pt x="51847" y="547"/>
                </a:lnTo>
                <a:lnTo>
                  <a:pt x="44040" y="2142"/>
                </a:lnTo>
                <a:lnTo>
                  <a:pt x="36637" y="4714"/>
                </a:lnTo>
                <a:lnTo>
                  <a:pt x="29710" y="8190"/>
                </a:lnTo>
                <a:lnTo>
                  <a:pt x="23331" y="12499"/>
                </a:lnTo>
                <a:lnTo>
                  <a:pt x="17570" y="17570"/>
                </a:lnTo>
                <a:lnTo>
                  <a:pt x="12499" y="23331"/>
                </a:lnTo>
                <a:lnTo>
                  <a:pt x="8190" y="29711"/>
                </a:lnTo>
                <a:lnTo>
                  <a:pt x="4714" y="36638"/>
                </a:lnTo>
                <a:lnTo>
                  <a:pt x="2142" y="44041"/>
                </a:lnTo>
                <a:lnTo>
                  <a:pt x="547" y="51848"/>
                </a:lnTo>
                <a:lnTo>
                  <a:pt x="0" y="59989"/>
                </a:lnTo>
                <a:lnTo>
                  <a:pt x="547" y="68129"/>
                </a:lnTo>
                <a:lnTo>
                  <a:pt x="2142" y="75936"/>
                </a:lnTo>
                <a:lnTo>
                  <a:pt x="4714" y="83339"/>
                </a:lnTo>
                <a:lnTo>
                  <a:pt x="8190" y="90266"/>
                </a:lnTo>
                <a:lnTo>
                  <a:pt x="12499" y="96646"/>
                </a:lnTo>
                <a:lnTo>
                  <a:pt x="17570" y="102407"/>
                </a:lnTo>
                <a:lnTo>
                  <a:pt x="23331" y="107478"/>
                </a:lnTo>
                <a:lnTo>
                  <a:pt x="29710" y="111788"/>
                </a:lnTo>
                <a:lnTo>
                  <a:pt x="36637" y="115264"/>
                </a:lnTo>
                <a:lnTo>
                  <a:pt x="44040" y="117835"/>
                </a:lnTo>
                <a:lnTo>
                  <a:pt x="51847" y="119430"/>
                </a:lnTo>
                <a:lnTo>
                  <a:pt x="59987" y="119978"/>
                </a:lnTo>
                <a:lnTo>
                  <a:pt x="68127" y="119430"/>
                </a:lnTo>
                <a:lnTo>
                  <a:pt x="75934" y="117835"/>
                </a:lnTo>
                <a:lnTo>
                  <a:pt x="83337" y="115264"/>
                </a:lnTo>
                <a:lnTo>
                  <a:pt x="90264" y="111788"/>
                </a:lnTo>
                <a:lnTo>
                  <a:pt x="96644" y="107478"/>
                </a:lnTo>
                <a:lnTo>
                  <a:pt x="102405" y="102407"/>
                </a:lnTo>
                <a:lnTo>
                  <a:pt x="107476" y="96646"/>
                </a:lnTo>
                <a:lnTo>
                  <a:pt x="111786" y="90266"/>
                </a:lnTo>
                <a:lnTo>
                  <a:pt x="115262" y="83339"/>
                </a:lnTo>
                <a:lnTo>
                  <a:pt x="117833" y="75936"/>
                </a:lnTo>
                <a:lnTo>
                  <a:pt x="119428" y="68129"/>
                </a:lnTo>
                <a:lnTo>
                  <a:pt x="119976" y="59989"/>
                </a:lnTo>
                <a:lnTo>
                  <a:pt x="119428" y="51848"/>
                </a:lnTo>
                <a:lnTo>
                  <a:pt x="117833" y="44041"/>
                </a:lnTo>
                <a:lnTo>
                  <a:pt x="115262" y="36638"/>
                </a:lnTo>
                <a:lnTo>
                  <a:pt x="111786" y="29711"/>
                </a:lnTo>
                <a:lnTo>
                  <a:pt x="107476" y="23331"/>
                </a:lnTo>
                <a:lnTo>
                  <a:pt x="102405" y="17570"/>
                </a:lnTo>
                <a:lnTo>
                  <a:pt x="96644" y="12499"/>
                </a:lnTo>
                <a:lnTo>
                  <a:pt x="90264" y="8190"/>
                </a:lnTo>
                <a:lnTo>
                  <a:pt x="83337" y="4714"/>
                </a:lnTo>
                <a:lnTo>
                  <a:pt x="75934" y="2142"/>
                </a:lnTo>
                <a:lnTo>
                  <a:pt x="68127" y="547"/>
                </a:lnTo>
                <a:lnTo>
                  <a:pt x="59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Shape 690"/>
          <p:cNvSpPr txBox="1"/>
          <p:nvPr/>
        </p:nvSpPr>
        <p:spPr>
          <a:xfrm>
            <a:off x="1721743" y="3823066"/>
            <a:ext cx="3196199" cy="79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RGW</a:t>
            </a:r>
          </a:p>
          <a:p>
            <a:pPr marL="25400" marR="12700" lvl="0" indent="-25400" algn="ctr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web services gateway for object  storage, compatible with S3 and Swift</a:t>
            </a:r>
          </a:p>
        </p:txBody>
      </p:sp>
      <p:sp>
        <p:nvSpPr>
          <p:cNvPr id="691" name="Shape 691"/>
          <p:cNvSpPr/>
          <p:nvPr/>
        </p:nvSpPr>
        <p:spPr>
          <a:xfrm>
            <a:off x="7301817" y="2565161"/>
            <a:ext cx="110700" cy="7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16" y="0"/>
                </a:moveTo>
                <a:lnTo>
                  <a:pt x="2574" y="897"/>
                </a:lnTo>
                <a:lnTo>
                  <a:pt x="0" y="6965"/>
                </a:lnTo>
                <a:lnTo>
                  <a:pt x="592" y="11000"/>
                </a:lnTo>
                <a:lnTo>
                  <a:pt x="112820" y="119666"/>
                </a:lnTo>
                <a:lnTo>
                  <a:pt x="113635" y="120000"/>
                </a:lnTo>
                <a:lnTo>
                  <a:pt x="115859" y="120000"/>
                </a:lnTo>
                <a:lnTo>
                  <a:pt x="117246" y="118931"/>
                </a:lnTo>
                <a:lnTo>
                  <a:pt x="119360" y="113931"/>
                </a:lnTo>
                <a:lnTo>
                  <a:pt x="118765" y="109897"/>
                </a:lnTo>
                <a:lnTo>
                  <a:pt x="5216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Shape 692"/>
          <p:cNvSpPr/>
          <p:nvPr/>
        </p:nvSpPr>
        <p:spPr>
          <a:xfrm>
            <a:off x="7325868" y="2468972"/>
            <a:ext cx="88200" cy="6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785" y="0"/>
                </a:moveTo>
                <a:lnTo>
                  <a:pt x="3418" y="878"/>
                </a:lnTo>
                <a:lnTo>
                  <a:pt x="0" y="7918"/>
                </a:lnTo>
                <a:lnTo>
                  <a:pt x="577" y="12800"/>
                </a:lnTo>
                <a:lnTo>
                  <a:pt x="3032" y="15278"/>
                </a:lnTo>
                <a:lnTo>
                  <a:pt x="110453" y="119398"/>
                </a:lnTo>
                <a:lnTo>
                  <a:pt x="111530" y="119877"/>
                </a:lnTo>
                <a:lnTo>
                  <a:pt x="114315" y="119877"/>
                </a:lnTo>
                <a:lnTo>
                  <a:pt x="115970" y="118718"/>
                </a:lnTo>
                <a:lnTo>
                  <a:pt x="118757" y="112998"/>
                </a:lnTo>
                <a:lnTo>
                  <a:pt x="118151" y="108119"/>
                </a:lnTo>
                <a:lnTo>
                  <a:pt x="115723" y="105637"/>
                </a:lnTo>
                <a:lnTo>
                  <a:pt x="9212" y="2478"/>
                </a:lnTo>
                <a:lnTo>
                  <a:pt x="6785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Shape 693"/>
          <p:cNvSpPr/>
          <p:nvPr/>
        </p:nvSpPr>
        <p:spPr>
          <a:xfrm>
            <a:off x="7349919" y="2372784"/>
            <a:ext cx="64800" cy="4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522" y="0"/>
                </a:moveTo>
                <a:lnTo>
                  <a:pt x="4910" y="799"/>
                </a:lnTo>
                <a:lnTo>
                  <a:pt x="0" y="9346"/>
                </a:lnTo>
                <a:lnTo>
                  <a:pt x="599" y="15500"/>
                </a:lnTo>
                <a:lnTo>
                  <a:pt x="3785" y="18799"/>
                </a:lnTo>
                <a:lnTo>
                  <a:pt x="106798" y="117653"/>
                </a:lnTo>
                <a:lnTo>
                  <a:pt x="108112" y="119051"/>
                </a:lnTo>
                <a:lnTo>
                  <a:pt x="109724" y="119700"/>
                </a:lnTo>
                <a:lnTo>
                  <a:pt x="113474" y="119700"/>
                </a:lnTo>
                <a:lnTo>
                  <a:pt x="115647" y="118401"/>
                </a:lnTo>
                <a:lnTo>
                  <a:pt x="119548" y="111602"/>
                </a:lnTo>
                <a:lnTo>
                  <a:pt x="118987" y="105452"/>
                </a:lnTo>
                <a:lnTo>
                  <a:pt x="115759" y="102152"/>
                </a:lnTo>
                <a:lnTo>
                  <a:pt x="12747" y="3299"/>
                </a:lnTo>
                <a:lnTo>
                  <a:pt x="9522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Shape 694"/>
          <p:cNvSpPr/>
          <p:nvPr/>
        </p:nvSpPr>
        <p:spPr>
          <a:xfrm>
            <a:off x="7373969" y="2276575"/>
            <a:ext cx="42600" cy="3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4969" y="0"/>
                </a:moveTo>
                <a:lnTo>
                  <a:pt x="7941" y="729"/>
                </a:lnTo>
                <a:lnTo>
                  <a:pt x="0" y="11795"/>
                </a:lnTo>
                <a:lnTo>
                  <a:pt x="566" y="19994"/>
                </a:lnTo>
                <a:lnTo>
                  <a:pt x="100742" y="118461"/>
                </a:lnTo>
                <a:lnTo>
                  <a:pt x="103311" y="119464"/>
                </a:lnTo>
                <a:lnTo>
                  <a:pt x="109025" y="119464"/>
                </a:lnTo>
                <a:lnTo>
                  <a:pt x="112224" y="117931"/>
                </a:lnTo>
                <a:lnTo>
                  <a:pt x="118398" y="109328"/>
                </a:lnTo>
                <a:lnTo>
                  <a:pt x="117826" y="101065"/>
                </a:lnTo>
                <a:lnTo>
                  <a:pt x="14969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Shape 695"/>
          <p:cNvSpPr/>
          <p:nvPr/>
        </p:nvSpPr>
        <p:spPr>
          <a:xfrm>
            <a:off x="7414484" y="2555127"/>
            <a:ext cx="126900" cy="6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107" y="0"/>
                </a:moveTo>
                <a:lnTo>
                  <a:pt x="1861" y="1339"/>
                </a:lnTo>
                <a:lnTo>
                  <a:pt x="0" y="8045"/>
                </a:lnTo>
                <a:lnTo>
                  <a:pt x="709" y="12139"/>
                </a:lnTo>
                <a:lnTo>
                  <a:pt x="114604" y="119155"/>
                </a:lnTo>
                <a:lnTo>
                  <a:pt x="115756" y="119402"/>
                </a:lnTo>
                <a:lnTo>
                  <a:pt x="117100" y="119402"/>
                </a:lnTo>
                <a:lnTo>
                  <a:pt x="118405" y="118024"/>
                </a:lnTo>
                <a:lnTo>
                  <a:pt x="119998" y="112307"/>
                </a:lnTo>
                <a:lnTo>
                  <a:pt x="119269" y="108213"/>
                </a:lnTo>
                <a:lnTo>
                  <a:pt x="4107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Shape 696"/>
          <p:cNvSpPr/>
          <p:nvPr/>
        </p:nvSpPr>
        <p:spPr>
          <a:xfrm>
            <a:off x="7414489" y="2480398"/>
            <a:ext cx="105300" cy="6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145" y="0"/>
                </a:moveTo>
                <a:lnTo>
                  <a:pt x="2422" y="1342"/>
                </a:lnTo>
                <a:lnTo>
                  <a:pt x="0" y="8907"/>
                </a:lnTo>
                <a:lnTo>
                  <a:pt x="761" y="13667"/>
                </a:lnTo>
                <a:lnTo>
                  <a:pt x="2907" y="15823"/>
                </a:lnTo>
                <a:lnTo>
                  <a:pt x="112729" y="118251"/>
                </a:lnTo>
                <a:lnTo>
                  <a:pt x="114230" y="118577"/>
                </a:lnTo>
                <a:lnTo>
                  <a:pt x="115798" y="118577"/>
                </a:lnTo>
                <a:lnTo>
                  <a:pt x="117299" y="117114"/>
                </a:lnTo>
                <a:lnTo>
                  <a:pt x="119329" y="110768"/>
                </a:lnTo>
                <a:lnTo>
                  <a:pt x="118568" y="106008"/>
                </a:lnTo>
                <a:lnTo>
                  <a:pt x="116422" y="103853"/>
                </a:lnTo>
                <a:lnTo>
                  <a:pt x="7268" y="2114"/>
                </a:lnTo>
                <a:lnTo>
                  <a:pt x="5145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Shape 697"/>
          <p:cNvSpPr/>
          <p:nvPr/>
        </p:nvSpPr>
        <p:spPr>
          <a:xfrm>
            <a:off x="7414494" y="2405671"/>
            <a:ext cx="83400" cy="49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759" y="0"/>
                </a:moveTo>
                <a:lnTo>
                  <a:pt x="3277" y="1369"/>
                </a:lnTo>
                <a:lnTo>
                  <a:pt x="0" y="10286"/>
                </a:lnTo>
                <a:lnTo>
                  <a:pt x="818" y="16063"/>
                </a:lnTo>
                <a:lnTo>
                  <a:pt x="3482" y="18855"/>
                </a:lnTo>
                <a:lnTo>
                  <a:pt x="110311" y="118434"/>
                </a:lnTo>
                <a:lnTo>
                  <a:pt x="111247" y="119413"/>
                </a:lnTo>
                <a:lnTo>
                  <a:pt x="113295" y="119853"/>
                </a:lnTo>
                <a:lnTo>
                  <a:pt x="115199" y="119853"/>
                </a:lnTo>
                <a:lnTo>
                  <a:pt x="117043" y="118237"/>
                </a:lnTo>
                <a:lnTo>
                  <a:pt x="119734" y="110890"/>
                </a:lnTo>
                <a:lnTo>
                  <a:pt x="118916" y="105062"/>
                </a:lnTo>
                <a:lnTo>
                  <a:pt x="116282" y="102320"/>
                </a:lnTo>
                <a:lnTo>
                  <a:pt x="9423" y="2742"/>
                </a:lnTo>
                <a:lnTo>
                  <a:pt x="6759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Shape 698"/>
          <p:cNvSpPr/>
          <p:nvPr/>
        </p:nvSpPr>
        <p:spPr>
          <a:xfrm>
            <a:off x="7414500" y="2330945"/>
            <a:ext cx="61800" cy="4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42" y="0"/>
                </a:moveTo>
                <a:lnTo>
                  <a:pt x="4721" y="1436"/>
                </a:lnTo>
                <a:lnTo>
                  <a:pt x="0" y="11995"/>
                </a:lnTo>
                <a:lnTo>
                  <a:pt x="941" y="19195"/>
                </a:lnTo>
                <a:lnTo>
                  <a:pt x="4405" y="22795"/>
                </a:lnTo>
                <a:lnTo>
                  <a:pt x="105776" y="116938"/>
                </a:lnTo>
                <a:lnTo>
                  <a:pt x="106898" y="118077"/>
                </a:lnTo>
                <a:lnTo>
                  <a:pt x="108354" y="118738"/>
                </a:lnTo>
                <a:lnTo>
                  <a:pt x="112288" y="118738"/>
                </a:lnTo>
                <a:lnTo>
                  <a:pt x="114689" y="116938"/>
                </a:lnTo>
                <a:lnTo>
                  <a:pt x="118466" y="108297"/>
                </a:lnTo>
                <a:lnTo>
                  <a:pt x="117561" y="101097"/>
                </a:lnTo>
                <a:lnTo>
                  <a:pt x="114101" y="97497"/>
                </a:lnTo>
                <a:lnTo>
                  <a:pt x="12903" y="3595"/>
                </a:lnTo>
                <a:lnTo>
                  <a:pt x="9442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Shape 699"/>
          <p:cNvSpPr/>
          <p:nvPr/>
        </p:nvSpPr>
        <p:spPr>
          <a:xfrm>
            <a:off x="7414525" y="2256216"/>
            <a:ext cx="39600" cy="3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5195" y="0"/>
                </a:moveTo>
                <a:lnTo>
                  <a:pt x="7752" y="1469"/>
                </a:lnTo>
                <a:lnTo>
                  <a:pt x="0" y="14782"/>
                </a:lnTo>
                <a:lnTo>
                  <a:pt x="1104" y="24152"/>
                </a:lnTo>
                <a:lnTo>
                  <a:pt x="100428" y="116049"/>
                </a:lnTo>
                <a:lnTo>
                  <a:pt x="102890" y="116976"/>
                </a:lnTo>
                <a:lnTo>
                  <a:pt x="108981" y="116976"/>
                </a:lnTo>
                <a:lnTo>
                  <a:pt x="112610" y="114885"/>
                </a:lnTo>
                <a:lnTo>
                  <a:pt x="118827" y="104205"/>
                </a:lnTo>
                <a:lnTo>
                  <a:pt x="117722" y="94835"/>
                </a:lnTo>
                <a:lnTo>
                  <a:pt x="15195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Shape 700"/>
          <p:cNvSpPr/>
          <p:nvPr/>
        </p:nvSpPr>
        <p:spPr>
          <a:xfrm>
            <a:off x="7262813" y="2026589"/>
            <a:ext cx="58800" cy="18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704" y="0"/>
                </a:moveTo>
                <a:lnTo>
                  <a:pt x="6627" y="42722"/>
                </a:lnTo>
                <a:lnTo>
                  <a:pt x="0" y="60013"/>
                </a:lnTo>
                <a:lnTo>
                  <a:pt x="6695" y="77403"/>
                </a:lnTo>
                <a:lnTo>
                  <a:pt x="98420" y="119102"/>
                </a:lnTo>
                <a:lnTo>
                  <a:pt x="102581" y="119705"/>
                </a:lnTo>
                <a:lnTo>
                  <a:pt x="108745" y="119705"/>
                </a:lnTo>
                <a:lnTo>
                  <a:pt x="112554" y="119102"/>
                </a:lnTo>
                <a:lnTo>
                  <a:pt x="118553" y="116179"/>
                </a:lnTo>
                <a:lnTo>
                  <a:pt x="117064" y="113752"/>
                </a:lnTo>
                <a:lnTo>
                  <a:pt x="111518" y="112572"/>
                </a:lnTo>
                <a:lnTo>
                  <a:pt x="74735" y="102366"/>
                </a:lnTo>
                <a:lnTo>
                  <a:pt x="47235" y="89807"/>
                </a:lnTo>
                <a:lnTo>
                  <a:pt x="30005" y="75490"/>
                </a:lnTo>
                <a:lnTo>
                  <a:pt x="24039" y="60013"/>
                </a:lnTo>
                <a:lnTo>
                  <a:pt x="29943" y="44631"/>
                </a:lnTo>
                <a:lnTo>
                  <a:pt x="46997" y="30382"/>
                </a:lnTo>
                <a:lnTo>
                  <a:pt x="74214" y="17861"/>
                </a:lnTo>
                <a:lnTo>
                  <a:pt x="110609" y="7668"/>
                </a:lnTo>
                <a:lnTo>
                  <a:pt x="116112" y="6475"/>
                </a:lnTo>
                <a:lnTo>
                  <a:pt x="117559" y="4062"/>
                </a:lnTo>
                <a:lnTo>
                  <a:pt x="110195" y="482"/>
                </a:lnTo>
                <a:lnTo>
                  <a:pt x="102704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Shape 701"/>
          <p:cNvSpPr/>
          <p:nvPr/>
        </p:nvSpPr>
        <p:spPr>
          <a:xfrm>
            <a:off x="7301759" y="2059806"/>
            <a:ext cx="40800" cy="115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6359" y="0"/>
                </a:moveTo>
                <a:lnTo>
                  <a:pt x="0" y="59810"/>
                </a:lnTo>
                <a:lnTo>
                  <a:pt x="6103" y="76927"/>
                </a:lnTo>
                <a:lnTo>
                  <a:pt x="95636" y="118990"/>
                </a:lnTo>
                <a:lnTo>
                  <a:pt x="104579" y="118990"/>
                </a:lnTo>
                <a:lnTo>
                  <a:pt x="110097" y="118022"/>
                </a:lnTo>
                <a:lnTo>
                  <a:pt x="118799" y="113432"/>
                </a:lnTo>
                <a:lnTo>
                  <a:pt x="116636" y="109642"/>
                </a:lnTo>
                <a:lnTo>
                  <a:pt x="108599" y="107769"/>
                </a:lnTo>
                <a:lnTo>
                  <a:pt x="77584" y="98458"/>
                </a:lnTo>
                <a:lnTo>
                  <a:pt x="54401" y="86994"/>
                </a:lnTo>
                <a:lnTo>
                  <a:pt x="39883" y="73930"/>
                </a:lnTo>
                <a:lnTo>
                  <a:pt x="34856" y="59810"/>
                </a:lnTo>
                <a:lnTo>
                  <a:pt x="39826" y="45774"/>
                </a:lnTo>
                <a:lnTo>
                  <a:pt x="54193" y="32767"/>
                </a:lnTo>
                <a:lnTo>
                  <a:pt x="77130" y="21341"/>
                </a:lnTo>
                <a:lnTo>
                  <a:pt x="107815" y="12041"/>
                </a:lnTo>
                <a:lnTo>
                  <a:pt x="115799" y="10168"/>
                </a:lnTo>
                <a:lnTo>
                  <a:pt x="117897" y="6378"/>
                </a:lnTo>
                <a:lnTo>
                  <a:pt x="107215" y="757"/>
                </a:lnTo>
                <a:lnTo>
                  <a:pt x="96359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Shape 702"/>
          <p:cNvSpPr/>
          <p:nvPr/>
        </p:nvSpPr>
        <p:spPr>
          <a:xfrm>
            <a:off x="7340703" y="2093028"/>
            <a:ext cx="22500" cy="4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636" y="0"/>
                </a:moveTo>
                <a:lnTo>
                  <a:pt x="24326" y="17047"/>
                </a:lnTo>
                <a:lnTo>
                  <a:pt x="0" y="37898"/>
                </a:lnTo>
                <a:lnTo>
                  <a:pt x="0" y="82801"/>
                </a:lnTo>
                <a:lnTo>
                  <a:pt x="24652" y="103751"/>
                </a:lnTo>
                <a:lnTo>
                  <a:pt x="71235" y="117952"/>
                </a:lnTo>
                <a:lnTo>
                  <a:pt x="77342" y="118700"/>
                </a:lnTo>
                <a:lnTo>
                  <a:pt x="93594" y="118700"/>
                </a:lnTo>
                <a:lnTo>
                  <a:pt x="103636" y="116452"/>
                </a:lnTo>
                <a:lnTo>
                  <a:pt x="119450" y="105550"/>
                </a:lnTo>
                <a:lnTo>
                  <a:pt x="115413" y="96503"/>
                </a:lnTo>
                <a:lnTo>
                  <a:pt x="77342" y="84951"/>
                </a:lnTo>
                <a:lnTo>
                  <a:pt x="63375" y="73049"/>
                </a:lnTo>
                <a:lnTo>
                  <a:pt x="63375" y="47599"/>
                </a:lnTo>
                <a:lnTo>
                  <a:pt x="77231" y="35749"/>
                </a:lnTo>
                <a:lnTo>
                  <a:pt x="114974" y="24099"/>
                </a:lnTo>
                <a:lnTo>
                  <a:pt x="118909" y="15098"/>
                </a:lnTo>
                <a:lnTo>
                  <a:pt x="99375" y="1748"/>
                </a:lnTo>
                <a:lnTo>
                  <a:pt x="79636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Shape 703"/>
          <p:cNvSpPr/>
          <p:nvPr/>
        </p:nvSpPr>
        <p:spPr>
          <a:xfrm>
            <a:off x="7503717" y="2026611"/>
            <a:ext cx="58800" cy="18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5848" y="0"/>
                </a:moveTo>
                <a:lnTo>
                  <a:pt x="8357" y="468"/>
                </a:lnTo>
                <a:lnTo>
                  <a:pt x="990" y="4048"/>
                </a:lnTo>
                <a:lnTo>
                  <a:pt x="2440" y="6462"/>
                </a:lnTo>
                <a:lnTo>
                  <a:pt x="7943" y="7655"/>
                </a:lnTo>
                <a:lnTo>
                  <a:pt x="44338" y="17848"/>
                </a:lnTo>
                <a:lnTo>
                  <a:pt x="71555" y="30368"/>
                </a:lnTo>
                <a:lnTo>
                  <a:pt x="88609" y="44618"/>
                </a:lnTo>
                <a:lnTo>
                  <a:pt x="94510" y="60000"/>
                </a:lnTo>
                <a:lnTo>
                  <a:pt x="88547" y="75477"/>
                </a:lnTo>
                <a:lnTo>
                  <a:pt x="71317" y="89794"/>
                </a:lnTo>
                <a:lnTo>
                  <a:pt x="43814" y="102354"/>
                </a:lnTo>
                <a:lnTo>
                  <a:pt x="7031" y="112559"/>
                </a:lnTo>
                <a:lnTo>
                  <a:pt x="1528" y="113739"/>
                </a:lnTo>
                <a:lnTo>
                  <a:pt x="0" y="116165"/>
                </a:lnTo>
                <a:lnTo>
                  <a:pt x="5998" y="119088"/>
                </a:lnTo>
                <a:lnTo>
                  <a:pt x="9804" y="119691"/>
                </a:lnTo>
                <a:lnTo>
                  <a:pt x="15972" y="119691"/>
                </a:lnTo>
                <a:lnTo>
                  <a:pt x="111850" y="77390"/>
                </a:lnTo>
                <a:lnTo>
                  <a:pt x="118553" y="60000"/>
                </a:lnTo>
                <a:lnTo>
                  <a:pt x="111925" y="42709"/>
                </a:lnTo>
                <a:lnTo>
                  <a:pt x="92776" y="26699"/>
                </a:lnTo>
                <a:lnTo>
                  <a:pt x="62217" y="12638"/>
                </a:lnTo>
                <a:lnTo>
                  <a:pt x="21351" y="1192"/>
                </a:lnTo>
                <a:lnTo>
                  <a:pt x="15848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Shape 704"/>
          <p:cNvSpPr/>
          <p:nvPr/>
        </p:nvSpPr>
        <p:spPr>
          <a:xfrm>
            <a:off x="7482717" y="2059827"/>
            <a:ext cx="40800" cy="11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2436" y="0"/>
                </a:moveTo>
                <a:lnTo>
                  <a:pt x="11579" y="742"/>
                </a:lnTo>
                <a:lnTo>
                  <a:pt x="836" y="6413"/>
                </a:lnTo>
                <a:lnTo>
                  <a:pt x="2999" y="10236"/>
                </a:lnTo>
                <a:lnTo>
                  <a:pt x="10979" y="12126"/>
                </a:lnTo>
                <a:lnTo>
                  <a:pt x="41664" y="21508"/>
                </a:lnTo>
                <a:lnTo>
                  <a:pt x="64601" y="33036"/>
                </a:lnTo>
                <a:lnTo>
                  <a:pt x="78968" y="46157"/>
                </a:lnTo>
                <a:lnTo>
                  <a:pt x="83938" y="60317"/>
                </a:lnTo>
                <a:lnTo>
                  <a:pt x="78911" y="74563"/>
                </a:lnTo>
                <a:lnTo>
                  <a:pt x="64393" y="87743"/>
                </a:lnTo>
                <a:lnTo>
                  <a:pt x="41211" y="99307"/>
                </a:lnTo>
                <a:lnTo>
                  <a:pt x="10200" y="108701"/>
                </a:lnTo>
                <a:lnTo>
                  <a:pt x="2159" y="110591"/>
                </a:lnTo>
                <a:lnTo>
                  <a:pt x="0" y="114414"/>
                </a:lnTo>
                <a:lnTo>
                  <a:pt x="8636" y="119045"/>
                </a:lnTo>
                <a:lnTo>
                  <a:pt x="14215" y="120021"/>
                </a:lnTo>
                <a:lnTo>
                  <a:pt x="23159" y="120021"/>
                </a:lnTo>
                <a:lnTo>
                  <a:pt x="118799" y="60317"/>
                </a:lnTo>
                <a:lnTo>
                  <a:pt x="112766" y="43142"/>
                </a:lnTo>
                <a:lnTo>
                  <a:pt x="95352" y="27233"/>
                </a:lnTo>
                <a:lnTo>
                  <a:pt x="67563" y="13258"/>
                </a:lnTo>
                <a:lnTo>
                  <a:pt x="30415" y="1889"/>
                </a:lnTo>
                <a:lnTo>
                  <a:pt x="22436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Shape 705"/>
          <p:cNvSpPr/>
          <p:nvPr/>
        </p:nvSpPr>
        <p:spPr>
          <a:xfrm>
            <a:off x="7461717" y="2093028"/>
            <a:ext cx="22500" cy="4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9702" y="0"/>
                </a:moveTo>
                <a:lnTo>
                  <a:pt x="20065" y="1748"/>
                </a:lnTo>
                <a:lnTo>
                  <a:pt x="541" y="15098"/>
                </a:lnTo>
                <a:lnTo>
                  <a:pt x="4466" y="24099"/>
                </a:lnTo>
                <a:lnTo>
                  <a:pt x="42210" y="35749"/>
                </a:lnTo>
                <a:lnTo>
                  <a:pt x="56065" y="47599"/>
                </a:lnTo>
                <a:lnTo>
                  <a:pt x="56065" y="73049"/>
                </a:lnTo>
                <a:lnTo>
                  <a:pt x="42107" y="84951"/>
                </a:lnTo>
                <a:lnTo>
                  <a:pt x="3925" y="96499"/>
                </a:lnTo>
                <a:lnTo>
                  <a:pt x="0" y="105550"/>
                </a:lnTo>
                <a:lnTo>
                  <a:pt x="15702" y="116452"/>
                </a:lnTo>
                <a:lnTo>
                  <a:pt x="25846" y="118700"/>
                </a:lnTo>
                <a:lnTo>
                  <a:pt x="42107" y="118700"/>
                </a:lnTo>
                <a:lnTo>
                  <a:pt x="48103" y="117952"/>
                </a:lnTo>
                <a:lnTo>
                  <a:pt x="94797" y="103751"/>
                </a:lnTo>
                <a:lnTo>
                  <a:pt x="119450" y="82801"/>
                </a:lnTo>
                <a:lnTo>
                  <a:pt x="119450" y="37898"/>
                </a:lnTo>
                <a:lnTo>
                  <a:pt x="95123" y="17047"/>
                </a:lnTo>
                <a:lnTo>
                  <a:pt x="39702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Shape 706"/>
          <p:cNvSpPr/>
          <p:nvPr/>
        </p:nvSpPr>
        <p:spPr>
          <a:xfrm>
            <a:off x="7272880" y="2092655"/>
            <a:ext cx="282900" cy="617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156" y="91944"/>
                </a:moveTo>
                <a:lnTo>
                  <a:pt x="56498" y="91944"/>
                </a:lnTo>
                <a:lnTo>
                  <a:pt x="56498" y="119219"/>
                </a:lnTo>
                <a:lnTo>
                  <a:pt x="57986" y="119901"/>
                </a:lnTo>
                <a:lnTo>
                  <a:pt x="61668" y="119901"/>
                </a:lnTo>
                <a:lnTo>
                  <a:pt x="63156" y="119219"/>
                </a:lnTo>
                <a:lnTo>
                  <a:pt x="63156" y="106002"/>
                </a:lnTo>
                <a:lnTo>
                  <a:pt x="63500" y="105982"/>
                </a:lnTo>
                <a:lnTo>
                  <a:pt x="70041" y="104299"/>
                </a:lnTo>
                <a:lnTo>
                  <a:pt x="63156" y="104299"/>
                </a:lnTo>
                <a:lnTo>
                  <a:pt x="63156" y="91944"/>
                </a:lnTo>
                <a:close/>
              </a:path>
              <a:path w="120000" h="120000" extrusionOk="0">
                <a:moveTo>
                  <a:pt x="65642" y="0"/>
                </a:moveTo>
                <a:lnTo>
                  <a:pt x="54012" y="0"/>
                </a:lnTo>
                <a:lnTo>
                  <a:pt x="49281" y="2167"/>
                </a:lnTo>
                <a:lnTo>
                  <a:pt x="49281" y="6660"/>
                </a:lnTo>
                <a:lnTo>
                  <a:pt x="51543" y="8240"/>
                </a:lnTo>
                <a:lnTo>
                  <a:pt x="54829" y="9060"/>
                </a:lnTo>
                <a:lnTo>
                  <a:pt x="0" y="110711"/>
                </a:lnTo>
                <a:lnTo>
                  <a:pt x="1091" y="111539"/>
                </a:lnTo>
                <a:lnTo>
                  <a:pt x="2881" y="111743"/>
                </a:lnTo>
                <a:lnTo>
                  <a:pt x="3414" y="111787"/>
                </a:lnTo>
                <a:lnTo>
                  <a:pt x="5178" y="111787"/>
                </a:lnTo>
                <a:lnTo>
                  <a:pt x="6536" y="111322"/>
                </a:lnTo>
                <a:lnTo>
                  <a:pt x="11276" y="102530"/>
                </a:lnTo>
                <a:lnTo>
                  <a:pt x="19644" y="100571"/>
                </a:lnTo>
                <a:lnTo>
                  <a:pt x="12334" y="100571"/>
                </a:lnTo>
                <a:lnTo>
                  <a:pt x="20051" y="86258"/>
                </a:lnTo>
                <a:lnTo>
                  <a:pt x="28219" y="84279"/>
                </a:lnTo>
                <a:lnTo>
                  <a:pt x="21117" y="84279"/>
                </a:lnTo>
                <a:lnTo>
                  <a:pt x="28825" y="69986"/>
                </a:lnTo>
                <a:lnTo>
                  <a:pt x="36721" y="67972"/>
                </a:lnTo>
                <a:lnTo>
                  <a:pt x="29917" y="67972"/>
                </a:lnTo>
                <a:lnTo>
                  <a:pt x="37608" y="53722"/>
                </a:lnTo>
                <a:lnTo>
                  <a:pt x="45124" y="51625"/>
                </a:lnTo>
                <a:lnTo>
                  <a:pt x="38735" y="51625"/>
                </a:lnTo>
                <a:lnTo>
                  <a:pt x="46364" y="37473"/>
                </a:lnTo>
                <a:lnTo>
                  <a:pt x="53233" y="35160"/>
                </a:lnTo>
                <a:lnTo>
                  <a:pt x="47612" y="35160"/>
                </a:lnTo>
                <a:lnTo>
                  <a:pt x="56498" y="18695"/>
                </a:lnTo>
                <a:lnTo>
                  <a:pt x="63156" y="18695"/>
                </a:lnTo>
                <a:lnTo>
                  <a:pt x="70018" y="18687"/>
                </a:lnTo>
                <a:lnTo>
                  <a:pt x="64825" y="9060"/>
                </a:lnTo>
                <a:lnTo>
                  <a:pt x="68111" y="8240"/>
                </a:lnTo>
                <a:lnTo>
                  <a:pt x="70373" y="6660"/>
                </a:lnTo>
                <a:lnTo>
                  <a:pt x="70373" y="6612"/>
                </a:lnTo>
                <a:lnTo>
                  <a:pt x="58907" y="6612"/>
                </a:lnTo>
                <a:lnTo>
                  <a:pt x="58098" y="6443"/>
                </a:lnTo>
                <a:lnTo>
                  <a:pt x="57435" y="6198"/>
                </a:lnTo>
                <a:lnTo>
                  <a:pt x="57246" y="6151"/>
                </a:lnTo>
                <a:lnTo>
                  <a:pt x="57083" y="6076"/>
                </a:lnTo>
                <a:lnTo>
                  <a:pt x="56931" y="5986"/>
                </a:lnTo>
                <a:lnTo>
                  <a:pt x="56335" y="5674"/>
                </a:lnTo>
                <a:lnTo>
                  <a:pt x="55939" y="5276"/>
                </a:lnTo>
                <a:lnTo>
                  <a:pt x="55939" y="3849"/>
                </a:lnTo>
                <a:lnTo>
                  <a:pt x="57685" y="3050"/>
                </a:lnTo>
                <a:lnTo>
                  <a:pt x="70373" y="3050"/>
                </a:lnTo>
                <a:lnTo>
                  <a:pt x="70373" y="2167"/>
                </a:lnTo>
                <a:lnTo>
                  <a:pt x="65642" y="0"/>
                </a:lnTo>
                <a:close/>
              </a:path>
              <a:path w="120000" h="120000" extrusionOk="0">
                <a:moveTo>
                  <a:pt x="111410" y="95424"/>
                </a:moveTo>
                <a:lnTo>
                  <a:pt x="104541" y="95424"/>
                </a:lnTo>
                <a:lnTo>
                  <a:pt x="113117" y="111322"/>
                </a:lnTo>
                <a:lnTo>
                  <a:pt x="114477" y="111787"/>
                </a:lnTo>
                <a:lnTo>
                  <a:pt x="116782" y="111743"/>
                </a:lnTo>
                <a:lnTo>
                  <a:pt x="118563" y="111539"/>
                </a:lnTo>
                <a:lnTo>
                  <a:pt x="119655" y="110711"/>
                </a:lnTo>
                <a:lnTo>
                  <a:pt x="111410" y="95424"/>
                </a:lnTo>
                <a:close/>
              </a:path>
              <a:path w="120000" h="120000" extrusionOk="0">
                <a:moveTo>
                  <a:pt x="101081" y="76275"/>
                </a:moveTo>
                <a:lnTo>
                  <a:pt x="94219" y="76275"/>
                </a:lnTo>
                <a:lnTo>
                  <a:pt x="103707" y="93868"/>
                </a:lnTo>
                <a:lnTo>
                  <a:pt x="63156" y="104299"/>
                </a:lnTo>
                <a:lnTo>
                  <a:pt x="70041" y="104299"/>
                </a:lnTo>
                <a:lnTo>
                  <a:pt x="104541" y="95424"/>
                </a:lnTo>
                <a:lnTo>
                  <a:pt x="111410" y="95424"/>
                </a:lnTo>
                <a:lnTo>
                  <a:pt x="101081" y="76275"/>
                </a:lnTo>
                <a:close/>
              </a:path>
              <a:path w="120000" h="120000" extrusionOk="0">
                <a:moveTo>
                  <a:pt x="63156" y="77430"/>
                </a:moveTo>
                <a:lnTo>
                  <a:pt x="56498" y="77430"/>
                </a:lnTo>
                <a:lnTo>
                  <a:pt x="56498" y="90226"/>
                </a:lnTo>
                <a:lnTo>
                  <a:pt x="12334" y="100571"/>
                </a:lnTo>
                <a:lnTo>
                  <a:pt x="19644" y="100571"/>
                </a:lnTo>
                <a:lnTo>
                  <a:pt x="56498" y="91944"/>
                </a:lnTo>
                <a:lnTo>
                  <a:pt x="63156" y="91944"/>
                </a:lnTo>
                <a:lnTo>
                  <a:pt x="63156" y="84831"/>
                </a:lnTo>
                <a:lnTo>
                  <a:pt x="69666" y="83038"/>
                </a:lnTo>
                <a:lnTo>
                  <a:pt x="63156" y="83038"/>
                </a:lnTo>
                <a:lnTo>
                  <a:pt x="63156" y="77430"/>
                </a:lnTo>
                <a:close/>
              </a:path>
              <a:path w="120000" h="120000" extrusionOk="0">
                <a:moveTo>
                  <a:pt x="65228" y="62928"/>
                </a:moveTo>
                <a:lnTo>
                  <a:pt x="56498" y="62928"/>
                </a:lnTo>
                <a:lnTo>
                  <a:pt x="56498" y="75708"/>
                </a:lnTo>
                <a:lnTo>
                  <a:pt x="21117" y="84279"/>
                </a:lnTo>
                <a:lnTo>
                  <a:pt x="28219" y="84279"/>
                </a:lnTo>
                <a:lnTo>
                  <a:pt x="56498" y="77430"/>
                </a:lnTo>
                <a:lnTo>
                  <a:pt x="63156" y="77430"/>
                </a:lnTo>
                <a:lnTo>
                  <a:pt x="63156" y="63566"/>
                </a:lnTo>
                <a:lnTo>
                  <a:pt x="65228" y="62928"/>
                </a:lnTo>
                <a:close/>
              </a:path>
              <a:path w="120000" h="120000" extrusionOk="0">
                <a:moveTo>
                  <a:pt x="90775" y="57170"/>
                </a:moveTo>
                <a:lnTo>
                  <a:pt x="83913" y="57170"/>
                </a:lnTo>
                <a:lnTo>
                  <a:pt x="93376" y="74715"/>
                </a:lnTo>
                <a:lnTo>
                  <a:pt x="63156" y="83038"/>
                </a:lnTo>
                <a:lnTo>
                  <a:pt x="69666" y="83038"/>
                </a:lnTo>
                <a:lnTo>
                  <a:pt x="94219" y="76275"/>
                </a:lnTo>
                <a:lnTo>
                  <a:pt x="101081" y="76275"/>
                </a:lnTo>
                <a:lnTo>
                  <a:pt x="90775" y="57170"/>
                </a:lnTo>
                <a:close/>
              </a:path>
              <a:path w="120000" h="120000" extrusionOk="0">
                <a:moveTo>
                  <a:pt x="63156" y="48453"/>
                </a:moveTo>
                <a:lnTo>
                  <a:pt x="56498" y="48453"/>
                </a:lnTo>
                <a:lnTo>
                  <a:pt x="56498" y="61190"/>
                </a:lnTo>
                <a:lnTo>
                  <a:pt x="29917" y="67972"/>
                </a:lnTo>
                <a:lnTo>
                  <a:pt x="36721" y="67972"/>
                </a:lnTo>
                <a:lnTo>
                  <a:pt x="56498" y="62928"/>
                </a:lnTo>
                <a:lnTo>
                  <a:pt x="65228" y="62928"/>
                </a:lnTo>
                <a:lnTo>
                  <a:pt x="69167" y="61714"/>
                </a:lnTo>
                <a:lnTo>
                  <a:pt x="63156" y="61714"/>
                </a:lnTo>
                <a:lnTo>
                  <a:pt x="63156" y="48453"/>
                </a:lnTo>
                <a:close/>
              </a:path>
              <a:path w="120000" h="120000" extrusionOk="0">
                <a:moveTo>
                  <a:pt x="80523" y="38163"/>
                </a:moveTo>
                <a:lnTo>
                  <a:pt x="73660" y="38163"/>
                </a:lnTo>
                <a:lnTo>
                  <a:pt x="83053" y="55582"/>
                </a:lnTo>
                <a:lnTo>
                  <a:pt x="63156" y="61714"/>
                </a:lnTo>
                <a:lnTo>
                  <a:pt x="69167" y="61714"/>
                </a:lnTo>
                <a:lnTo>
                  <a:pt x="83913" y="57170"/>
                </a:lnTo>
                <a:lnTo>
                  <a:pt x="90775" y="57170"/>
                </a:lnTo>
                <a:lnTo>
                  <a:pt x="80523" y="38163"/>
                </a:lnTo>
                <a:close/>
              </a:path>
              <a:path w="120000" h="120000" extrusionOk="0">
                <a:moveTo>
                  <a:pt x="63156" y="34061"/>
                </a:moveTo>
                <a:lnTo>
                  <a:pt x="56498" y="34061"/>
                </a:lnTo>
                <a:lnTo>
                  <a:pt x="56498" y="46675"/>
                </a:lnTo>
                <a:lnTo>
                  <a:pt x="38735" y="51625"/>
                </a:lnTo>
                <a:lnTo>
                  <a:pt x="45124" y="51625"/>
                </a:lnTo>
                <a:lnTo>
                  <a:pt x="56498" y="48453"/>
                </a:lnTo>
                <a:lnTo>
                  <a:pt x="63156" y="48453"/>
                </a:lnTo>
                <a:lnTo>
                  <a:pt x="63156" y="42218"/>
                </a:lnTo>
                <a:lnTo>
                  <a:pt x="68383" y="40200"/>
                </a:lnTo>
                <a:lnTo>
                  <a:pt x="63156" y="40200"/>
                </a:lnTo>
                <a:lnTo>
                  <a:pt x="63156" y="34061"/>
                </a:lnTo>
                <a:close/>
              </a:path>
              <a:path w="120000" h="120000" extrusionOk="0">
                <a:moveTo>
                  <a:pt x="70018" y="18687"/>
                </a:moveTo>
                <a:lnTo>
                  <a:pt x="63156" y="18687"/>
                </a:lnTo>
                <a:lnTo>
                  <a:pt x="72756" y="36492"/>
                </a:lnTo>
                <a:lnTo>
                  <a:pt x="63156" y="40200"/>
                </a:lnTo>
                <a:lnTo>
                  <a:pt x="68383" y="40200"/>
                </a:lnTo>
                <a:lnTo>
                  <a:pt x="73660" y="38163"/>
                </a:lnTo>
                <a:lnTo>
                  <a:pt x="80523" y="38163"/>
                </a:lnTo>
                <a:lnTo>
                  <a:pt x="70018" y="18687"/>
                </a:lnTo>
                <a:close/>
              </a:path>
              <a:path w="120000" h="120000" extrusionOk="0">
                <a:moveTo>
                  <a:pt x="63156" y="18695"/>
                </a:moveTo>
                <a:lnTo>
                  <a:pt x="56498" y="18695"/>
                </a:lnTo>
                <a:lnTo>
                  <a:pt x="56498" y="32169"/>
                </a:lnTo>
                <a:lnTo>
                  <a:pt x="47612" y="35160"/>
                </a:lnTo>
                <a:lnTo>
                  <a:pt x="53233" y="35160"/>
                </a:lnTo>
                <a:lnTo>
                  <a:pt x="56498" y="34061"/>
                </a:lnTo>
                <a:lnTo>
                  <a:pt x="63156" y="34061"/>
                </a:lnTo>
                <a:lnTo>
                  <a:pt x="63156" y="18695"/>
                </a:lnTo>
                <a:close/>
              </a:path>
              <a:path w="120000" h="120000" extrusionOk="0">
                <a:moveTo>
                  <a:pt x="70373" y="3050"/>
                </a:moveTo>
                <a:lnTo>
                  <a:pt x="61969" y="3050"/>
                </a:lnTo>
                <a:lnTo>
                  <a:pt x="63715" y="3849"/>
                </a:lnTo>
                <a:lnTo>
                  <a:pt x="63715" y="5276"/>
                </a:lnTo>
                <a:lnTo>
                  <a:pt x="63319" y="5674"/>
                </a:lnTo>
                <a:lnTo>
                  <a:pt x="62571" y="6076"/>
                </a:lnTo>
                <a:lnTo>
                  <a:pt x="62408" y="6151"/>
                </a:lnTo>
                <a:lnTo>
                  <a:pt x="62219" y="6198"/>
                </a:lnTo>
                <a:lnTo>
                  <a:pt x="61556" y="6443"/>
                </a:lnTo>
                <a:lnTo>
                  <a:pt x="60748" y="6612"/>
                </a:lnTo>
                <a:lnTo>
                  <a:pt x="70373" y="6612"/>
                </a:lnTo>
                <a:lnTo>
                  <a:pt x="70373" y="305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Shape 707"/>
          <p:cNvSpPr txBox="1"/>
          <p:nvPr/>
        </p:nvSpPr>
        <p:spPr>
          <a:xfrm>
            <a:off x="3164137" y="2759268"/>
            <a:ext cx="261600" cy="146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40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1">
                <a:solidFill>
                  <a:srgbClr val="003D51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</a:p>
        </p:txBody>
      </p:sp>
      <p:sp>
        <p:nvSpPr>
          <p:cNvPr id="708" name="Shape 708"/>
          <p:cNvSpPr txBox="1"/>
          <p:nvPr/>
        </p:nvSpPr>
        <p:spPr>
          <a:xfrm>
            <a:off x="7142237" y="2759268"/>
            <a:ext cx="543600" cy="146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40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1">
                <a:solidFill>
                  <a:srgbClr val="003D51"/>
                </a:solidFill>
                <a:latin typeface="Arial"/>
                <a:ea typeface="Arial"/>
                <a:cs typeface="Arial"/>
                <a:sym typeface="Arial"/>
              </a:rPr>
              <a:t>HOST/VM</a:t>
            </a:r>
          </a:p>
        </p:txBody>
      </p:sp>
      <p:sp>
        <p:nvSpPr>
          <p:cNvPr id="709" name="Shape 709"/>
          <p:cNvSpPr/>
          <p:nvPr/>
        </p:nvSpPr>
        <p:spPr>
          <a:xfrm>
            <a:off x="7338729" y="3624068"/>
            <a:ext cx="77100" cy="8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0"/>
                </a:moveTo>
                <a:lnTo>
                  <a:pt x="4488" y="0"/>
                </a:lnTo>
                <a:lnTo>
                  <a:pt x="2466" y="1023"/>
                </a:lnTo>
                <a:lnTo>
                  <a:pt x="1268" y="2661"/>
                </a:lnTo>
                <a:lnTo>
                  <a:pt x="99" y="4417"/>
                </a:lnTo>
                <a:lnTo>
                  <a:pt x="0" y="6614"/>
                </a:lnTo>
                <a:lnTo>
                  <a:pt x="54068" y="117248"/>
                </a:lnTo>
                <a:lnTo>
                  <a:pt x="56343" y="118624"/>
                </a:lnTo>
                <a:lnTo>
                  <a:pt x="61396" y="118624"/>
                </a:lnTo>
                <a:lnTo>
                  <a:pt x="63636" y="117335"/>
                </a:lnTo>
                <a:lnTo>
                  <a:pt x="118112" y="8397"/>
                </a:lnTo>
                <a:lnTo>
                  <a:pt x="119060" y="6614"/>
                </a:lnTo>
                <a:lnTo>
                  <a:pt x="118900" y="4417"/>
                </a:lnTo>
                <a:lnTo>
                  <a:pt x="116566" y="1023"/>
                </a:lnTo>
                <a:lnTo>
                  <a:pt x="1145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Shape 710"/>
          <p:cNvSpPr/>
          <p:nvPr/>
        </p:nvSpPr>
        <p:spPr>
          <a:xfrm>
            <a:off x="7376924" y="3190353"/>
            <a:ext cx="0" cy="472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836"/>
                </a:lnTo>
              </a:path>
            </a:pathLst>
          </a:custGeom>
          <a:noFill/>
          <a:ln w="10550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Shape 711"/>
          <p:cNvSpPr/>
          <p:nvPr/>
        </p:nvSpPr>
        <p:spPr>
          <a:xfrm>
            <a:off x="7431839" y="3149449"/>
            <a:ext cx="77100" cy="8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716" y="0"/>
                </a:moveTo>
                <a:lnTo>
                  <a:pt x="57663" y="0"/>
                </a:lnTo>
                <a:lnTo>
                  <a:pt x="55420" y="1285"/>
                </a:lnTo>
                <a:lnTo>
                  <a:pt x="0" y="112007"/>
                </a:lnTo>
                <a:lnTo>
                  <a:pt x="156" y="114203"/>
                </a:lnTo>
                <a:lnTo>
                  <a:pt x="2494" y="117598"/>
                </a:lnTo>
                <a:lnTo>
                  <a:pt x="4515" y="118624"/>
                </a:lnTo>
                <a:lnTo>
                  <a:pt x="114569" y="118624"/>
                </a:lnTo>
                <a:lnTo>
                  <a:pt x="116590" y="117598"/>
                </a:lnTo>
                <a:lnTo>
                  <a:pt x="117789" y="115960"/>
                </a:lnTo>
                <a:lnTo>
                  <a:pt x="118958" y="114203"/>
                </a:lnTo>
                <a:lnTo>
                  <a:pt x="119060" y="112007"/>
                </a:lnTo>
                <a:lnTo>
                  <a:pt x="64989" y="1373"/>
                </a:lnTo>
                <a:lnTo>
                  <a:pt x="6271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Shape 712"/>
          <p:cNvSpPr/>
          <p:nvPr/>
        </p:nvSpPr>
        <p:spPr>
          <a:xfrm>
            <a:off x="7470077" y="3193618"/>
            <a:ext cx="0" cy="472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835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Shape 713"/>
          <p:cNvSpPr txBox="1"/>
          <p:nvPr/>
        </p:nvSpPr>
        <p:spPr>
          <a:xfrm>
            <a:off x="9697644" y="3843758"/>
            <a:ext cx="3004800" cy="78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8100" marR="0" lvl="0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900" b="1">
                <a:solidFill>
                  <a:srgbClr val="FFFFFF"/>
                </a:solidFill>
              </a:rPr>
              <a:t>CephFS</a:t>
            </a:r>
          </a:p>
          <a:p>
            <a:pPr marL="38100" marR="0" lvl="0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300">
                <a:solidFill>
                  <a:srgbClr val="FFFFFF"/>
                </a:solidFill>
              </a:rPr>
              <a:t>A distributed file system with POSIX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300">
                <a:solidFill>
                  <a:srgbClr val="FFFFFF"/>
                </a:solidFill>
              </a:rPr>
              <a:t>          semantics &amp; scale-out metadata</a:t>
            </a:r>
          </a:p>
        </p:txBody>
      </p:sp>
      <p:pic>
        <p:nvPicPr>
          <p:cNvPr id="714" name="Shape 7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1186" y="2113734"/>
            <a:ext cx="800303" cy="526059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Shape 715"/>
          <p:cNvSpPr/>
          <p:nvPr/>
        </p:nvSpPr>
        <p:spPr>
          <a:xfrm>
            <a:off x="10990226" y="2944377"/>
            <a:ext cx="419400" cy="594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8" y="119950"/>
                </a:moveTo>
                <a:lnTo>
                  <a:pt x="0" y="119950"/>
                </a:lnTo>
                <a:lnTo>
                  <a:pt x="0" y="0"/>
                </a:lnTo>
                <a:lnTo>
                  <a:pt x="119808" y="0"/>
                </a:lnTo>
                <a:lnTo>
                  <a:pt x="119808" y="11995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Shape 716"/>
          <p:cNvSpPr/>
          <p:nvPr/>
        </p:nvSpPr>
        <p:spPr>
          <a:xfrm>
            <a:off x="11202744" y="3027811"/>
            <a:ext cx="77100" cy="8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716" y="0"/>
                </a:moveTo>
                <a:lnTo>
                  <a:pt x="57663" y="0"/>
                </a:lnTo>
                <a:lnTo>
                  <a:pt x="55420" y="1285"/>
                </a:lnTo>
                <a:lnTo>
                  <a:pt x="0" y="112007"/>
                </a:lnTo>
                <a:lnTo>
                  <a:pt x="156" y="114203"/>
                </a:lnTo>
                <a:lnTo>
                  <a:pt x="2494" y="117598"/>
                </a:lnTo>
                <a:lnTo>
                  <a:pt x="4515" y="118624"/>
                </a:lnTo>
                <a:lnTo>
                  <a:pt x="114569" y="118624"/>
                </a:lnTo>
                <a:lnTo>
                  <a:pt x="116590" y="117598"/>
                </a:lnTo>
                <a:lnTo>
                  <a:pt x="117789" y="115960"/>
                </a:lnTo>
                <a:lnTo>
                  <a:pt x="118958" y="114203"/>
                </a:lnTo>
                <a:lnTo>
                  <a:pt x="119060" y="112007"/>
                </a:lnTo>
                <a:lnTo>
                  <a:pt x="64989" y="1373"/>
                </a:lnTo>
                <a:lnTo>
                  <a:pt x="6271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Shape 717"/>
          <p:cNvSpPr/>
          <p:nvPr/>
        </p:nvSpPr>
        <p:spPr>
          <a:xfrm>
            <a:off x="11240981" y="3071981"/>
            <a:ext cx="0" cy="472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835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Shape 718"/>
          <p:cNvSpPr/>
          <p:nvPr/>
        </p:nvSpPr>
        <p:spPr>
          <a:xfrm>
            <a:off x="11142182" y="3071987"/>
            <a:ext cx="0" cy="472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836"/>
                </a:lnTo>
              </a:path>
            </a:pathLst>
          </a:custGeom>
          <a:noFill/>
          <a:ln w="10550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11109633" y="3502430"/>
            <a:ext cx="77100" cy="8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0"/>
                </a:moveTo>
                <a:lnTo>
                  <a:pt x="4488" y="0"/>
                </a:lnTo>
                <a:lnTo>
                  <a:pt x="2466" y="1023"/>
                </a:lnTo>
                <a:lnTo>
                  <a:pt x="1268" y="2661"/>
                </a:lnTo>
                <a:lnTo>
                  <a:pt x="99" y="4417"/>
                </a:lnTo>
                <a:lnTo>
                  <a:pt x="0" y="6614"/>
                </a:lnTo>
                <a:lnTo>
                  <a:pt x="54068" y="117248"/>
                </a:lnTo>
                <a:lnTo>
                  <a:pt x="56343" y="118624"/>
                </a:lnTo>
                <a:lnTo>
                  <a:pt x="61396" y="118624"/>
                </a:lnTo>
                <a:lnTo>
                  <a:pt x="63636" y="117335"/>
                </a:lnTo>
                <a:lnTo>
                  <a:pt x="118112" y="8397"/>
                </a:lnTo>
                <a:lnTo>
                  <a:pt x="119060" y="6614"/>
                </a:lnTo>
                <a:lnTo>
                  <a:pt x="118900" y="4417"/>
                </a:lnTo>
                <a:lnTo>
                  <a:pt x="116566" y="1023"/>
                </a:lnTo>
                <a:lnTo>
                  <a:pt x="1145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Shape 720"/>
          <p:cNvSpPr/>
          <p:nvPr/>
        </p:nvSpPr>
        <p:spPr>
          <a:xfrm>
            <a:off x="3009562" y="2503186"/>
            <a:ext cx="163200" cy="16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54" y="0"/>
                </a:moveTo>
                <a:lnTo>
                  <a:pt x="36637" y="4717"/>
                </a:lnTo>
                <a:lnTo>
                  <a:pt x="17578" y="17578"/>
                </a:lnTo>
                <a:lnTo>
                  <a:pt x="4717" y="36637"/>
                </a:lnTo>
                <a:lnTo>
                  <a:pt x="0" y="59954"/>
                </a:lnTo>
                <a:lnTo>
                  <a:pt x="4717" y="83262"/>
                </a:lnTo>
                <a:lnTo>
                  <a:pt x="17578" y="102318"/>
                </a:lnTo>
                <a:lnTo>
                  <a:pt x="36637" y="115176"/>
                </a:lnTo>
                <a:lnTo>
                  <a:pt x="59954" y="119895"/>
                </a:lnTo>
                <a:lnTo>
                  <a:pt x="83262" y="115176"/>
                </a:lnTo>
                <a:lnTo>
                  <a:pt x="89878" y="110711"/>
                </a:lnTo>
                <a:lnTo>
                  <a:pt x="59954" y="110711"/>
                </a:lnTo>
                <a:lnTo>
                  <a:pt x="40210" y="106718"/>
                </a:lnTo>
                <a:lnTo>
                  <a:pt x="24070" y="95832"/>
                </a:lnTo>
                <a:lnTo>
                  <a:pt x="13177" y="79696"/>
                </a:lnTo>
                <a:lnTo>
                  <a:pt x="9182" y="59954"/>
                </a:lnTo>
                <a:lnTo>
                  <a:pt x="13177" y="40210"/>
                </a:lnTo>
                <a:lnTo>
                  <a:pt x="24070" y="24070"/>
                </a:lnTo>
                <a:lnTo>
                  <a:pt x="40210" y="13177"/>
                </a:lnTo>
                <a:lnTo>
                  <a:pt x="59954" y="9182"/>
                </a:lnTo>
                <a:lnTo>
                  <a:pt x="89877" y="9182"/>
                </a:lnTo>
                <a:lnTo>
                  <a:pt x="83262" y="4717"/>
                </a:lnTo>
                <a:lnTo>
                  <a:pt x="59954" y="0"/>
                </a:lnTo>
                <a:close/>
              </a:path>
              <a:path w="120000" h="120000" extrusionOk="0">
                <a:moveTo>
                  <a:pt x="89877" y="9182"/>
                </a:moveTo>
                <a:lnTo>
                  <a:pt x="59954" y="9182"/>
                </a:lnTo>
                <a:lnTo>
                  <a:pt x="79696" y="13177"/>
                </a:lnTo>
                <a:lnTo>
                  <a:pt x="95832" y="24070"/>
                </a:lnTo>
                <a:lnTo>
                  <a:pt x="106718" y="40210"/>
                </a:lnTo>
                <a:lnTo>
                  <a:pt x="110711" y="59954"/>
                </a:lnTo>
                <a:lnTo>
                  <a:pt x="106718" y="79696"/>
                </a:lnTo>
                <a:lnTo>
                  <a:pt x="95832" y="95832"/>
                </a:lnTo>
                <a:lnTo>
                  <a:pt x="79696" y="106718"/>
                </a:lnTo>
                <a:lnTo>
                  <a:pt x="59954" y="110711"/>
                </a:lnTo>
                <a:lnTo>
                  <a:pt x="89878" y="110711"/>
                </a:lnTo>
                <a:lnTo>
                  <a:pt x="102318" y="102318"/>
                </a:lnTo>
                <a:lnTo>
                  <a:pt x="115176" y="83262"/>
                </a:lnTo>
                <a:lnTo>
                  <a:pt x="119895" y="59954"/>
                </a:lnTo>
                <a:lnTo>
                  <a:pt x="115176" y="36637"/>
                </a:lnTo>
                <a:lnTo>
                  <a:pt x="102318" y="17578"/>
                </a:lnTo>
                <a:lnTo>
                  <a:pt x="89877" y="9182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Shape 721"/>
          <p:cNvSpPr/>
          <p:nvPr/>
        </p:nvSpPr>
        <p:spPr>
          <a:xfrm>
            <a:off x="3038533" y="2532167"/>
            <a:ext cx="105300" cy="105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39" y="0"/>
                </a:moveTo>
                <a:lnTo>
                  <a:pt x="36565" y="4708"/>
                </a:lnTo>
                <a:lnTo>
                  <a:pt x="17544" y="17540"/>
                </a:lnTo>
                <a:lnTo>
                  <a:pt x="4708" y="36556"/>
                </a:lnTo>
                <a:lnTo>
                  <a:pt x="0" y="59815"/>
                </a:lnTo>
                <a:lnTo>
                  <a:pt x="4708" y="83074"/>
                </a:lnTo>
                <a:lnTo>
                  <a:pt x="17544" y="102090"/>
                </a:lnTo>
                <a:lnTo>
                  <a:pt x="36565" y="114923"/>
                </a:lnTo>
                <a:lnTo>
                  <a:pt x="59839" y="119631"/>
                </a:lnTo>
                <a:lnTo>
                  <a:pt x="83096" y="114923"/>
                </a:lnTo>
                <a:lnTo>
                  <a:pt x="90139" y="110169"/>
                </a:lnTo>
                <a:lnTo>
                  <a:pt x="59839" y="110169"/>
                </a:lnTo>
                <a:lnTo>
                  <a:pt x="40245" y="106206"/>
                </a:lnTo>
                <a:lnTo>
                  <a:pt x="24231" y="95403"/>
                </a:lnTo>
                <a:lnTo>
                  <a:pt x="13424" y="79394"/>
                </a:lnTo>
                <a:lnTo>
                  <a:pt x="9461" y="59815"/>
                </a:lnTo>
                <a:lnTo>
                  <a:pt x="13424" y="40239"/>
                </a:lnTo>
                <a:lnTo>
                  <a:pt x="24231" y="24238"/>
                </a:lnTo>
                <a:lnTo>
                  <a:pt x="40245" y="13444"/>
                </a:lnTo>
                <a:lnTo>
                  <a:pt x="59839" y="9483"/>
                </a:lnTo>
                <a:lnTo>
                  <a:pt x="90173" y="9483"/>
                </a:lnTo>
                <a:lnTo>
                  <a:pt x="83096" y="4708"/>
                </a:lnTo>
                <a:lnTo>
                  <a:pt x="59839" y="0"/>
                </a:lnTo>
                <a:close/>
              </a:path>
              <a:path w="120000" h="120000" extrusionOk="0">
                <a:moveTo>
                  <a:pt x="90173" y="9483"/>
                </a:moveTo>
                <a:lnTo>
                  <a:pt x="59839" y="9483"/>
                </a:lnTo>
                <a:lnTo>
                  <a:pt x="79414" y="13444"/>
                </a:lnTo>
                <a:lnTo>
                  <a:pt x="95414" y="24238"/>
                </a:lnTo>
                <a:lnTo>
                  <a:pt x="106209" y="40239"/>
                </a:lnTo>
                <a:lnTo>
                  <a:pt x="110169" y="59815"/>
                </a:lnTo>
                <a:lnTo>
                  <a:pt x="106209" y="79394"/>
                </a:lnTo>
                <a:lnTo>
                  <a:pt x="95414" y="95403"/>
                </a:lnTo>
                <a:lnTo>
                  <a:pt x="79414" y="106206"/>
                </a:lnTo>
                <a:lnTo>
                  <a:pt x="59839" y="110169"/>
                </a:lnTo>
                <a:lnTo>
                  <a:pt x="90139" y="110169"/>
                </a:lnTo>
                <a:lnTo>
                  <a:pt x="102112" y="102090"/>
                </a:lnTo>
                <a:lnTo>
                  <a:pt x="114946" y="83074"/>
                </a:lnTo>
                <a:lnTo>
                  <a:pt x="119654" y="59815"/>
                </a:lnTo>
                <a:lnTo>
                  <a:pt x="114946" y="36556"/>
                </a:lnTo>
                <a:lnTo>
                  <a:pt x="102112" y="17540"/>
                </a:lnTo>
                <a:lnTo>
                  <a:pt x="90173" y="9483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Shape 722"/>
          <p:cNvSpPr/>
          <p:nvPr/>
        </p:nvSpPr>
        <p:spPr>
          <a:xfrm>
            <a:off x="3214531" y="2072997"/>
            <a:ext cx="164400" cy="16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4" y="0"/>
                </a:moveTo>
                <a:lnTo>
                  <a:pt x="59584" y="0"/>
                </a:lnTo>
                <a:lnTo>
                  <a:pt x="36411" y="4717"/>
                </a:lnTo>
                <a:lnTo>
                  <a:pt x="17469" y="17578"/>
                </a:lnTo>
                <a:lnTo>
                  <a:pt x="4688" y="36637"/>
                </a:lnTo>
                <a:lnTo>
                  <a:pt x="0" y="59954"/>
                </a:lnTo>
                <a:lnTo>
                  <a:pt x="4688" y="83262"/>
                </a:lnTo>
                <a:lnTo>
                  <a:pt x="17469" y="102318"/>
                </a:lnTo>
                <a:lnTo>
                  <a:pt x="36411" y="115176"/>
                </a:lnTo>
                <a:lnTo>
                  <a:pt x="59584" y="119895"/>
                </a:lnTo>
                <a:lnTo>
                  <a:pt x="59984" y="119895"/>
                </a:lnTo>
                <a:lnTo>
                  <a:pt x="83157" y="115176"/>
                </a:lnTo>
                <a:lnTo>
                  <a:pt x="89733" y="110711"/>
                </a:lnTo>
                <a:lnTo>
                  <a:pt x="59584" y="110711"/>
                </a:lnTo>
                <a:lnTo>
                  <a:pt x="39962" y="106716"/>
                </a:lnTo>
                <a:lnTo>
                  <a:pt x="23921" y="95826"/>
                </a:lnTo>
                <a:lnTo>
                  <a:pt x="13096" y="79689"/>
                </a:lnTo>
                <a:lnTo>
                  <a:pt x="9125" y="59954"/>
                </a:lnTo>
                <a:lnTo>
                  <a:pt x="13096" y="40205"/>
                </a:lnTo>
                <a:lnTo>
                  <a:pt x="23921" y="24064"/>
                </a:lnTo>
                <a:lnTo>
                  <a:pt x="39962" y="13176"/>
                </a:lnTo>
                <a:lnTo>
                  <a:pt x="59584" y="9182"/>
                </a:lnTo>
                <a:lnTo>
                  <a:pt x="89732" y="9182"/>
                </a:lnTo>
                <a:lnTo>
                  <a:pt x="83157" y="4717"/>
                </a:lnTo>
                <a:lnTo>
                  <a:pt x="59984" y="0"/>
                </a:lnTo>
                <a:close/>
              </a:path>
              <a:path w="120000" h="120000" extrusionOk="0">
                <a:moveTo>
                  <a:pt x="89732" y="9182"/>
                </a:moveTo>
                <a:lnTo>
                  <a:pt x="59984" y="9182"/>
                </a:lnTo>
                <a:lnTo>
                  <a:pt x="79612" y="13176"/>
                </a:lnTo>
                <a:lnTo>
                  <a:pt x="95653" y="24064"/>
                </a:lnTo>
                <a:lnTo>
                  <a:pt x="106474" y="40205"/>
                </a:lnTo>
                <a:lnTo>
                  <a:pt x="110443" y="59954"/>
                </a:lnTo>
                <a:lnTo>
                  <a:pt x="106474" y="79689"/>
                </a:lnTo>
                <a:lnTo>
                  <a:pt x="95653" y="95826"/>
                </a:lnTo>
                <a:lnTo>
                  <a:pt x="79612" y="106716"/>
                </a:lnTo>
                <a:lnTo>
                  <a:pt x="59984" y="110711"/>
                </a:lnTo>
                <a:lnTo>
                  <a:pt x="89733" y="110711"/>
                </a:lnTo>
                <a:lnTo>
                  <a:pt x="102099" y="102318"/>
                </a:lnTo>
                <a:lnTo>
                  <a:pt x="114880" y="83262"/>
                </a:lnTo>
                <a:lnTo>
                  <a:pt x="119569" y="59954"/>
                </a:lnTo>
                <a:lnTo>
                  <a:pt x="114880" y="36637"/>
                </a:lnTo>
                <a:lnTo>
                  <a:pt x="102099" y="17578"/>
                </a:lnTo>
                <a:lnTo>
                  <a:pt x="89732" y="9182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Shape 723"/>
          <p:cNvSpPr/>
          <p:nvPr/>
        </p:nvSpPr>
        <p:spPr>
          <a:xfrm>
            <a:off x="3243482" y="2101976"/>
            <a:ext cx="106200" cy="105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07" y="0"/>
                </a:moveTo>
                <a:lnTo>
                  <a:pt x="59289" y="0"/>
                </a:lnTo>
                <a:lnTo>
                  <a:pt x="36236" y="4708"/>
                </a:lnTo>
                <a:lnTo>
                  <a:pt x="17387" y="17540"/>
                </a:lnTo>
                <a:lnTo>
                  <a:pt x="4666" y="36556"/>
                </a:lnTo>
                <a:lnTo>
                  <a:pt x="0" y="59815"/>
                </a:lnTo>
                <a:lnTo>
                  <a:pt x="4666" y="83078"/>
                </a:lnTo>
                <a:lnTo>
                  <a:pt x="17387" y="102101"/>
                </a:lnTo>
                <a:lnTo>
                  <a:pt x="36236" y="114942"/>
                </a:lnTo>
                <a:lnTo>
                  <a:pt x="59289" y="119654"/>
                </a:lnTo>
                <a:lnTo>
                  <a:pt x="59907" y="119654"/>
                </a:lnTo>
                <a:lnTo>
                  <a:pt x="82957" y="114942"/>
                </a:lnTo>
                <a:lnTo>
                  <a:pt x="89959" y="110169"/>
                </a:lnTo>
                <a:lnTo>
                  <a:pt x="59289" y="110169"/>
                </a:lnTo>
                <a:lnTo>
                  <a:pt x="39884" y="106206"/>
                </a:lnTo>
                <a:lnTo>
                  <a:pt x="24021" y="95403"/>
                </a:lnTo>
                <a:lnTo>
                  <a:pt x="13320" y="79394"/>
                </a:lnTo>
                <a:lnTo>
                  <a:pt x="9393" y="59815"/>
                </a:lnTo>
                <a:lnTo>
                  <a:pt x="13320" y="40236"/>
                </a:lnTo>
                <a:lnTo>
                  <a:pt x="24021" y="24227"/>
                </a:lnTo>
                <a:lnTo>
                  <a:pt x="39884" y="13424"/>
                </a:lnTo>
                <a:lnTo>
                  <a:pt x="59289" y="9461"/>
                </a:lnTo>
                <a:lnTo>
                  <a:pt x="89936" y="9461"/>
                </a:lnTo>
                <a:lnTo>
                  <a:pt x="82957" y="4708"/>
                </a:lnTo>
                <a:lnTo>
                  <a:pt x="59907" y="0"/>
                </a:lnTo>
                <a:close/>
              </a:path>
              <a:path w="120000" h="120000" extrusionOk="0">
                <a:moveTo>
                  <a:pt x="89936" y="9461"/>
                </a:moveTo>
                <a:lnTo>
                  <a:pt x="59907" y="9461"/>
                </a:lnTo>
                <a:lnTo>
                  <a:pt x="79301" y="13424"/>
                </a:lnTo>
                <a:lnTo>
                  <a:pt x="95155" y="24227"/>
                </a:lnTo>
                <a:lnTo>
                  <a:pt x="105855" y="40236"/>
                </a:lnTo>
                <a:lnTo>
                  <a:pt x="109782" y="59815"/>
                </a:lnTo>
                <a:lnTo>
                  <a:pt x="105855" y="79394"/>
                </a:lnTo>
                <a:lnTo>
                  <a:pt x="95155" y="95403"/>
                </a:lnTo>
                <a:lnTo>
                  <a:pt x="79301" y="106206"/>
                </a:lnTo>
                <a:lnTo>
                  <a:pt x="59907" y="110169"/>
                </a:lnTo>
                <a:lnTo>
                  <a:pt x="89959" y="110169"/>
                </a:lnTo>
                <a:lnTo>
                  <a:pt x="101798" y="102101"/>
                </a:lnTo>
                <a:lnTo>
                  <a:pt x="114512" y="83078"/>
                </a:lnTo>
                <a:lnTo>
                  <a:pt x="119175" y="59815"/>
                </a:lnTo>
                <a:lnTo>
                  <a:pt x="114512" y="36556"/>
                </a:lnTo>
                <a:lnTo>
                  <a:pt x="101798" y="17540"/>
                </a:lnTo>
                <a:lnTo>
                  <a:pt x="89936" y="9461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Shape 724"/>
          <p:cNvSpPr/>
          <p:nvPr/>
        </p:nvSpPr>
        <p:spPr>
          <a:xfrm>
            <a:off x="3238806" y="2335385"/>
            <a:ext cx="115499" cy="11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42" y="0"/>
                </a:moveTo>
                <a:lnTo>
                  <a:pt x="59536" y="0"/>
                </a:lnTo>
                <a:lnTo>
                  <a:pt x="36360" y="4719"/>
                </a:lnTo>
                <a:lnTo>
                  <a:pt x="17435" y="17585"/>
                </a:lnTo>
                <a:lnTo>
                  <a:pt x="4678" y="36646"/>
                </a:lnTo>
                <a:lnTo>
                  <a:pt x="0" y="59958"/>
                </a:lnTo>
                <a:lnTo>
                  <a:pt x="4676" y="83281"/>
                </a:lnTo>
                <a:lnTo>
                  <a:pt x="17425" y="102348"/>
                </a:lnTo>
                <a:lnTo>
                  <a:pt x="36325" y="115215"/>
                </a:lnTo>
                <a:lnTo>
                  <a:pt x="59452" y="119936"/>
                </a:lnTo>
                <a:lnTo>
                  <a:pt x="60042" y="119936"/>
                </a:lnTo>
                <a:lnTo>
                  <a:pt x="83157" y="115215"/>
                </a:lnTo>
                <a:lnTo>
                  <a:pt x="95436" y="106853"/>
                </a:lnTo>
                <a:lnTo>
                  <a:pt x="59536" y="106853"/>
                </a:lnTo>
                <a:lnTo>
                  <a:pt x="41406" y="103164"/>
                </a:lnTo>
                <a:lnTo>
                  <a:pt x="26604" y="93106"/>
                </a:lnTo>
                <a:lnTo>
                  <a:pt x="16626" y="78198"/>
                </a:lnTo>
                <a:lnTo>
                  <a:pt x="12968" y="59958"/>
                </a:lnTo>
                <a:lnTo>
                  <a:pt x="16625" y="41729"/>
                </a:lnTo>
                <a:lnTo>
                  <a:pt x="26594" y="26826"/>
                </a:lnTo>
                <a:lnTo>
                  <a:pt x="41371" y="16772"/>
                </a:lnTo>
                <a:lnTo>
                  <a:pt x="59452" y="13083"/>
                </a:lnTo>
                <a:lnTo>
                  <a:pt x="95437" y="13083"/>
                </a:lnTo>
                <a:lnTo>
                  <a:pt x="83157" y="4719"/>
                </a:lnTo>
                <a:lnTo>
                  <a:pt x="60042" y="0"/>
                </a:lnTo>
                <a:close/>
              </a:path>
              <a:path w="120000" h="120000" extrusionOk="0">
                <a:moveTo>
                  <a:pt x="95437" y="13083"/>
                </a:moveTo>
                <a:lnTo>
                  <a:pt x="60042" y="13083"/>
                </a:lnTo>
                <a:lnTo>
                  <a:pt x="78114" y="16772"/>
                </a:lnTo>
                <a:lnTo>
                  <a:pt x="92893" y="26826"/>
                </a:lnTo>
                <a:lnTo>
                  <a:pt x="102865" y="41729"/>
                </a:lnTo>
                <a:lnTo>
                  <a:pt x="106526" y="59958"/>
                </a:lnTo>
                <a:lnTo>
                  <a:pt x="102865" y="78198"/>
                </a:lnTo>
                <a:lnTo>
                  <a:pt x="92893" y="93106"/>
                </a:lnTo>
                <a:lnTo>
                  <a:pt x="78114" y="103164"/>
                </a:lnTo>
                <a:lnTo>
                  <a:pt x="60042" y="106853"/>
                </a:lnTo>
                <a:lnTo>
                  <a:pt x="95436" y="106853"/>
                </a:lnTo>
                <a:lnTo>
                  <a:pt x="102050" y="102348"/>
                </a:lnTo>
                <a:lnTo>
                  <a:pt x="114798" y="83281"/>
                </a:lnTo>
                <a:lnTo>
                  <a:pt x="119474" y="59958"/>
                </a:lnTo>
                <a:lnTo>
                  <a:pt x="114798" y="36646"/>
                </a:lnTo>
                <a:lnTo>
                  <a:pt x="102050" y="17585"/>
                </a:lnTo>
                <a:lnTo>
                  <a:pt x="95437" y="13083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Shape 725"/>
          <p:cNvSpPr/>
          <p:nvPr/>
        </p:nvSpPr>
        <p:spPr>
          <a:xfrm>
            <a:off x="3267777" y="2364345"/>
            <a:ext cx="57899" cy="5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250" y="0"/>
                </a:moveTo>
                <a:lnTo>
                  <a:pt x="26357" y="0"/>
                </a:lnTo>
                <a:lnTo>
                  <a:pt x="0" y="26827"/>
                </a:lnTo>
                <a:lnTo>
                  <a:pt x="0" y="92740"/>
                </a:lnTo>
                <a:lnTo>
                  <a:pt x="26357" y="119527"/>
                </a:lnTo>
                <a:lnTo>
                  <a:pt x="92250" y="119527"/>
                </a:lnTo>
                <a:lnTo>
                  <a:pt x="109569" y="101956"/>
                </a:lnTo>
                <a:lnTo>
                  <a:pt x="35872" y="101956"/>
                </a:lnTo>
                <a:lnTo>
                  <a:pt x="17302" y="83011"/>
                </a:lnTo>
                <a:lnTo>
                  <a:pt x="17302" y="36512"/>
                </a:lnTo>
                <a:lnTo>
                  <a:pt x="35872" y="17611"/>
                </a:lnTo>
                <a:lnTo>
                  <a:pt x="109583" y="17611"/>
                </a:lnTo>
                <a:lnTo>
                  <a:pt x="92250" y="0"/>
                </a:lnTo>
                <a:close/>
              </a:path>
              <a:path w="120000" h="120000" extrusionOk="0">
                <a:moveTo>
                  <a:pt x="109583" y="17611"/>
                </a:moveTo>
                <a:lnTo>
                  <a:pt x="82778" y="17611"/>
                </a:lnTo>
                <a:lnTo>
                  <a:pt x="101344" y="36512"/>
                </a:lnTo>
                <a:lnTo>
                  <a:pt x="101344" y="83011"/>
                </a:lnTo>
                <a:lnTo>
                  <a:pt x="82778" y="101956"/>
                </a:lnTo>
                <a:lnTo>
                  <a:pt x="109569" y="101956"/>
                </a:lnTo>
                <a:lnTo>
                  <a:pt x="118650" y="92740"/>
                </a:lnTo>
                <a:lnTo>
                  <a:pt x="118650" y="26827"/>
                </a:lnTo>
                <a:lnTo>
                  <a:pt x="109583" y="17611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3420074" y="2503186"/>
            <a:ext cx="163200" cy="16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24" y="0"/>
                </a:moveTo>
                <a:lnTo>
                  <a:pt x="36619" y="4717"/>
                </a:lnTo>
                <a:lnTo>
                  <a:pt x="17569" y="17578"/>
                </a:lnTo>
                <a:lnTo>
                  <a:pt x="4715" y="36637"/>
                </a:lnTo>
                <a:lnTo>
                  <a:pt x="0" y="59954"/>
                </a:lnTo>
                <a:lnTo>
                  <a:pt x="4715" y="83262"/>
                </a:lnTo>
                <a:lnTo>
                  <a:pt x="17569" y="102318"/>
                </a:lnTo>
                <a:lnTo>
                  <a:pt x="36619" y="115176"/>
                </a:lnTo>
                <a:lnTo>
                  <a:pt x="59924" y="119895"/>
                </a:lnTo>
                <a:lnTo>
                  <a:pt x="83241" y="115176"/>
                </a:lnTo>
                <a:lnTo>
                  <a:pt x="89859" y="110711"/>
                </a:lnTo>
                <a:lnTo>
                  <a:pt x="59924" y="110711"/>
                </a:lnTo>
                <a:lnTo>
                  <a:pt x="40190" y="106718"/>
                </a:lnTo>
                <a:lnTo>
                  <a:pt x="24054" y="95832"/>
                </a:lnTo>
                <a:lnTo>
                  <a:pt x="13163" y="79696"/>
                </a:lnTo>
                <a:lnTo>
                  <a:pt x="9167" y="59954"/>
                </a:lnTo>
                <a:lnTo>
                  <a:pt x="13163" y="40210"/>
                </a:lnTo>
                <a:lnTo>
                  <a:pt x="24054" y="24070"/>
                </a:lnTo>
                <a:lnTo>
                  <a:pt x="40190" y="13177"/>
                </a:lnTo>
                <a:lnTo>
                  <a:pt x="59924" y="9182"/>
                </a:lnTo>
                <a:lnTo>
                  <a:pt x="89858" y="9182"/>
                </a:lnTo>
                <a:lnTo>
                  <a:pt x="83241" y="4717"/>
                </a:lnTo>
                <a:lnTo>
                  <a:pt x="59924" y="0"/>
                </a:lnTo>
                <a:close/>
              </a:path>
              <a:path w="120000" h="120000" extrusionOk="0">
                <a:moveTo>
                  <a:pt x="89858" y="9182"/>
                </a:moveTo>
                <a:lnTo>
                  <a:pt x="59924" y="9182"/>
                </a:lnTo>
                <a:lnTo>
                  <a:pt x="79676" y="13177"/>
                </a:lnTo>
                <a:lnTo>
                  <a:pt x="95815" y="24070"/>
                </a:lnTo>
                <a:lnTo>
                  <a:pt x="106704" y="40210"/>
                </a:lnTo>
                <a:lnTo>
                  <a:pt x="110698" y="59954"/>
                </a:lnTo>
                <a:lnTo>
                  <a:pt x="106704" y="79696"/>
                </a:lnTo>
                <a:lnTo>
                  <a:pt x="95815" y="95832"/>
                </a:lnTo>
                <a:lnTo>
                  <a:pt x="79676" y="106718"/>
                </a:lnTo>
                <a:lnTo>
                  <a:pt x="59924" y="110711"/>
                </a:lnTo>
                <a:lnTo>
                  <a:pt x="89859" y="110711"/>
                </a:lnTo>
                <a:lnTo>
                  <a:pt x="102301" y="102318"/>
                </a:lnTo>
                <a:lnTo>
                  <a:pt x="115162" y="83262"/>
                </a:lnTo>
                <a:lnTo>
                  <a:pt x="119881" y="59954"/>
                </a:lnTo>
                <a:lnTo>
                  <a:pt x="115162" y="36637"/>
                </a:lnTo>
                <a:lnTo>
                  <a:pt x="102301" y="17578"/>
                </a:lnTo>
                <a:lnTo>
                  <a:pt x="89858" y="9182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Shape 727"/>
          <p:cNvSpPr/>
          <p:nvPr/>
        </p:nvSpPr>
        <p:spPr>
          <a:xfrm>
            <a:off x="3449045" y="2532167"/>
            <a:ext cx="105300" cy="105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791" y="0"/>
                </a:moveTo>
                <a:lnTo>
                  <a:pt x="36536" y="4708"/>
                </a:lnTo>
                <a:lnTo>
                  <a:pt x="17529" y="17540"/>
                </a:lnTo>
                <a:lnTo>
                  <a:pt x="4704" y="36556"/>
                </a:lnTo>
                <a:lnTo>
                  <a:pt x="0" y="59815"/>
                </a:lnTo>
                <a:lnTo>
                  <a:pt x="4704" y="83074"/>
                </a:lnTo>
                <a:lnTo>
                  <a:pt x="17529" y="102090"/>
                </a:lnTo>
                <a:lnTo>
                  <a:pt x="36536" y="114923"/>
                </a:lnTo>
                <a:lnTo>
                  <a:pt x="59791" y="119631"/>
                </a:lnTo>
                <a:lnTo>
                  <a:pt x="83066" y="114923"/>
                </a:lnTo>
                <a:lnTo>
                  <a:pt x="90114" y="110169"/>
                </a:lnTo>
                <a:lnTo>
                  <a:pt x="59791" y="110169"/>
                </a:lnTo>
                <a:lnTo>
                  <a:pt x="40224" y="106206"/>
                </a:lnTo>
                <a:lnTo>
                  <a:pt x="24223" y="95403"/>
                </a:lnTo>
                <a:lnTo>
                  <a:pt x="13424" y="79394"/>
                </a:lnTo>
                <a:lnTo>
                  <a:pt x="9461" y="59815"/>
                </a:lnTo>
                <a:lnTo>
                  <a:pt x="13424" y="40239"/>
                </a:lnTo>
                <a:lnTo>
                  <a:pt x="24223" y="24238"/>
                </a:lnTo>
                <a:lnTo>
                  <a:pt x="40224" y="13444"/>
                </a:lnTo>
                <a:lnTo>
                  <a:pt x="59791" y="9483"/>
                </a:lnTo>
                <a:lnTo>
                  <a:pt x="90149" y="9483"/>
                </a:lnTo>
                <a:lnTo>
                  <a:pt x="83066" y="4708"/>
                </a:lnTo>
                <a:lnTo>
                  <a:pt x="59791" y="0"/>
                </a:lnTo>
                <a:close/>
              </a:path>
              <a:path w="120000" h="120000" extrusionOk="0">
                <a:moveTo>
                  <a:pt x="90149" y="9483"/>
                </a:moveTo>
                <a:lnTo>
                  <a:pt x="59791" y="9483"/>
                </a:lnTo>
                <a:lnTo>
                  <a:pt x="79375" y="13444"/>
                </a:lnTo>
                <a:lnTo>
                  <a:pt x="95391" y="24238"/>
                </a:lnTo>
                <a:lnTo>
                  <a:pt x="106201" y="40239"/>
                </a:lnTo>
                <a:lnTo>
                  <a:pt x="110167" y="59815"/>
                </a:lnTo>
                <a:lnTo>
                  <a:pt x="106201" y="79394"/>
                </a:lnTo>
                <a:lnTo>
                  <a:pt x="95391" y="95403"/>
                </a:lnTo>
                <a:lnTo>
                  <a:pt x="79375" y="106206"/>
                </a:lnTo>
                <a:lnTo>
                  <a:pt x="59791" y="110169"/>
                </a:lnTo>
                <a:lnTo>
                  <a:pt x="90114" y="110169"/>
                </a:lnTo>
                <a:lnTo>
                  <a:pt x="102096" y="102090"/>
                </a:lnTo>
                <a:lnTo>
                  <a:pt x="114939" y="83074"/>
                </a:lnTo>
                <a:lnTo>
                  <a:pt x="119652" y="59815"/>
                </a:lnTo>
                <a:lnTo>
                  <a:pt x="114939" y="36556"/>
                </a:lnTo>
                <a:lnTo>
                  <a:pt x="102096" y="17540"/>
                </a:lnTo>
                <a:lnTo>
                  <a:pt x="90149" y="9483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Shape 728"/>
          <p:cNvSpPr/>
          <p:nvPr/>
        </p:nvSpPr>
        <p:spPr>
          <a:xfrm>
            <a:off x="2980601" y="2044010"/>
            <a:ext cx="631799" cy="65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50" y="0"/>
                </a:moveTo>
                <a:lnTo>
                  <a:pt x="59942" y="0"/>
                </a:lnTo>
                <a:lnTo>
                  <a:pt x="53904" y="860"/>
                </a:lnTo>
                <a:lnTo>
                  <a:pt x="43973" y="7139"/>
                </a:lnTo>
                <a:lnTo>
                  <a:pt x="40611" y="12533"/>
                </a:lnTo>
                <a:lnTo>
                  <a:pt x="40557" y="12574"/>
                </a:lnTo>
                <a:lnTo>
                  <a:pt x="2596" y="89770"/>
                </a:lnTo>
                <a:lnTo>
                  <a:pt x="2550" y="89942"/>
                </a:lnTo>
                <a:lnTo>
                  <a:pt x="2492" y="90013"/>
                </a:lnTo>
                <a:lnTo>
                  <a:pt x="0" y="99553"/>
                </a:lnTo>
                <a:lnTo>
                  <a:pt x="1652" y="107463"/>
                </a:lnTo>
                <a:lnTo>
                  <a:pt x="6156" y="113930"/>
                </a:lnTo>
                <a:lnTo>
                  <a:pt x="12830" y="118294"/>
                </a:lnTo>
                <a:lnTo>
                  <a:pt x="20995" y="119895"/>
                </a:lnTo>
                <a:lnTo>
                  <a:pt x="28791" y="118431"/>
                </a:lnTo>
                <a:lnTo>
                  <a:pt x="31384" y="116831"/>
                </a:lnTo>
                <a:lnTo>
                  <a:pt x="20995" y="116831"/>
                </a:lnTo>
                <a:lnTo>
                  <a:pt x="14061" y="115471"/>
                </a:lnTo>
                <a:lnTo>
                  <a:pt x="8392" y="111764"/>
                </a:lnTo>
                <a:lnTo>
                  <a:pt x="4566" y="106271"/>
                </a:lnTo>
                <a:lnTo>
                  <a:pt x="3162" y="99553"/>
                </a:lnTo>
                <a:lnTo>
                  <a:pt x="3292" y="97478"/>
                </a:lnTo>
                <a:lnTo>
                  <a:pt x="3676" y="95436"/>
                </a:lnTo>
                <a:lnTo>
                  <a:pt x="4308" y="93456"/>
                </a:lnTo>
                <a:lnTo>
                  <a:pt x="5181" y="91565"/>
                </a:lnTo>
                <a:lnTo>
                  <a:pt x="5231" y="91401"/>
                </a:lnTo>
                <a:lnTo>
                  <a:pt x="5389" y="91203"/>
                </a:lnTo>
                <a:lnTo>
                  <a:pt x="43438" y="13832"/>
                </a:lnTo>
                <a:lnTo>
                  <a:pt x="43477" y="13578"/>
                </a:lnTo>
                <a:lnTo>
                  <a:pt x="43519" y="13511"/>
                </a:lnTo>
                <a:lnTo>
                  <a:pt x="43581" y="13466"/>
                </a:lnTo>
                <a:lnTo>
                  <a:pt x="43612" y="13392"/>
                </a:lnTo>
                <a:lnTo>
                  <a:pt x="46378" y="9133"/>
                </a:lnTo>
                <a:lnTo>
                  <a:pt x="50202" y="5878"/>
                </a:lnTo>
                <a:lnTo>
                  <a:pt x="54814" y="3799"/>
                </a:lnTo>
                <a:lnTo>
                  <a:pt x="59942" y="3068"/>
                </a:lnTo>
                <a:lnTo>
                  <a:pt x="70984" y="3068"/>
                </a:lnTo>
                <a:lnTo>
                  <a:pt x="66087" y="860"/>
                </a:lnTo>
                <a:lnTo>
                  <a:pt x="60050" y="0"/>
                </a:lnTo>
                <a:close/>
              </a:path>
              <a:path w="120000" h="120000" extrusionOk="0">
                <a:moveTo>
                  <a:pt x="69386" y="51374"/>
                </a:moveTo>
                <a:lnTo>
                  <a:pt x="60050" y="51374"/>
                </a:lnTo>
                <a:lnTo>
                  <a:pt x="64553" y="52153"/>
                </a:lnTo>
                <a:lnTo>
                  <a:pt x="68418" y="54307"/>
                </a:lnTo>
                <a:lnTo>
                  <a:pt x="71336" y="57559"/>
                </a:lnTo>
                <a:lnTo>
                  <a:pt x="72993" y="61631"/>
                </a:lnTo>
                <a:lnTo>
                  <a:pt x="78028" y="100590"/>
                </a:lnTo>
                <a:lnTo>
                  <a:pt x="78051" y="100979"/>
                </a:lnTo>
                <a:lnTo>
                  <a:pt x="80102" y="108410"/>
                </a:lnTo>
                <a:lnTo>
                  <a:pt x="84692" y="114415"/>
                </a:lnTo>
                <a:lnTo>
                  <a:pt x="91198" y="118431"/>
                </a:lnTo>
                <a:lnTo>
                  <a:pt x="98993" y="119895"/>
                </a:lnTo>
                <a:lnTo>
                  <a:pt x="107159" y="118294"/>
                </a:lnTo>
                <a:lnTo>
                  <a:pt x="109398" y="116831"/>
                </a:lnTo>
                <a:lnTo>
                  <a:pt x="98993" y="116831"/>
                </a:lnTo>
                <a:lnTo>
                  <a:pt x="92372" y="115587"/>
                </a:lnTo>
                <a:lnTo>
                  <a:pt x="86846" y="112176"/>
                </a:lnTo>
                <a:lnTo>
                  <a:pt x="82948" y="107076"/>
                </a:lnTo>
                <a:lnTo>
                  <a:pt x="81183" y="100688"/>
                </a:lnTo>
                <a:lnTo>
                  <a:pt x="81176" y="100307"/>
                </a:lnTo>
                <a:lnTo>
                  <a:pt x="76349" y="62929"/>
                </a:lnTo>
                <a:lnTo>
                  <a:pt x="76368" y="62777"/>
                </a:lnTo>
                <a:lnTo>
                  <a:pt x="76314" y="62217"/>
                </a:lnTo>
                <a:lnTo>
                  <a:pt x="76222" y="61631"/>
                </a:lnTo>
                <a:lnTo>
                  <a:pt x="76114" y="61119"/>
                </a:lnTo>
                <a:lnTo>
                  <a:pt x="74070" y="56027"/>
                </a:lnTo>
                <a:lnTo>
                  <a:pt x="70452" y="51970"/>
                </a:lnTo>
                <a:lnTo>
                  <a:pt x="69386" y="51374"/>
                </a:lnTo>
                <a:close/>
              </a:path>
              <a:path w="120000" h="120000" extrusionOk="0">
                <a:moveTo>
                  <a:pt x="60050" y="48309"/>
                </a:moveTo>
                <a:lnTo>
                  <a:pt x="59957" y="48309"/>
                </a:lnTo>
                <a:lnTo>
                  <a:pt x="54348" y="49282"/>
                </a:lnTo>
                <a:lnTo>
                  <a:pt x="43874" y="61119"/>
                </a:lnTo>
                <a:lnTo>
                  <a:pt x="43643" y="62929"/>
                </a:lnTo>
                <a:lnTo>
                  <a:pt x="38812" y="100307"/>
                </a:lnTo>
                <a:lnTo>
                  <a:pt x="33143" y="112176"/>
                </a:lnTo>
                <a:lnTo>
                  <a:pt x="20995" y="116831"/>
                </a:lnTo>
                <a:lnTo>
                  <a:pt x="31384" y="116831"/>
                </a:lnTo>
                <a:lnTo>
                  <a:pt x="35297" y="114415"/>
                </a:lnTo>
                <a:lnTo>
                  <a:pt x="39888" y="108410"/>
                </a:lnTo>
                <a:lnTo>
                  <a:pt x="41940" y="100979"/>
                </a:lnTo>
                <a:lnTo>
                  <a:pt x="41964" y="100590"/>
                </a:lnTo>
                <a:lnTo>
                  <a:pt x="46994" y="61631"/>
                </a:lnTo>
                <a:lnTo>
                  <a:pt x="48654" y="57559"/>
                </a:lnTo>
                <a:lnTo>
                  <a:pt x="51573" y="54307"/>
                </a:lnTo>
                <a:lnTo>
                  <a:pt x="55439" y="52153"/>
                </a:lnTo>
                <a:lnTo>
                  <a:pt x="59942" y="51374"/>
                </a:lnTo>
                <a:lnTo>
                  <a:pt x="69386" y="51374"/>
                </a:lnTo>
                <a:lnTo>
                  <a:pt x="65649" y="49282"/>
                </a:lnTo>
                <a:lnTo>
                  <a:pt x="60050" y="48309"/>
                </a:lnTo>
                <a:close/>
              </a:path>
              <a:path w="120000" h="120000" extrusionOk="0">
                <a:moveTo>
                  <a:pt x="70984" y="3068"/>
                </a:moveTo>
                <a:lnTo>
                  <a:pt x="60050" y="3068"/>
                </a:lnTo>
                <a:lnTo>
                  <a:pt x="65176" y="3799"/>
                </a:lnTo>
                <a:lnTo>
                  <a:pt x="69787" y="5878"/>
                </a:lnTo>
                <a:lnTo>
                  <a:pt x="73611" y="9133"/>
                </a:lnTo>
                <a:lnTo>
                  <a:pt x="76376" y="13392"/>
                </a:lnTo>
                <a:lnTo>
                  <a:pt x="76407" y="13466"/>
                </a:lnTo>
                <a:lnTo>
                  <a:pt x="76472" y="13511"/>
                </a:lnTo>
                <a:lnTo>
                  <a:pt x="76538" y="13705"/>
                </a:lnTo>
                <a:lnTo>
                  <a:pt x="76549" y="13832"/>
                </a:lnTo>
                <a:lnTo>
                  <a:pt x="114599" y="91203"/>
                </a:lnTo>
                <a:lnTo>
                  <a:pt x="114676" y="91304"/>
                </a:lnTo>
                <a:lnTo>
                  <a:pt x="114761" y="91401"/>
                </a:lnTo>
                <a:lnTo>
                  <a:pt x="114807" y="91565"/>
                </a:lnTo>
                <a:lnTo>
                  <a:pt x="115682" y="93456"/>
                </a:lnTo>
                <a:lnTo>
                  <a:pt x="116315" y="95436"/>
                </a:lnTo>
                <a:lnTo>
                  <a:pt x="116700" y="97478"/>
                </a:lnTo>
                <a:lnTo>
                  <a:pt x="116829" y="99553"/>
                </a:lnTo>
                <a:lnTo>
                  <a:pt x="115425" y="106271"/>
                </a:lnTo>
                <a:lnTo>
                  <a:pt x="111599" y="111764"/>
                </a:lnTo>
                <a:lnTo>
                  <a:pt x="105929" y="115471"/>
                </a:lnTo>
                <a:lnTo>
                  <a:pt x="98993" y="116831"/>
                </a:lnTo>
                <a:lnTo>
                  <a:pt x="109398" y="116831"/>
                </a:lnTo>
                <a:lnTo>
                  <a:pt x="113835" y="113930"/>
                </a:lnTo>
                <a:lnTo>
                  <a:pt x="118339" y="107463"/>
                </a:lnTo>
                <a:lnTo>
                  <a:pt x="119992" y="99553"/>
                </a:lnTo>
                <a:lnTo>
                  <a:pt x="119839" y="97109"/>
                </a:lnTo>
                <a:lnTo>
                  <a:pt x="117496" y="90013"/>
                </a:lnTo>
                <a:lnTo>
                  <a:pt x="117442" y="89942"/>
                </a:lnTo>
                <a:lnTo>
                  <a:pt x="117395" y="89770"/>
                </a:lnTo>
                <a:lnTo>
                  <a:pt x="79465" y="12634"/>
                </a:lnTo>
                <a:lnTo>
                  <a:pt x="79431" y="12574"/>
                </a:lnTo>
                <a:lnTo>
                  <a:pt x="79381" y="12533"/>
                </a:lnTo>
                <a:lnTo>
                  <a:pt x="79319" y="12373"/>
                </a:lnTo>
                <a:lnTo>
                  <a:pt x="79319" y="12261"/>
                </a:lnTo>
                <a:lnTo>
                  <a:pt x="79269" y="12153"/>
                </a:lnTo>
                <a:lnTo>
                  <a:pt x="76016" y="7139"/>
                </a:lnTo>
                <a:lnTo>
                  <a:pt x="71516" y="3307"/>
                </a:lnTo>
                <a:lnTo>
                  <a:pt x="70984" y="3068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Shape 729"/>
          <p:cNvSpPr txBox="1"/>
          <p:nvPr/>
        </p:nvSpPr>
        <p:spPr>
          <a:xfrm>
            <a:off x="1282275" y="272850"/>
            <a:ext cx="12795300" cy="962100"/>
          </a:xfrm>
          <a:prstGeom prst="rect">
            <a:avLst/>
          </a:prstGeom>
          <a:noFill/>
          <a:ln>
            <a:noFill/>
          </a:ln>
        </p:spPr>
        <p:txBody>
          <a:bodyPr lIns="89900" tIns="44950" rIns="89900" bIns="449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996" b="1" dirty="0">
                <a:solidFill>
                  <a:srgbClr val="003E52"/>
                </a:solidFill>
                <a:latin typeface="Overpass"/>
                <a:ea typeface="Overpass"/>
                <a:cs typeface="Overpass"/>
                <a:sym typeface="Overpass"/>
              </a:rPr>
              <a:t>Ceph Architecture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Shape 7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044" y="2173596"/>
            <a:ext cx="11600326" cy="4582008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Shape 735"/>
          <p:cNvSpPr txBox="1"/>
          <p:nvPr/>
        </p:nvSpPr>
        <p:spPr>
          <a:xfrm>
            <a:off x="7389237" y="2541104"/>
            <a:ext cx="4978200" cy="142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rgbClr val="003D51"/>
                </a:solidFill>
                <a:latin typeface="Arial"/>
                <a:ea typeface="Arial"/>
                <a:cs typeface="Arial"/>
                <a:sym typeface="Arial"/>
              </a:rPr>
              <a:t>OSDs (Object Storage Daemon)</a:t>
            </a:r>
          </a:p>
          <a:p>
            <a:pPr marL="139700" marR="0" lvl="0" indent="-114300" algn="l" rtl="0">
              <a:spcBef>
                <a:spcPts val="200"/>
              </a:spcBef>
              <a:spcAft>
                <a:spcPts val="0"/>
              </a:spcAft>
              <a:buClr>
                <a:srgbClr val="003D5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rgbClr val="003D51"/>
                </a:solidFill>
                <a:latin typeface="Arial"/>
                <a:ea typeface="Arial"/>
                <a:cs typeface="Arial"/>
                <a:sym typeface="Arial"/>
              </a:rPr>
              <a:t>10s to 10000s in a cluster</a:t>
            </a:r>
          </a:p>
          <a:p>
            <a:pPr marL="139700" marR="0" lvl="0" indent="-114300" algn="l" rtl="0">
              <a:spcBef>
                <a:spcPts val="300"/>
              </a:spcBef>
              <a:spcAft>
                <a:spcPts val="0"/>
              </a:spcAft>
              <a:buClr>
                <a:srgbClr val="003D5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rgbClr val="003D51"/>
                </a:solidFill>
              </a:rPr>
              <a:t>Typically one daemon per physical HDD</a:t>
            </a:r>
          </a:p>
          <a:p>
            <a:pPr marL="139700" marR="0" lvl="0" indent="-114300" algn="l" rtl="0">
              <a:spcBef>
                <a:spcPts val="300"/>
              </a:spcBef>
              <a:spcAft>
                <a:spcPts val="0"/>
              </a:spcAft>
              <a:buClr>
                <a:srgbClr val="003D5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rgbClr val="003D51"/>
                </a:solidFill>
                <a:latin typeface="Arial"/>
                <a:ea typeface="Arial"/>
                <a:cs typeface="Arial"/>
                <a:sym typeface="Arial"/>
              </a:rPr>
              <a:t>Serve stored </a:t>
            </a:r>
            <a:r>
              <a:rPr lang="en-US" sz="1400">
                <a:solidFill>
                  <a:srgbClr val="003D51"/>
                </a:solidFill>
              </a:rPr>
              <a:t>data</a:t>
            </a:r>
            <a:r>
              <a:rPr lang="en-US" sz="1400">
                <a:solidFill>
                  <a:srgbClr val="003D51"/>
                </a:solidFill>
                <a:latin typeface="Arial"/>
                <a:ea typeface="Arial"/>
                <a:cs typeface="Arial"/>
                <a:sym typeface="Arial"/>
              </a:rPr>
              <a:t> to clients</a:t>
            </a:r>
          </a:p>
          <a:p>
            <a:pPr marL="139700" marR="0" lvl="0" indent="-114300" algn="l" rtl="0">
              <a:spcBef>
                <a:spcPts val="300"/>
              </a:spcBef>
              <a:spcAft>
                <a:spcPts val="0"/>
              </a:spcAft>
              <a:buClr>
                <a:srgbClr val="003D5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rgbClr val="003D51"/>
                </a:solidFill>
                <a:latin typeface="Arial"/>
                <a:ea typeface="Arial"/>
                <a:cs typeface="Arial"/>
                <a:sym typeface="Arial"/>
              </a:rPr>
              <a:t>Intelligently peer for replication &amp; recovery</a:t>
            </a:r>
          </a:p>
        </p:txBody>
      </p:sp>
      <p:sp>
        <p:nvSpPr>
          <p:cNvPr id="736" name="Shape 736"/>
          <p:cNvSpPr/>
          <p:nvPr/>
        </p:nvSpPr>
        <p:spPr>
          <a:xfrm>
            <a:off x="4492176" y="2653627"/>
            <a:ext cx="1197300" cy="1197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1" y="120001"/>
                </a:moveTo>
                <a:lnTo>
                  <a:pt x="0" y="120001"/>
                </a:lnTo>
                <a:lnTo>
                  <a:pt x="0" y="0"/>
                </a:lnTo>
                <a:lnTo>
                  <a:pt x="120001" y="0"/>
                </a:lnTo>
                <a:lnTo>
                  <a:pt x="120001" y="1200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Shape 737"/>
          <p:cNvSpPr/>
          <p:nvPr/>
        </p:nvSpPr>
        <p:spPr>
          <a:xfrm>
            <a:off x="4630098" y="3420811"/>
            <a:ext cx="939600" cy="197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88" y="119950"/>
                </a:moveTo>
                <a:lnTo>
                  <a:pt x="0" y="119950"/>
                </a:lnTo>
                <a:lnTo>
                  <a:pt x="0" y="0"/>
                </a:lnTo>
                <a:lnTo>
                  <a:pt x="119888" y="0"/>
                </a:lnTo>
                <a:lnTo>
                  <a:pt x="119888" y="119950"/>
                </a:lnTo>
                <a:close/>
              </a:path>
            </a:pathLst>
          </a:custGeom>
          <a:solidFill>
            <a:srgbClr val="ED77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Shape 738"/>
          <p:cNvSpPr/>
          <p:nvPr/>
        </p:nvSpPr>
        <p:spPr>
          <a:xfrm>
            <a:off x="4467425" y="4959483"/>
            <a:ext cx="1246500" cy="124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90" y="0"/>
                </a:moveTo>
                <a:lnTo>
                  <a:pt x="52475" y="468"/>
                </a:lnTo>
                <a:lnTo>
                  <a:pt x="45237" y="1835"/>
                </a:lnTo>
                <a:lnTo>
                  <a:pt x="38330" y="4044"/>
                </a:lnTo>
                <a:lnTo>
                  <a:pt x="31812" y="7038"/>
                </a:lnTo>
                <a:lnTo>
                  <a:pt x="25740" y="10762"/>
                </a:lnTo>
                <a:lnTo>
                  <a:pt x="20170" y="15158"/>
                </a:lnTo>
                <a:lnTo>
                  <a:pt x="15158" y="20169"/>
                </a:lnTo>
                <a:lnTo>
                  <a:pt x="10763" y="25739"/>
                </a:lnTo>
                <a:lnTo>
                  <a:pt x="7039" y="31811"/>
                </a:lnTo>
                <a:lnTo>
                  <a:pt x="4044" y="38328"/>
                </a:lnTo>
                <a:lnTo>
                  <a:pt x="1835" y="45235"/>
                </a:lnTo>
                <a:lnTo>
                  <a:pt x="468" y="52473"/>
                </a:lnTo>
                <a:lnTo>
                  <a:pt x="0" y="59988"/>
                </a:lnTo>
                <a:lnTo>
                  <a:pt x="468" y="67503"/>
                </a:lnTo>
                <a:lnTo>
                  <a:pt x="1835" y="74742"/>
                </a:lnTo>
                <a:lnTo>
                  <a:pt x="4044" y="81650"/>
                </a:lnTo>
                <a:lnTo>
                  <a:pt x="7039" y="88168"/>
                </a:lnTo>
                <a:lnTo>
                  <a:pt x="10763" y="94240"/>
                </a:lnTo>
                <a:lnTo>
                  <a:pt x="15158" y="99811"/>
                </a:lnTo>
                <a:lnTo>
                  <a:pt x="20170" y="104823"/>
                </a:lnTo>
                <a:lnTo>
                  <a:pt x="25740" y="109218"/>
                </a:lnTo>
                <a:lnTo>
                  <a:pt x="31812" y="112942"/>
                </a:lnTo>
                <a:lnTo>
                  <a:pt x="38330" y="115937"/>
                </a:lnTo>
                <a:lnTo>
                  <a:pt x="45237" y="118146"/>
                </a:lnTo>
                <a:lnTo>
                  <a:pt x="52475" y="119514"/>
                </a:lnTo>
                <a:lnTo>
                  <a:pt x="59990" y="119982"/>
                </a:lnTo>
                <a:lnTo>
                  <a:pt x="67505" y="119514"/>
                </a:lnTo>
                <a:lnTo>
                  <a:pt x="74745" y="118146"/>
                </a:lnTo>
                <a:lnTo>
                  <a:pt x="81653" y="115937"/>
                </a:lnTo>
                <a:lnTo>
                  <a:pt x="87696" y="113160"/>
                </a:lnTo>
                <a:lnTo>
                  <a:pt x="59990" y="113160"/>
                </a:lnTo>
                <a:lnTo>
                  <a:pt x="52786" y="112674"/>
                </a:lnTo>
                <a:lnTo>
                  <a:pt x="45874" y="111258"/>
                </a:lnTo>
                <a:lnTo>
                  <a:pt x="39317" y="108975"/>
                </a:lnTo>
                <a:lnTo>
                  <a:pt x="33179" y="105891"/>
                </a:lnTo>
                <a:lnTo>
                  <a:pt x="27523" y="102067"/>
                </a:lnTo>
                <a:lnTo>
                  <a:pt x="22415" y="97569"/>
                </a:lnTo>
                <a:lnTo>
                  <a:pt x="17917" y="92461"/>
                </a:lnTo>
                <a:lnTo>
                  <a:pt x="14093" y="86805"/>
                </a:lnTo>
                <a:lnTo>
                  <a:pt x="11008" y="80666"/>
                </a:lnTo>
                <a:lnTo>
                  <a:pt x="8726" y="74107"/>
                </a:lnTo>
                <a:lnTo>
                  <a:pt x="7309" y="67193"/>
                </a:lnTo>
                <a:lnTo>
                  <a:pt x="6823" y="59988"/>
                </a:lnTo>
                <a:lnTo>
                  <a:pt x="7309" y="52784"/>
                </a:lnTo>
                <a:lnTo>
                  <a:pt x="8726" y="45871"/>
                </a:lnTo>
                <a:lnTo>
                  <a:pt x="11008" y="39314"/>
                </a:lnTo>
                <a:lnTo>
                  <a:pt x="14093" y="33176"/>
                </a:lnTo>
                <a:lnTo>
                  <a:pt x="17917" y="27521"/>
                </a:lnTo>
                <a:lnTo>
                  <a:pt x="22415" y="22413"/>
                </a:lnTo>
                <a:lnTo>
                  <a:pt x="27523" y="17915"/>
                </a:lnTo>
                <a:lnTo>
                  <a:pt x="33179" y="14092"/>
                </a:lnTo>
                <a:lnTo>
                  <a:pt x="39317" y="11008"/>
                </a:lnTo>
                <a:lnTo>
                  <a:pt x="45874" y="8725"/>
                </a:lnTo>
                <a:lnTo>
                  <a:pt x="52786" y="7309"/>
                </a:lnTo>
                <a:lnTo>
                  <a:pt x="59990" y="6823"/>
                </a:lnTo>
                <a:lnTo>
                  <a:pt x="87702" y="6823"/>
                </a:lnTo>
                <a:lnTo>
                  <a:pt x="81653" y="4044"/>
                </a:lnTo>
                <a:lnTo>
                  <a:pt x="74745" y="1835"/>
                </a:lnTo>
                <a:lnTo>
                  <a:pt x="67505" y="468"/>
                </a:lnTo>
                <a:lnTo>
                  <a:pt x="59990" y="0"/>
                </a:lnTo>
                <a:close/>
              </a:path>
              <a:path w="120000" h="120000" extrusionOk="0">
                <a:moveTo>
                  <a:pt x="87702" y="6823"/>
                </a:moveTo>
                <a:lnTo>
                  <a:pt x="59990" y="6823"/>
                </a:lnTo>
                <a:lnTo>
                  <a:pt x="67195" y="7309"/>
                </a:lnTo>
                <a:lnTo>
                  <a:pt x="74109" y="8725"/>
                </a:lnTo>
                <a:lnTo>
                  <a:pt x="80668" y="11008"/>
                </a:lnTo>
                <a:lnTo>
                  <a:pt x="86807" y="14092"/>
                </a:lnTo>
                <a:lnTo>
                  <a:pt x="92463" y="17915"/>
                </a:lnTo>
                <a:lnTo>
                  <a:pt x="97571" y="22413"/>
                </a:lnTo>
                <a:lnTo>
                  <a:pt x="102069" y="27521"/>
                </a:lnTo>
                <a:lnTo>
                  <a:pt x="105893" y="33176"/>
                </a:lnTo>
                <a:lnTo>
                  <a:pt x="108977" y="39314"/>
                </a:lnTo>
                <a:lnTo>
                  <a:pt x="111260" y="45871"/>
                </a:lnTo>
                <a:lnTo>
                  <a:pt x="112676" y="52784"/>
                </a:lnTo>
                <a:lnTo>
                  <a:pt x="113162" y="59988"/>
                </a:lnTo>
                <a:lnTo>
                  <a:pt x="112676" y="67193"/>
                </a:lnTo>
                <a:lnTo>
                  <a:pt x="111260" y="74107"/>
                </a:lnTo>
                <a:lnTo>
                  <a:pt x="108977" y="80666"/>
                </a:lnTo>
                <a:lnTo>
                  <a:pt x="105893" y="86805"/>
                </a:lnTo>
                <a:lnTo>
                  <a:pt x="102069" y="92461"/>
                </a:lnTo>
                <a:lnTo>
                  <a:pt x="97571" y="97569"/>
                </a:lnTo>
                <a:lnTo>
                  <a:pt x="92463" y="102067"/>
                </a:lnTo>
                <a:lnTo>
                  <a:pt x="86807" y="105891"/>
                </a:lnTo>
                <a:lnTo>
                  <a:pt x="80668" y="108975"/>
                </a:lnTo>
                <a:lnTo>
                  <a:pt x="74109" y="111258"/>
                </a:lnTo>
                <a:lnTo>
                  <a:pt x="67195" y="112674"/>
                </a:lnTo>
                <a:lnTo>
                  <a:pt x="59990" y="113160"/>
                </a:lnTo>
                <a:lnTo>
                  <a:pt x="87696" y="113160"/>
                </a:lnTo>
                <a:lnTo>
                  <a:pt x="94244" y="109218"/>
                </a:lnTo>
                <a:lnTo>
                  <a:pt x="99815" y="104823"/>
                </a:lnTo>
                <a:lnTo>
                  <a:pt x="104826" y="99811"/>
                </a:lnTo>
                <a:lnTo>
                  <a:pt x="109222" y="94240"/>
                </a:lnTo>
                <a:lnTo>
                  <a:pt x="112946" y="88168"/>
                </a:lnTo>
                <a:lnTo>
                  <a:pt x="115941" y="81650"/>
                </a:lnTo>
                <a:lnTo>
                  <a:pt x="118150" y="74742"/>
                </a:lnTo>
                <a:lnTo>
                  <a:pt x="119518" y="67503"/>
                </a:lnTo>
                <a:lnTo>
                  <a:pt x="119986" y="59988"/>
                </a:lnTo>
                <a:lnTo>
                  <a:pt x="119518" y="52473"/>
                </a:lnTo>
                <a:lnTo>
                  <a:pt x="118150" y="45235"/>
                </a:lnTo>
                <a:lnTo>
                  <a:pt x="115941" y="38328"/>
                </a:lnTo>
                <a:lnTo>
                  <a:pt x="112946" y="31811"/>
                </a:lnTo>
                <a:lnTo>
                  <a:pt x="109222" y="25739"/>
                </a:lnTo>
                <a:lnTo>
                  <a:pt x="104826" y="20169"/>
                </a:lnTo>
                <a:lnTo>
                  <a:pt x="99815" y="15158"/>
                </a:lnTo>
                <a:lnTo>
                  <a:pt x="94244" y="10762"/>
                </a:lnTo>
                <a:lnTo>
                  <a:pt x="88171" y="7038"/>
                </a:lnTo>
                <a:lnTo>
                  <a:pt x="87702" y="68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Shape 739"/>
          <p:cNvSpPr txBox="1"/>
          <p:nvPr/>
        </p:nvSpPr>
        <p:spPr>
          <a:xfrm>
            <a:off x="7498180" y="4881983"/>
            <a:ext cx="4413600" cy="142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rgbClr val="003D51"/>
                </a:solidFill>
                <a:latin typeface="Arial"/>
                <a:ea typeface="Arial"/>
                <a:cs typeface="Arial"/>
                <a:sym typeface="Arial"/>
              </a:rPr>
              <a:t>Monitors</a:t>
            </a:r>
          </a:p>
          <a:p>
            <a:pPr marL="139700" marR="0" lvl="0" indent="-114300" algn="l" rtl="0">
              <a:spcBef>
                <a:spcPts val="200"/>
              </a:spcBef>
              <a:spcAft>
                <a:spcPts val="0"/>
              </a:spcAft>
              <a:buClr>
                <a:srgbClr val="003D5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rgbClr val="003D51"/>
                </a:solidFill>
                <a:latin typeface="Arial"/>
                <a:ea typeface="Arial"/>
                <a:cs typeface="Arial"/>
                <a:sym typeface="Arial"/>
              </a:rPr>
              <a:t>Maintain cluster membership and state</a:t>
            </a:r>
          </a:p>
          <a:p>
            <a:pPr marL="139700" marR="0" lvl="0" indent="-114300" algn="l" rtl="0">
              <a:spcBef>
                <a:spcPts val="300"/>
              </a:spcBef>
              <a:spcAft>
                <a:spcPts val="0"/>
              </a:spcAft>
              <a:buClr>
                <a:srgbClr val="003D5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rgbClr val="003D51"/>
                </a:solidFill>
                <a:latin typeface="Arial"/>
                <a:ea typeface="Arial"/>
                <a:cs typeface="Arial"/>
                <a:sym typeface="Arial"/>
              </a:rPr>
              <a:t>Provide consensus for distributed decision-making</a:t>
            </a:r>
          </a:p>
          <a:p>
            <a:pPr marL="139700" marR="0" lvl="0" indent="-114300" algn="l" rtl="0">
              <a:spcBef>
                <a:spcPts val="300"/>
              </a:spcBef>
              <a:spcAft>
                <a:spcPts val="0"/>
              </a:spcAft>
              <a:buClr>
                <a:srgbClr val="003D5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rgbClr val="003D51"/>
                </a:solidFill>
                <a:latin typeface="Arial"/>
                <a:ea typeface="Arial"/>
                <a:cs typeface="Arial"/>
                <a:sym typeface="Arial"/>
              </a:rPr>
              <a:t>Small, odd number</a:t>
            </a:r>
          </a:p>
          <a:p>
            <a:pPr marL="139700" marR="0" lvl="0" indent="-114300" algn="l" rtl="0">
              <a:spcBef>
                <a:spcPts val="300"/>
              </a:spcBef>
              <a:spcAft>
                <a:spcPts val="0"/>
              </a:spcAft>
              <a:buClr>
                <a:srgbClr val="003D5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rgbClr val="003D51"/>
                </a:solidFill>
              </a:rPr>
              <a:t>Do not store data</a:t>
            </a:r>
          </a:p>
        </p:txBody>
      </p:sp>
      <p:sp>
        <p:nvSpPr>
          <p:cNvPr id="740" name="Shape 740"/>
          <p:cNvSpPr txBox="1"/>
          <p:nvPr/>
        </p:nvSpPr>
        <p:spPr>
          <a:xfrm>
            <a:off x="1282275" y="272850"/>
            <a:ext cx="12795300" cy="962100"/>
          </a:xfrm>
          <a:prstGeom prst="rect">
            <a:avLst/>
          </a:prstGeom>
          <a:noFill/>
          <a:ln>
            <a:noFill/>
          </a:ln>
        </p:spPr>
        <p:txBody>
          <a:bodyPr lIns="89900" tIns="44950" rIns="89900" bIns="449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996" b="1" dirty="0">
                <a:solidFill>
                  <a:srgbClr val="003E52"/>
                </a:solidFill>
                <a:latin typeface="Overpass"/>
                <a:ea typeface="Overpass"/>
                <a:cs typeface="Overpass"/>
                <a:sym typeface="Overpass"/>
              </a:rPr>
              <a:t>Ceph Components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/>
          <p:nvPr/>
        </p:nvSpPr>
        <p:spPr>
          <a:xfrm>
            <a:off x="6162718" y="2069384"/>
            <a:ext cx="1392299" cy="139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3" y="0"/>
                </a:moveTo>
                <a:lnTo>
                  <a:pt x="54524" y="245"/>
                </a:lnTo>
                <a:lnTo>
                  <a:pt x="49201" y="966"/>
                </a:lnTo>
                <a:lnTo>
                  <a:pt x="44037" y="2142"/>
                </a:lnTo>
                <a:lnTo>
                  <a:pt x="39053" y="3752"/>
                </a:lnTo>
                <a:lnTo>
                  <a:pt x="34270" y="5775"/>
                </a:lnTo>
                <a:lnTo>
                  <a:pt x="29709" y="8189"/>
                </a:lnTo>
                <a:lnTo>
                  <a:pt x="25391" y="10973"/>
                </a:lnTo>
                <a:lnTo>
                  <a:pt x="21337" y="14107"/>
                </a:lnTo>
                <a:lnTo>
                  <a:pt x="17569" y="17568"/>
                </a:lnTo>
                <a:lnTo>
                  <a:pt x="14107" y="21336"/>
                </a:lnTo>
                <a:lnTo>
                  <a:pt x="10974" y="25390"/>
                </a:lnTo>
                <a:lnTo>
                  <a:pt x="8189" y="29708"/>
                </a:lnTo>
                <a:lnTo>
                  <a:pt x="5775" y="34269"/>
                </a:lnTo>
                <a:lnTo>
                  <a:pt x="3752" y="39053"/>
                </a:lnTo>
                <a:lnTo>
                  <a:pt x="2142" y="44037"/>
                </a:lnTo>
                <a:lnTo>
                  <a:pt x="966" y="49201"/>
                </a:lnTo>
                <a:lnTo>
                  <a:pt x="245" y="54523"/>
                </a:lnTo>
                <a:lnTo>
                  <a:pt x="0" y="59983"/>
                </a:lnTo>
                <a:lnTo>
                  <a:pt x="245" y="65443"/>
                </a:lnTo>
                <a:lnTo>
                  <a:pt x="966" y="70765"/>
                </a:lnTo>
                <a:lnTo>
                  <a:pt x="2142" y="75929"/>
                </a:lnTo>
                <a:lnTo>
                  <a:pt x="3752" y="80914"/>
                </a:lnTo>
                <a:lnTo>
                  <a:pt x="5775" y="85697"/>
                </a:lnTo>
                <a:lnTo>
                  <a:pt x="8189" y="90258"/>
                </a:lnTo>
                <a:lnTo>
                  <a:pt x="10974" y="94576"/>
                </a:lnTo>
                <a:lnTo>
                  <a:pt x="14107" y="98630"/>
                </a:lnTo>
                <a:lnTo>
                  <a:pt x="17569" y="102398"/>
                </a:lnTo>
                <a:lnTo>
                  <a:pt x="21337" y="105860"/>
                </a:lnTo>
                <a:lnTo>
                  <a:pt x="25391" y="108993"/>
                </a:lnTo>
                <a:lnTo>
                  <a:pt x="29709" y="111778"/>
                </a:lnTo>
                <a:lnTo>
                  <a:pt x="34270" y="114192"/>
                </a:lnTo>
                <a:lnTo>
                  <a:pt x="39053" y="116214"/>
                </a:lnTo>
                <a:lnTo>
                  <a:pt x="44037" y="117824"/>
                </a:lnTo>
                <a:lnTo>
                  <a:pt x="49201" y="119001"/>
                </a:lnTo>
                <a:lnTo>
                  <a:pt x="54524" y="119722"/>
                </a:lnTo>
                <a:lnTo>
                  <a:pt x="59983" y="119967"/>
                </a:lnTo>
                <a:lnTo>
                  <a:pt x="65443" y="119722"/>
                </a:lnTo>
                <a:lnTo>
                  <a:pt x="70765" y="119001"/>
                </a:lnTo>
                <a:lnTo>
                  <a:pt x="75929" y="117824"/>
                </a:lnTo>
                <a:lnTo>
                  <a:pt x="80914" y="116214"/>
                </a:lnTo>
                <a:lnTo>
                  <a:pt x="85697" y="114192"/>
                </a:lnTo>
                <a:lnTo>
                  <a:pt x="90258" y="111778"/>
                </a:lnTo>
                <a:lnTo>
                  <a:pt x="94576" y="108993"/>
                </a:lnTo>
                <a:lnTo>
                  <a:pt x="98630" y="105860"/>
                </a:lnTo>
                <a:lnTo>
                  <a:pt x="102398" y="102398"/>
                </a:lnTo>
                <a:lnTo>
                  <a:pt x="105860" y="98630"/>
                </a:lnTo>
                <a:lnTo>
                  <a:pt x="108993" y="94576"/>
                </a:lnTo>
                <a:lnTo>
                  <a:pt x="111777" y="90258"/>
                </a:lnTo>
                <a:lnTo>
                  <a:pt x="114192" y="85697"/>
                </a:lnTo>
                <a:lnTo>
                  <a:pt x="116214" y="80914"/>
                </a:lnTo>
                <a:lnTo>
                  <a:pt x="117824" y="75929"/>
                </a:lnTo>
                <a:lnTo>
                  <a:pt x="119000" y="70765"/>
                </a:lnTo>
                <a:lnTo>
                  <a:pt x="119722" y="65443"/>
                </a:lnTo>
                <a:lnTo>
                  <a:pt x="119967" y="59983"/>
                </a:lnTo>
                <a:lnTo>
                  <a:pt x="119722" y="54523"/>
                </a:lnTo>
                <a:lnTo>
                  <a:pt x="119000" y="49201"/>
                </a:lnTo>
                <a:lnTo>
                  <a:pt x="117824" y="44037"/>
                </a:lnTo>
                <a:lnTo>
                  <a:pt x="116214" y="39053"/>
                </a:lnTo>
                <a:lnTo>
                  <a:pt x="114192" y="34269"/>
                </a:lnTo>
                <a:lnTo>
                  <a:pt x="111777" y="29708"/>
                </a:lnTo>
                <a:lnTo>
                  <a:pt x="108993" y="25390"/>
                </a:lnTo>
                <a:lnTo>
                  <a:pt x="105860" y="21336"/>
                </a:lnTo>
                <a:lnTo>
                  <a:pt x="102398" y="17568"/>
                </a:lnTo>
                <a:lnTo>
                  <a:pt x="98630" y="14107"/>
                </a:lnTo>
                <a:lnTo>
                  <a:pt x="94576" y="10973"/>
                </a:lnTo>
                <a:lnTo>
                  <a:pt x="90258" y="8189"/>
                </a:lnTo>
                <a:lnTo>
                  <a:pt x="85697" y="5775"/>
                </a:lnTo>
                <a:lnTo>
                  <a:pt x="80914" y="3752"/>
                </a:lnTo>
                <a:lnTo>
                  <a:pt x="75929" y="2142"/>
                </a:lnTo>
                <a:lnTo>
                  <a:pt x="70765" y="966"/>
                </a:lnTo>
                <a:lnTo>
                  <a:pt x="65443" y="245"/>
                </a:lnTo>
                <a:lnTo>
                  <a:pt x="59983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Shape 746"/>
          <p:cNvSpPr/>
          <p:nvPr/>
        </p:nvSpPr>
        <p:spPr>
          <a:xfrm>
            <a:off x="6240632" y="2147282"/>
            <a:ext cx="1236599" cy="12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73" y="0"/>
                </a:moveTo>
                <a:lnTo>
                  <a:pt x="53841" y="309"/>
                </a:lnTo>
                <a:lnTo>
                  <a:pt x="47886" y="1218"/>
                </a:lnTo>
                <a:lnTo>
                  <a:pt x="42138" y="2696"/>
                </a:lnTo>
                <a:lnTo>
                  <a:pt x="36628" y="4713"/>
                </a:lnTo>
                <a:lnTo>
                  <a:pt x="31386" y="7238"/>
                </a:lnTo>
                <a:lnTo>
                  <a:pt x="26441" y="10242"/>
                </a:lnTo>
                <a:lnTo>
                  <a:pt x="21824" y="13695"/>
                </a:lnTo>
                <a:lnTo>
                  <a:pt x="17565" y="17566"/>
                </a:lnTo>
                <a:lnTo>
                  <a:pt x="13694" y="21825"/>
                </a:lnTo>
                <a:lnTo>
                  <a:pt x="10242" y="26442"/>
                </a:lnTo>
                <a:lnTo>
                  <a:pt x="7238" y="31387"/>
                </a:lnTo>
                <a:lnTo>
                  <a:pt x="4712" y="36630"/>
                </a:lnTo>
                <a:lnTo>
                  <a:pt x="2696" y="42140"/>
                </a:lnTo>
                <a:lnTo>
                  <a:pt x="1218" y="47888"/>
                </a:lnTo>
                <a:lnTo>
                  <a:pt x="309" y="53842"/>
                </a:lnTo>
                <a:lnTo>
                  <a:pt x="0" y="59974"/>
                </a:lnTo>
                <a:lnTo>
                  <a:pt x="309" y="66106"/>
                </a:lnTo>
                <a:lnTo>
                  <a:pt x="1218" y="72061"/>
                </a:lnTo>
                <a:lnTo>
                  <a:pt x="2696" y="77809"/>
                </a:lnTo>
                <a:lnTo>
                  <a:pt x="4712" y="83319"/>
                </a:lnTo>
                <a:lnTo>
                  <a:pt x="7238" y="88562"/>
                </a:lnTo>
                <a:lnTo>
                  <a:pt x="10242" y="93507"/>
                </a:lnTo>
                <a:lnTo>
                  <a:pt x="13694" y="98124"/>
                </a:lnTo>
                <a:lnTo>
                  <a:pt x="17565" y="102383"/>
                </a:lnTo>
                <a:lnTo>
                  <a:pt x="21824" y="106254"/>
                </a:lnTo>
                <a:lnTo>
                  <a:pt x="26441" y="109707"/>
                </a:lnTo>
                <a:lnTo>
                  <a:pt x="31386" y="112711"/>
                </a:lnTo>
                <a:lnTo>
                  <a:pt x="36628" y="115236"/>
                </a:lnTo>
                <a:lnTo>
                  <a:pt x="42138" y="117253"/>
                </a:lnTo>
                <a:lnTo>
                  <a:pt x="47886" y="118731"/>
                </a:lnTo>
                <a:lnTo>
                  <a:pt x="53841" y="119640"/>
                </a:lnTo>
                <a:lnTo>
                  <a:pt x="59973" y="119950"/>
                </a:lnTo>
                <a:lnTo>
                  <a:pt x="66105" y="119640"/>
                </a:lnTo>
                <a:lnTo>
                  <a:pt x="72060" y="118731"/>
                </a:lnTo>
                <a:lnTo>
                  <a:pt x="77807" y="117253"/>
                </a:lnTo>
                <a:lnTo>
                  <a:pt x="83318" y="115236"/>
                </a:lnTo>
                <a:lnTo>
                  <a:pt x="88560" y="112711"/>
                </a:lnTo>
                <a:lnTo>
                  <a:pt x="93505" y="109707"/>
                </a:lnTo>
                <a:lnTo>
                  <a:pt x="98122" y="106254"/>
                </a:lnTo>
                <a:lnTo>
                  <a:pt x="102381" y="102383"/>
                </a:lnTo>
                <a:lnTo>
                  <a:pt x="106252" y="98124"/>
                </a:lnTo>
                <a:lnTo>
                  <a:pt x="109705" y="93507"/>
                </a:lnTo>
                <a:lnTo>
                  <a:pt x="112709" y="88562"/>
                </a:lnTo>
                <a:lnTo>
                  <a:pt x="115235" y="83319"/>
                </a:lnTo>
                <a:lnTo>
                  <a:pt x="117251" y="77809"/>
                </a:lnTo>
                <a:lnTo>
                  <a:pt x="118729" y="72061"/>
                </a:lnTo>
                <a:lnTo>
                  <a:pt x="119638" y="66106"/>
                </a:lnTo>
                <a:lnTo>
                  <a:pt x="119948" y="59974"/>
                </a:lnTo>
                <a:lnTo>
                  <a:pt x="119638" y="53842"/>
                </a:lnTo>
                <a:lnTo>
                  <a:pt x="118729" y="47888"/>
                </a:lnTo>
                <a:lnTo>
                  <a:pt x="117251" y="42140"/>
                </a:lnTo>
                <a:lnTo>
                  <a:pt x="115235" y="36630"/>
                </a:lnTo>
                <a:lnTo>
                  <a:pt x="112709" y="31387"/>
                </a:lnTo>
                <a:lnTo>
                  <a:pt x="109705" y="26442"/>
                </a:lnTo>
                <a:lnTo>
                  <a:pt x="106252" y="21825"/>
                </a:lnTo>
                <a:lnTo>
                  <a:pt x="102381" y="17566"/>
                </a:lnTo>
                <a:lnTo>
                  <a:pt x="98122" y="13695"/>
                </a:lnTo>
                <a:lnTo>
                  <a:pt x="93505" y="10242"/>
                </a:lnTo>
                <a:lnTo>
                  <a:pt x="88560" y="7238"/>
                </a:lnTo>
                <a:lnTo>
                  <a:pt x="83318" y="4713"/>
                </a:lnTo>
                <a:lnTo>
                  <a:pt x="77807" y="2696"/>
                </a:lnTo>
                <a:lnTo>
                  <a:pt x="72060" y="1218"/>
                </a:lnTo>
                <a:lnTo>
                  <a:pt x="66105" y="309"/>
                </a:lnTo>
                <a:lnTo>
                  <a:pt x="599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Shape 747"/>
          <p:cNvSpPr/>
          <p:nvPr/>
        </p:nvSpPr>
        <p:spPr>
          <a:xfrm>
            <a:off x="6825999" y="3694637"/>
            <a:ext cx="74100" cy="7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498" y="0"/>
                </a:moveTo>
                <a:lnTo>
                  <a:pt x="57468" y="0"/>
                </a:lnTo>
                <a:lnTo>
                  <a:pt x="55200" y="1322"/>
                </a:lnTo>
                <a:lnTo>
                  <a:pt x="0" y="112738"/>
                </a:lnTo>
                <a:lnTo>
                  <a:pt x="129" y="114924"/>
                </a:lnTo>
                <a:lnTo>
                  <a:pt x="2464" y="118369"/>
                </a:lnTo>
                <a:lnTo>
                  <a:pt x="4501" y="119384"/>
                </a:lnTo>
                <a:lnTo>
                  <a:pt x="114183" y="119384"/>
                </a:lnTo>
                <a:lnTo>
                  <a:pt x="116186" y="118369"/>
                </a:lnTo>
                <a:lnTo>
                  <a:pt x="117403" y="116709"/>
                </a:lnTo>
                <a:lnTo>
                  <a:pt x="118555" y="114924"/>
                </a:lnTo>
                <a:lnTo>
                  <a:pt x="118674" y="112738"/>
                </a:lnTo>
                <a:lnTo>
                  <a:pt x="64768" y="1383"/>
                </a:lnTo>
                <a:lnTo>
                  <a:pt x="62498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Shape 748"/>
          <p:cNvSpPr/>
          <p:nvPr/>
        </p:nvSpPr>
        <p:spPr>
          <a:xfrm>
            <a:off x="6854957" y="4076305"/>
            <a:ext cx="153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9525" cap="flat" cmpd="sng">
            <a:solidFill>
              <a:srgbClr val="003D5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Shape 749"/>
          <p:cNvSpPr/>
          <p:nvPr/>
        </p:nvSpPr>
        <p:spPr>
          <a:xfrm>
            <a:off x="6862559" y="3736900"/>
            <a:ext cx="0" cy="305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903"/>
                </a:lnTo>
              </a:path>
            </a:pathLst>
          </a:custGeom>
          <a:noFill/>
          <a:ln w="9525" cap="flat" cmpd="sng">
            <a:solidFill>
              <a:srgbClr val="003D5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Shape 750"/>
          <p:cNvSpPr/>
          <p:nvPr/>
        </p:nvSpPr>
        <p:spPr>
          <a:xfrm>
            <a:off x="6825983" y="4343111"/>
            <a:ext cx="74100" cy="7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170" y="0"/>
                </a:moveTo>
                <a:lnTo>
                  <a:pt x="4491" y="0"/>
                </a:lnTo>
                <a:lnTo>
                  <a:pt x="2485" y="1015"/>
                </a:lnTo>
                <a:lnTo>
                  <a:pt x="1268" y="2674"/>
                </a:lnTo>
                <a:lnTo>
                  <a:pt x="119" y="4460"/>
                </a:lnTo>
                <a:lnTo>
                  <a:pt x="0" y="6645"/>
                </a:lnTo>
                <a:lnTo>
                  <a:pt x="53906" y="118001"/>
                </a:lnTo>
                <a:lnTo>
                  <a:pt x="56173" y="119387"/>
                </a:lnTo>
                <a:lnTo>
                  <a:pt x="61203" y="119387"/>
                </a:lnTo>
                <a:lnTo>
                  <a:pt x="63474" y="118061"/>
                </a:lnTo>
                <a:lnTo>
                  <a:pt x="118674" y="6645"/>
                </a:lnTo>
                <a:lnTo>
                  <a:pt x="118542" y="4460"/>
                </a:lnTo>
                <a:lnTo>
                  <a:pt x="116207" y="1015"/>
                </a:lnTo>
                <a:lnTo>
                  <a:pt x="114170" y="0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Shape 751"/>
          <p:cNvSpPr/>
          <p:nvPr/>
        </p:nvSpPr>
        <p:spPr>
          <a:xfrm>
            <a:off x="6854995" y="4077143"/>
            <a:ext cx="153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9525" cap="flat" cmpd="sng">
            <a:solidFill>
              <a:srgbClr val="003D5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Shape 752"/>
          <p:cNvSpPr/>
          <p:nvPr/>
        </p:nvSpPr>
        <p:spPr>
          <a:xfrm>
            <a:off x="6862597" y="4112977"/>
            <a:ext cx="0" cy="24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879"/>
                </a:lnTo>
              </a:path>
            </a:pathLst>
          </a:custGeom>
          <a:noFill/>
          <a:ln w="9525" cap="flat" cmpd="sng">
            <a:solidFill>
              <a:srgbClr val="003D5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Shape 753"/>
          <p:cNvSpPr/>
          <p:nvPr/>
        </p:nvSpPr>
        <p:spPr>
          <a:xfrm>
            <a:off x="6854995" y="4374442"/>
            <a:ext cx="153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9525" cap="flat" cmpd="sng">
            <a:solidFill>
              <a:srgbClr val="003D5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Shape 754"/>
          <p:cNvSpPr/>
          <p:nvPr/>
        </p:nvSpPr>
        <p:spPr>
          <a:xfrm>
            <a:off x="6547052" y="2857849"/>
            <a:ext cx="178200" cy="178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11" y="0"/>
                </a:moveTo>
                <a:lnTo>
                  <a:pt x="36674" y="4721"/>
                </a:lnTo>
                <a:lnTo>
                  <a:pt x="17596" y="17592"/>
                </a:lnTo>
                <a:lnTo>
                  <a:pt x="4723" y="36669"/>
                </a:lnTo>
                <a:lnTo>
                  <a:pt x="0" y="60011"/>
                </a:lnTo>
                <a:lnTo>
                  <a:pt x="4723" y="83339"/>
                </a:lnTo>
                <a:lnTo>
                  <a:pt x="17596" y="102409"/>
                </a:lnTo>
                <a:lnTo>
                  <a:pt x="36674" y="115278"/>
                </a:lnTo>
                <a:lnTo>
                  <a:pt x="60011" y="119999"/>
                </a:lnTo>
                <a:lnTo>
                  <a:pt x="83345" y="115278"/>
                </a:lnTo>
                <a:lnTo>
                  <a:pt x="89958" y="110816"/>
                </a:lnTo>
                <a:lnTo>
                  <a:pt x="60011" y="110816"/>
                </a:lnTo>
                <a:lnTo>
                  <a:pt x="40248" y="106817"/>
                </a:lnTo>
                <a:lnTo>
                  <a:pt x="24094" y="95918"/>
                </a:lnTo>
                <a:lnTo>
                  <a:pt x="13193" y="79767"/>
                </a:lnTo>
                <a:lnTo>
                  <a:pt x="9194" y="60011"/>
                </a:lnTo>
                <a:lnTo>
                  <a:pt x="13193" y="40246"/>
                </a:lnTo>
                <a:lnTo>
                  <a:pt x="24094" y="24087"/>
                </a:lnTo>
                <a:lnTo>
                  <a:pt x="40248" y="13183"/>
                </a:lnTo>
                <a:lnTo>
                  <a:pt x="60011" y="9182"/>
                </a:lnTo>
                <a:lnTo>
                  <a:pt x="89956" y="9182"/>
                </a:lnTo>
                <a:lnTo>
                  <a:pt x="83345" y="4721"/>
                </a:lnTo>
                <a:lnTo>
                  <a:pt x="60011" y="0"/>
                </a:lnTo>
                <a:close/>
              </a:path>
              <a:path w="120000" h="120000" extrusionOk="0">
                <a:moveTo>
                  <a:pt x="89956" y="9182"/>
                </a:moveTo>
                <a:lnTo>
                  <a:pt x="60011" y="9182"/>
                </a:lnTo>
                <a:lnTo>
                  <a:pt x="79771" y="13183"/>
                </a:lnTo>
                <a:lnTo>
                  <a:pt x="95922" y="24087"/>
                </a:lnTo>
                <a:lnTo>
                  <a:pt x="106819" y="40246"/>
                </a:lnTo>
                <a:lnTo>
                  <a:pt x="110816" y="60011"/>
                </a:lnTo>
                <a:lnTo>
                  <a:pt x="106819" y="79767"/>
                </a:lnTo>
                <a:lnTo>
                  <a:pt x="95922" y="95918"/>
                </a:lnTo>
                <a:lnTo>
                  <a:pt x="79771" y="106817"/>
                </a:lnTo>
                <a:lnTo>
                  <a:pt x="60011" y="110816"/>
                </a:lnTo>
                <a:lnTo>
                  <a:pt x="89958" y="110816"/>
                </a:lnTo>
                <a:lnTo>
                  <a:pt x="102419" y="102409"/>
                </a:lnTo>
                <a:lnTo>
                  <a:pt x="115289" y="83339"/>
                </a:lnTo>
                <a:lnTo>
                  <a:pt x="120010" y="60011"/>
                </a:lnTo>
                <a:lnTo>
                  <a:pt x="115289" y="36669"/>
                </a:lnTo>
                <a:lnTo>
                  <a:pt x="102419" y="17592"/>
                </a:lnTo>
                <a:lnTo>
                  <a:pt x="89956" y="9182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Shape 755"/>
          <p:cNvSpPr/>
          <p:nvPr/>
        </p:nvSpPr>
        <p:spPr>
          <a:xfrm>
            <a:off x="6578666" y="2889485"/>
            <a:ext cx="115500" cy="115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784" y="0"/>
                </a:moveTo>
                <a:lnTo>
                  <a:pt x="36540" y="4700"/>
                </a:lnTo>
                <a:lnTo>
                  <a:pt x="17533" y="17515"/>
                </a:lnTo>
                <a:lnTo>
                  <a:pt x="4706" y="36509"/>
                </a:lnTo>
                <a:lnTo>
                  <a:pt x="0" y="59749"/>
                </a:lnTo>
                <a:lnTo>
                  <a:pt x="4706" y="82981"/>
                </a:lnTo>
                <a:lnTo>
                  <a:pt x="17533" y="101976"/>
                </a:lnTo>
                <a:lnTo>
                  <a:pt x="36540" y="114794"/>
                </a:lnTo>
                <a:lnTo>
                  <a:pt x="59784" y="119499"/>
                </a:lnTo>
                <a:lnTo>
                  <a:pt x="83015" y="114794"/>
                </a:lnTo>
                <a:lnTo>
                  <a:pt x="90058" y="110041"/>
                </a:lnTo>
                <a:lnTo>
                  <a:pt x="59784" y="110041"/>
                </a:lnTo>
                <a:lnTo>
                  <a:pt x="40219" y="106083"/>
                </a:lnTo>
                <a:lnTo>
                  <a:pt x="24225" y="95293"/>
                </a:lnTo>
                <a:lnTo>
                  <a:pt x="13432" y="79304"/>
                </a:lnTo>
                <a:lnTo>
                  <a:pt x="9474" y="59749"/>
                </a:lnTo>
                <a:lnTo>
                  <a:pt x="13432" y="40186"/>
                </a:lnTo>
                <a:lnTo>
                  <a:pt x="24225" y="24199"/>
                </a:lnTo>
                <a:lnTo>
                  <a:pt x="40219" y="13413"/>
                </a:lnTo>
                <a:lnTo>
                  <a:pt x="59784" y="9455"/>
                </a:lnTo>
                <a:lnTo>
                  <a:pt x="90064" y="9455"/>
                </a:lnTo>
                <a:lnTo>
                  <a:pt x="83015" y="4700"/>
                </a:lnTo>
                <a:lnTo>
                  <a:pt x="59784" y="0"/>
                </a:lnTo>
                <a:close/>
              </a:path>
              <a:path w="120000" h="120000" extrusionOk="0">
                <a:moveTo>
                  <a:pt x="90064" y="9455"/>
                </a:moveTo>
                <a:lnTo>
                  <a:pt x="59784" y="9455"/>
                </a:lnTo>
                <a:lnTo>
                  <a:pt x="79336" y="13413"/>
                </a:lnTo>
                <a:lnTo>
                  <a:pt x="95318" y="24199"/>
                </a:lnTo>
                <a:lnTo>
                  <a:pt x="106101" y="40186"/>
                </a:lnTo>
                <a:lnTo>
                  <a:pt x="110058" y="59749"/>
                </a:lnTo>
                <a:lnTo>
                  <a:pt x="106101" y="79304"/>
                </a:lnTo>
                <a:lnTo>
                  <a:pt x="95318" y="95293"/>
                </a:lnTo>
                <a:lnTo>
                  <a:pt x="79336" y="106083"/>
                </a:lnTo>
                <a:lnTo>
                  <a:pt x="59784" y="110041"/>
                </a:lnTo>
                <a:lnTo>
                  <a:pt x="90058" y="110041"/>
                </a:lnTo>
                <a:lnTo>
                  <a:pt x="102010" y="101976"/>
                </a:lnTo>
                <a:lnTo>
                  <a:pt x="114829" y="82981"/>
                </a:lnTo>
                <a:lnTo>
                  <a:pt x="119533" y="59749"/>
                </a:lnTo>
                <a:lnTo>
                  <a:pt x="114829" y="36509"/>
                </a:lnTo>
                <a:lnTo>
                  <a:pt x="102010" y="17515"/>
                </a:lnTo>
                <a:lnTo>
                  <a:pt x="90064" y="9455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Shape 756"/>
          <p:cNvSpPr/>
          <p:nvPr/>
        </p:nvSpPr>
        <p:spPr>
          <a:xfrm>
            <a:off x="6770855" y="2388114"/>
            <a:ext cx="178500" cy="178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126" y="0"/>
                </a:moveTo>
                <a:lnTo>
                  <a:pt x="59723" y="0"/>
                </a:lnTo>
                <a:lnTo>
                  <a:pt x="36498" y="4721"/>
                </a:lnTo>
                <a:lnTo>
                  <a:pt x="17512" y="17591"/>
                </a:lnTo>
                <a:lnTo>
                  <a:pt x="4700" y="36665"/>
                </a:lnTo>
                <a:lnTo>
                  <a:pt x="0" y="59999"/>
                </a:lnTo>
                <a:lnTo>
                  <a:pt x="4700" y="83335"/>
                </a:lnTo>
                <a:lnTo>
                  <a:pt x="17512" y="102414"/>
                </a:lnTo>
                <a:lnTo>
                  <a:pt x="36498" y="115287"/>
                </a:lnTo>
                <a:lnTo>
                  <a:pt x="59723" y="120010"/>
                </a:lnTo>
                <a:lnTo>
                  <a:pt x="60126" y="120010"/>
                </a:lnTo>
                <a:lnTo>
                  <a:pt x="83356" y="115287"/>
                </a:lnTo>
                <a:lnTo>
                  <a:pt x="89949" y="110816"/>
                </a:lnTo>
                <a:lnTo>
                  <a:pt x="59723" y="110816"/>
                </a:lnTo>
                <a:lnTo>
                  <a:pt x="40053" y="106817"/>
                </a:lnTo>
                <a:lnTo>
                  <a:pt x="23972" y="95916"/>
                </a:lnTo>
                <a:lnTo>
                  <a:pt x="13120" y="79761"/>
                </a:lnTo>
                <a:lnTo>
                  <a:pt x="9138" y="59999"/>
                </a:lnTo>
                <a:lnTo>
                  <a:pt x="13120" y="40237"/>
                </a:lnTo>
                <a:lnTo>
                  <a:pt x="23972" y="24082"/>
                </a:lnTo>
                <a:lnTo>
                  <a:pt x="40053" y="13181"/>
                </a:lnTo>
                <a:lnTo>
                  <a:pt x="59723" y="9182"/>
                </a:lnTo>
                <a:lnTo>
                  <a:pt x="89937" y="9182"/>
                </a:lnTo>
                <a:lnTo>
                  <a:pt x="83356" y="4721"/>
                </a:lnTo>
                <a:lnTo>
                  <a:pt x="60126" y="0"/>
                </a:lnTo>
                <a:close/>
              </a:path>
              <a:path w="120000" h="120000" extrusionOk="0">
                <a:moveTo>
                  <a:pt x="89937" y="9182"/>
                </a:moveTo>
                <a:lnTo>
                  <a:pt x="60126" y="9182"/>
                </a:lnTo>
                <a:lnTo>
                  <a:pt x="79799" y="13181"/>
                </a:lnTo>
                <a:lnTo>
                  <a:pt x="95876" y="24082"/>
                </a:lnTo>
                <a:lnTo>
                  <a:pt x="106721" y="40237"/>
                </a:lnTo>
                <a:lnTo>
                  <a:pt x="110700" y="59999"/>
                </a:lnTo>
                <a:lnTo>
                  <a:pt x="106721" y="79761"/>
                </a:lnTo>
                <a:lnTo>
                  <a:pt x="95876" y="95916"/>
                </a:lnTo>
                <a:lnTo>
                  <a:pt x="79799" y="106817"/>
                </a:lnTo>
                <a:lnTo>
                  <a:pt x="60126" y="110816"/>
                </a:lnTo>
                <a:lnTo>
                  <a:pt x="89949" y="110816"/>
                </a:lnTo>
                <a:lnTo>
                  <a:pt x="102342" y="102414"/>
                </a:lnTo>
                <a:lnTo>
                  <a:pt x="115151" y="83335"/>
                </a:lnTo>
                <a:lnTo>
                  <a:pt x="119850" y="59999"/>
                </a:lnTo>
                <a:lnTo>
                  <a:pt x="115151" y="36665"/>
                </a:lnTo>
                <a:lnTo>
                  <a:pt x="102342" y="17591"/>
                </a:lnTo>
                <a:lnTo>
                  <a:pt x="89937" y="9182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Shape 757"/>
          <p:cNvSpPr/>
          <p:nvPr/>
        </p:nvSpPr>
        <p:spPr>
          <a:xfrm>
            <a:off x="6802467" y="2419732"/>
            <a:ext cx="116400" cy="115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64" y="0"/>
                </a:moveTo>
                <a:lnTo>
                  <a:pt x="59341" y="0"/>
                </a:lnTo>
                <a:lnTo>
                  <a:pt x="36269" y="4703"/>
                </a:lnTo>
                <a:lnTo>
                  <a:pt x="17404" y="17524"/>
                </a:lnTo>
                <a:lnTo>
                  <a:pt x="4671" y="36525"/>
                </a:lnTo>
                <a:lnTo>
                  <a:pt x="0" y="59766"/>
                </a:lnTo>
                <a:lnTo>
                  <a:pt x="4671" y="82998"/>
                </a:lnTo>
                <a:lnTo>
                  <a:pt x="17404" y="101993"/>
                </a:lnTo>
                <a:lnTo>
                  <a:pt x="36269" y="114812"/>
                </a:lnTo>
                <a:lnTo>
                  <a:pt x="59341" y="119517"/>
                </a:lnTo>
                <a:lnTo>
                  <a:pt x="59964" y="119517"/>
                </a:lnTo>
                <a:lnTo>
                  <a:pt x="83033" y="114812"/>
                </a:lnTo>
                <a:lnTo>
                  <a:pt x="90025" y="110060"/>
                </a:lnTo>
                <a:lnTo>
                  <a:pt x="59341" y="110060"/>
                </a:lnTo>
                <a:lnTo>
                  <a:pt x="39921" y="106101"/>
                </a:lnTo>
                <a:lnTo>
                  <a:pt x="24046" y="95311"/>
                </a:lnTo>
                <a:lnTo>
                  <a:pt x="13333" y="79321"/>
                </a:lnTo>
                <a:lnTo>
                  <a:pt x="9404" y="59766"/>
                </a:lnTo>
                <a:lnTo>
                  <a:pt x="13333" y="40201"/>
                </a:lnTo>
                <a:lnTo>
                  <a:pt x="24046" y="24207"/>
                </a:lnTo>
                <a:lnTo>
                  <a:pt x="39921" y="13416"/>
                </a:lnTo>
                <a:lnTo>
                  <a:pt x="59341" y="9455"/>
                </a:lnTo>
                <a:lnTo>
                  <a:pt x="90024" y="9455"/>
                </a:lnTo>
                <a:lnTo>
                  <a:pt x="83033" y="4703"/>
                </a:lnTo>
                <a:lnTo>
                  <a:pt x="59964" y="0"/>
                </a:lnTo>
                <a:close/>
              </a:path>
              <a:path w="120000" h="120000" extrusionOk="0">
                <a:moveTo>
                  <a:pt x="90024" y="9455"/>
                </a:moveTo>
                <a:lnTo>
                  <a:pt x="59964" y="9455"/>
                </a:lnTo>
                <a:lnTo>
                  <a:pt x="79384" y="13416"/>
                </a:lnTo>
                <a:lnTo>
                  <a:pt x="95259" y="24207"/>
                </a:lnTo>
                <a:lnTo>
                  <a:pt x="105970" y="40201"/>
                </a:lnTo>
                <a:lnTo>
                  <a:pt x="109901" y="59766"/>
                </a:lnTo>
                <a:lnTo>
                  <a:pt x="105970" y="79321"/>
                </a:lnTo>
                <a:lnTo>
                  <a:pt x="95259" y="95311"/>
                </a:lnTo>
                <a:lnTo>
                  <a:pt x="79384" y="106101"/>
                </a:lnTo>
                <a:lnTo>
                  <a:pt x="59964" y="110060"/>
                </a:lnTo>
                <a:lnTo>
                  <a:pt x="90025" y="110060"/>
                </a:lnTo>
                <a:lnTo>
                  <a:pt x="101893" y="101993"/>
                </a:lnTo>
                <a:lnTo>
                  <a:pt x="114619" y="82998"/>
                </a:lnTo>
                <a:lnTo>
                  <a:pt x="119288" y="59766"/>
                </a:lnTo>
                <a:lnTo>
                  <a:pt x="114619" y="36525"/>
                </a:lnTo>
                <a:lnTo>
                  <a:pt x="101893" y="17524"/>
                </a:lnTo>
                <a:lnTo>
                  <a:pt x="90024" y="9455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Shape 758"/>
          <p:cNvSpPr/>
          <p:nvPr/>
        </p:nvSpPr>
        <p:spPr>
          <a:xfrm>
            <a:off x="6797365" y="2674611"/>
            <a:ext cx="126300" cy="12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17" y="0"/>
                </a:moveTo>
                <a:lnTo>
                  <a:pt x="59329" y="0"/>
                </a:lnTo>
                <a:lnTo>
                  <a:pt x="36250" y="4701"/>
                </a:lnTo>
                <a:lnTo>
                  <a:pt x="17389" y="17512"/>
                </a:lnTo>
                <a:lnTo>
                  <a:pt x="4666" y="36498"/>
                </a:lnTo>
                <a:lnTo>
                  <a:pt x="0" y="59720"/>
                </a:lnTo>
                <a:lnTo>
                  <a:pt x="4666" y="82951"/>
                </a:lnTo>
                <a:lnTo>
                  <a:pt x="17389" y="101942"/>
                </a:lnTo>
                <a:lnTo>
                  <a:pt x="36250" y="114755"/>
                </a:lnTo>
                <a:lnTo>
                  <a:pt x="59329" y="119456"/>
                </a:lnTo>
                <a:lnTo>
                  <a:pt x="59917" y="119456"/>
                </a:lnTo>
                <a:lnTo>
                  <a:pt x="82983" y="114755"/>
                </a:lnTo>
                <a:lnTo>
                  <a:pt x="95228" y="106437"/>
                </a:lnTo>
                <a:lnTo>
                  <a:pt x="59329" y="106437"/>
                </a:lnTo>
                <a:lnTo>
                  <a:pt x="41282" y="102763"/>
                </a:lnTo>
                <a:lnTo>
                  <a:pt x="26537" y="92744"/>
                </a:lnTo>
                <a:lnTo>
                  <a:pt x="16593" y="77893"/>
                </a:lnTo>
                <a:lnTo>
                  <a:pt x="12946" y="59720"/>
                </a:lnTo>
                <a:lnTo>
                  <a:pt x="16593" y="41563"/>
                </a:lnTo>
                <a:lnTo>
                  <a:pt x="26537" y="26715"/>
                </a:lnTo>
                <a:lnTo>
                  <a:pt x="41282" y="16695"/>
                </a:lnTo>
                <a:lnTo>
                  <a:pt x="59329" y="13018"/>
                </a:lnTo>
                <a:lnTo>
                  <a:pt x="95229" y="13018"/>
                </a:lnTo>
                <a:lnTo>
                  <a:pt x="82983" y="4701"/>
                </a:lnTo>
                <a:lnTo>
                  <a:pt x="59917" y="0"/>
                </a:lnTo>
                <a:close/>
              </a:path>
              <a:path w="120000" h="120000" extrusionOk="0">
                <a:moveTo>
                  <a:pt x="95229" y="13018"/>
                </a:moveTo>
                <a:lnTo>
                  <a:pt x="59917" y="13018"/>
                </a:lnTo>
                <a:lnTo>
                  <a:pt x="77950" y="16695"/>
                </a:lnTo>
                <a:lnTo>
                  <a:pt x="92697" y="26715"/>
                </a:lnTo>
                <a:lnTo>
                  <a:pt x="102648" y="41563"/>
                </a:lnTo>
                <a:lnTo>
                  <a:pt x="106301" y="59720"/>
                </a:lnTo>
                <a:lnTo>
                  <a:pt x="102648" y="77893"/>
                </a:lnTo>
                <a:lnTo>
                  <a:pt x="92697" y="92744"/>
                </a:lnTo>
                <a:lnTo>
                  <a:pt x="77950" y="102763"/>
                </a:lnTo>
                <a:lnTo>
                  <a:pt x="59917" y="106437"/>
                </a:lnTo>
                <a:lnTo>
                  <a:pt x="95228" y="106437"/>
                </a:lnTo>
                <a:lnTo>
                  <a:pt x="101846" y="101942"/>
                </a:lnTo>
                <a:lnTo>
                  <a:pt x="114576" y="82951"/>
                </a:lnTo>
                <a:lnTo>
                  <a:pt x="119247" y="59720"/>
                </a:lnTo>
                <a:lnTo>
                  <a:pt x="114576" y="36498"/>
                </a:lnTo>
                <a:lnTo>
                  <a:pt x="101846" y="17512"/>
                </a:lnTo>
                <a:lnTo>
                  <a:pt x="95229" y="13018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Shape 759"/>
          <p:cNvSpPr/>
          <p:nvPr/>
        </p:nvSpPr>
        <p:spPr>
          <a:xfrm>
            <a:off x="6828996" y="2706228"/>
            <a:ext cx="62700" cy="6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196" y="0"/>
                </a:moveTo>
                <a:lnTo>
                  <a:pt x="59013" y="0"/>
                </a:lnTo>
                <a:lnTo>
                  <a:pt x="36061" y="4706"/>
                </a:lnTo>
                <a:lnTo>
                  <a:pt x="17300" y="17540"/>
                </a:lnTo>
                <a:lnTo>
                  <a:pt x="4641" y="36564"/>
                </a:lnTo>
                <a:lnTo>
                  <a:pt x="0" y="59832"/>
                </a:lnTo>
                <a:lnTo>
                  <a:pt x="4641" y="83102"/>
                </a:lnTo>
                <a:lnTo>
                  <a:pt x="17300" y="102123"/>
                </a:lnTo>
                <a:lnTo>
                  <a:pt x="36061" y="114958"/>
                </a:lnTo>
                <a:lnTo>
                  <a:pt x="59013" y="119666"/>
                </a:lnTo>
                <a:lnTo>
                  <a:pt x="60196" y="119666"/>
                </a:lnTo>
                <a:lnTo>
                  <a:pt x="83135" y="114958"/>
                </a:lnTo>
                <a:lnTo>
                  <a:pt x="101938" y="102065"/>
                </a:lnTo>
                <a:lnTo>
                  <a:pt x="36033" y="102065"/>
                </a:lnTo>
                <a:lnTo>
                  <a:pt x="17362" y="83102"/>
                </a:lnTo>
                <a:lnTo>
                  <a:pt x="17362" y="36561"/>
                </a:lnTo>
                <a:lnTo>
                  <a:pt x="36033" y="17632"/>
                </a:lnTo>
                <a:lnTo>
                  <a:pt x="101958" y="17632"/>
                </a:lnTo>
                <a:lnTo>
                  <a:pt x="83135" y="4706"/>
                </a:lnTo>
                <a:lnTo>
                  <a:pt x="60196" y="0"/>
                </a:lnTo>
                <a:close/>
              </a:path>
              <a:path w="120000" h="120000" extrusionOk="0">
                <a:moveTo>
                  <a:pt x="101958" y="17632"/>
                </a:moveTo>
                <a:lnTo>
                  <a:pt x="83179" y="17632"/>
                </a:lnTo>
                <a:lnTo>
                  <a:pt x="101850" y="36561"/>
                </a:lnTo>
                <a:lnTo>
                  <a:pt x="101850" y="83102"/>
                </a:lnTo>
                <a:lnTo>
                  <a:pt x="83179" y="102065"/>
                </a:lnTo>
                <a:lnTo>
                  <a:pt x="101938" y="102065"/>
                </a:lnTo>
                <a:lnTo>
                  <a:pt x="114563" y="83099"/>
                </a:lnTo>
                <a:lnTo>
                  <a:pt x="119213" y="59832"/>
                </a:lnTo>
                <a:lnTo>
                  <a:pt x="114563" y="36561"/>
                </a:lnTo>
                <a:lnTo>
                  <a:pt x="101958" y="17632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Shape 760"/>
          <p:cNvSpPr/>
          <p:nvPr/>
        </p:nvSpPr>
        <p:spPr>
          <a:xfrm>
            <a:off x="6995280" y="2857849"/>
            <a:ext cx="178200" cy="178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7" y="0"/>
                </a:moveTo>
                <a:lnTo>
                  <a:pt x="36659" y="4721"/>
                </a:lnTo>
                <a:lnTo>
                  <a:pt x="17589" y="17592"/>
                </a:lnTo>
                <a:lnTo>
                  <a:pt x="4720" y="36669"/>
                </a:lnTo>
                <a:lnTo>
                  <a:pt x="0" y="60011"/>
                </a:lnTo>
                <a:lnTo>
                  <a:pt x="4720" y="83339"/>
                </a:lnTo>
                <a:lnTo>
                  <a:pt x="17589" y="102409"/>
                </a:lnTo>
                <a:lnTo>
                  <a:pt x="36659" y="115278"/>
                </a:lnTo>
                <a:lnTo>
                  <a:pt x="59987" y="119999"/>
                </a:lnTo>
                <a:lnTo>
                  <a:pt x="83329" y="115278"/>
                </a:lnTo>
                <a:lnTo>
                  <a:pt x="89942" y="110816"/>
                </a:lnTo>
                <a:lnTo>
                  <a:pt x="59987" y="110816"/>
                </a:lnTo>
                <a:lnTo>
                  <a:pt x="40231" y="106817"/>
                </a:lnTo>
                <a:lnTo>
                  <a:pt x="24080" y="95918"/>
                </a:lnTo>
                <a:lnTo>
                  <a:pt x="13181" y="79767"/>
                </a:lnTo>
                <a:lnTo>
                  <a:pt x="9182" y="60011"/>
                </a:lnTo>
                <a:lnTo>
                  <a:pt x="13181" y="40246"/>
                </a:lnTo>
                <a:lnTo>
                  <a:pt x="24080" y="24087"/>
                </a:lnTo>
                <a:lnTo>
                  <a:pt x="40231" y="13183"/>
                </a:lnTo>
                <a:lnTo>
                  <a:pt x="59987" y="9182"/>
                </a:lnTo>
                <a:lnTo>
                  <a:pt x="89940" y="9182"/>
                </a:lnTo>
                <a:lnTo>
                  <a:pt x="83329" y="4721"/>
                </a:lnTo>
                <a:lnTo>
                  <a:pt x="59987" y="0"/>
                </a:lnTo>
                <a:close/>
              </a:path>
              <a:path w="120000" h="120000" extrusionOk="0">
                <a:moveTo>
                  <a:pt x="89940" y="9182"/>
                </a:moveTo>
                <a:lnTo>
                  <a:pt x="59987" y="9182"/>
                </a:lnTo>
                <a:lnTo>
                  <a:pt x="79757" y="13183"/>
                </a:lnTo>
                <a:lnTo>
                  <a:pt x="95915" y="24087"/>
                </a:lnTo>
                <a:lnTo>
                  <a:pt x="106817" y="40246"/>
                </a:lnTo>
                <a:lnTo>
                  <a:pt x="110816" y="60011"/>
                </a:lnTo>
                <a:lnTo>
                  <a:pt x="106817" y="79767"/>
                </a:lnTo>
                <a:lnTo>
                  <a:pt x="95915" y="95918"/>
                </a:lnTo>
                <a:lnTo>
                  <a:pt x="79757" y="106817"/>
                </a:lnTo>
                <a:lnTo>
                  <a:pt x="59987" y="110816"/>
                </a:lnTo>
                <a:lnTo>
                  <a:pt x="89942" y="110816"/>
                </a:lnTo>
                <a:lnTo>
                  <a:pt x="102406" y="102409"/>
                </a:lnTo>
                <a:lnTo>
                  <a:pt x="115277" y="83339"/>
                </a:lnTo>
                <a:lnTo>
                  <a:pt x="119999" y="60011"/>
                </a:lnTo>
                <a:lnTo>
                  <a:pt x="115277" y="36669"/>
                </a:lnTo>
                <a:lnTo>
                  <a:pt x="102406" y="17592"/>
                </a:lnTo>
                <a:lnTo>
                  <a:pt x="89940" y="9182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Shape 761"/>
          <p:cNvSpPr/>
          <p:nvPr/>
        </p:nvSpPr>
        <p:spPr>
          <a:xfrm>
            <a:off x="7026911" y="2889485"/>
            <a:ext cx="115500" cy="115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730" y="0"/>
                </a:moveTo>
                <a:lnTo>
                  <a:pt x="36502" y="4700"/>
                </a:lnTo>
                <a:lnTo>
                  <a:pt x="17514" y="17515"/>
                </a:lnTo>
                <a:lnTo>
                  <a:pt x="4700" y="36509"/>
                </a:lnTo>
                <a:lnTo>
                  <a:pt x="0" y="59749"/>
                </a:lnTo>
                <a:lnTo>
                  <a:pt x="4700" y="82981"/>
                </a:lnTo>
                <a:lnTo>
                  <a:pt x="17514" y="101976"/>
                </a:lnTo>
                <a:lnTo>
                  <a:pt x="36502" y="114794"/>
                </a:lnTo>
                <a:lnTo>
                  <a:pt x="59730" y="119499"/>
                </a:lnTo>
                <a:lnTo>
                  <a:pt x="82983" y="114794"/>
                </a:lnTo>
                <a:lnTo>
                  <a:pt x="90028" y="110041"/>
                </a:lnTo>
                <a:lnTo>
                  <a:pt x="59730" y="110041"/>
                </a:lnTo>
                <a:lnTo>
                  <a:pt x="40185" y="106083"/>
                </a:lnTo>
                <a:lnTo>
                  <a:pt x="24203" y="95293"/>
                </a:lnTo>
                <a:lnTo>
                  <a:pt x="13414" y="79304"/>
                </a:lnTo>
                <a:lnTo>
                  <a:pt x="9455" y="59749"/>
                </a:lnTo>
                <a:lnTo>
                  <a:pt x="13414" y="40186"/>
                </a:lnTo>
                <a:lnTo>
                  <a:pt x="24203" y="24199"/>
                </a:lnTo>
                <a:lnTo>
                  <a:pt x="40185" y="13413"/>
                </a:lnTo>
                <a:lnTo>
                  <a:pt x="59730" y="9455"/>
                </a:lnTo>
                <a:lnTo>
                  <a:pt x="90034" y="9455"/>
                </a:lnTo>
                <a:lnTo>
                  <a:pt x="82983" y="4700"/>
                </a:lnTo>
                <a:lnTo>
                  <a:pt x="59730" y="0"/>
                </a:lnTo>
                <a:close/>
              </a:path>
              <a:path w="120000" h="120000" extrusionOk="0">
                <a:moveTo>
                  <a:pt x="90034" y="9455"/>
                </a:moveTo>
                <a:lnTo>
                  <a:pt x="59730" y="9455"/>
                </a:lnTo>
                <a:lnTo>
                  <a:pt x="79298" y="13413"/>
                </a:lnTo>
                <a:lnTo>
                  <a:pt x="95299" y="24199"/>
                </a:lnTo>
                <a:lnTo>
                  <a:pt x="106096" y="40186"/>
                </a:lnTo>
                <a:lnTo>
                  <a:pt x="110058" y="59749"/>
                </a:lnTo>
                <a:lnTo>
                  <a:pt x="106096" y="79304"/>
                </a:lnTo>
                <a:lnTo>
                  <a:pt x="95299" y="95293"/>
                </a:lnTo>
                <a:lnTo>
                  <a:pt x="79298" y="106083"/>
                </a:lnTo>
                <a:lnTo>
                  <a:pt x="59730" y="110041"/>
                </a:lnTo>
                <a:lnTo>
                  <a:pt x="90028" y="110041"/>
                </a:lnTo>
                <a:lnTo>
                  <a:pt x="101988" y="101976"/>
                </a:lnTo>
                <a:lnTo>
                  <a:pt x="114811" y="82981"/>
                </a:lnTo>
                <a:lnTo>
                  <a:pt x="119516" y="59749"/>
                </a:lnTo>
                <a:lnTo>
                  <a:pt x="114811" y="36509"/>
                </a:lnTo>
                <a:lnTo>
                  <a:pt x="101988" y="17515"/>
                </a:lnTo>
                <a:lnTo>
                  <a:pt x="90034" y="9455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Shape 762"/>
          <p:cNvSpPr/>
          <p:nvPr/>
        </p:nvSpPr>
        <p:spPr>
          <a:xfrm>
            <a:off x="6515420" y="2356453"/>
            <a:ext cx="689999" cy="711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35" y="0"/>
                </a:moveTo>
                <a:lnTo>
                  <a:pt x="59930" y="0"/>
                </a:lnTo>
                <a:lnTo>
                  <a:pt x="53894" y="861"/>
                </a:lnTo>
                <a:lnTo>
                  <a:pt x="43965" y="7144"/>
                </a:lnTo>
                <a:lnTo>
                  <a:pt x="40638" y="12487"/>
                </a:lnTo>
                <a:lnTo>
                  <a:pt x="40602" y="12542"/>
                </a:lnTo>
                <a:lnTo>
                  <a:pt x="40548" y="12580"/>
                </a:lnTo>
                <a:lnTo>
                  <a:pt x="2594" y="89830"/>
                </a:lnTo>
                <a:lnTo>
                  <a:pt x="2549" y="90001"/>
                </a:lnTo>
                <a:lnTo>
                  <a:pt x="2495" y="90070"/>
                </a:lnTo>
                <a:lnTo>
                  <a:pt x="0" y="99618"/>
                </a:lnTo>
                <a:lnTo>
                  <a:pt x="1652" y="107533"/>
                </a:lnTo>
                <a:lnTo>
                  <a:pt x="6155" y="114005"/>
                </a:lnTo>
                <a:lnTo>
                  <a:pt x="12829" y="118373"/>
                </a:lnTo>
                <a:lnTo>
                  <a:pt x="20992" y="119976"/>
                </a:lnTo>
                <a:lnTo>
                  <a:pt x="28787" y="118511"/>
                </a:lnTo>
                <a:lnTo>
                  <a:pt x="31380" y="116909"/>
                </a:lnTo>
                <a:lnTo>
                  <a:pt x="20992" y="116909"/>
                </a:lnTo>
                <a:lnTo>
                  <a:pt x="14059" y="115548"/>
                </a:lnTo>
                <a:lnTo>
                  <a:pt x="8391" y="111839"/>
                </a:lnTo>
                <a:lnTo>
                  <a:pt x="4566" y="106342"/>
                </a:lnTo>
                <a:lnTo>
                  <a:pt x="3162" y="99618"/>
                </a:lnTo>
                <a:lnTo>
                  <a:pt x="3292" y="97541"/>
                </a:lnTo>
                <a:lnTo>
                  <a:pt x="3677" y="95499"/>
                </a:lnTo>
                <a:lnTo>
                  <a:pt x="4309" y="93518"/>
                </a:lnTo>
                <a:lnTo>
                  <a:pt x="5182" y="91626"/>
                </a:lnTo>
                <a:lnTo>
                  <a:pt x="5212" y="91574"/>
                </a:lnTo>
                <a:lnTo>
                  <a:pt x="5230" y="91461"/>
                </a:lnTo>
                <a:lnTo>
                  <a:pt x="5314" y="91365"/>
                </a:lnTo>
                <a:lnTo>
                  <a:pt x="5389" y="91266"/>
                </a:lnTo>
                <a:lnTo>
                  <a:pt x="43430" y="13839"/>
                </a:lnTo>
                <a:lnTo>
                  <a:pt x="43469" y="13587"/>
                </a:lnTo>
                <a:lnTo>
                  <a:pt x="43510" y="13520"/>
                </a:lnTo>
                <a:lnTo>
                  <a:pt x="43573" y="13474"/>
                </a:lnTo>
                <a:lnTo>
                  <a:pt x="43603" y="13401"/>
                </a:lnTo>
                <a:lnTo>
                  <a:pt x="46369" y="9138"/>
                </a:lnTo>
                <a:lnTo>
                  <a:pt x="50193" y="5880"/>
                </a:lnTo>
                <a:lnTo>
                  <a:pt x="54804" y="3799"/>
                </a:lnTo>
                <a:lnTo>
                  <a:pt x="59930" y="3067"/>
                </a:lnTo>
                <a:lnTo>
                  <a:pt x="70961" y="3067"/>
                </a:lnTo>
                <a:lnTo>
                  <a:pt x="66071" y="861"/>
                </a:lnTo>
                <a:lnTo>
                  <a:pt x="60035" y="0"/>
                </a:lnTo>
                <a:close/>
              </a:path>
              <a:path w="120000" h="120000" extrusionOk="0">
                <a:moveTo>
                  <a:pt x="69369" y="51406"/>
                </a:moveTo>
                <a:lnTo>
                  <a:pt x="60035" y="51406"/>
                </a:lnTo>
                <a:lnTo>
                  <a:pt x="64538" y="52187"/>
                </a:lnTo>
                <a:lnTo>
                  <a:pt x="68403" y="54343"/>
                </a:lnTo>
                <a:lnTo>
                  <a:pt x="71320" y="57598"/>
                </a:lnTo>
                <a:lnTo>
                  <a:pt x="72978" y="61674"/>
                </a:lnTo>
                <a:lnTo>
                  <a:pt x="78019" y="100721"/>
                </a:lnTo>
                <a:lnTo>
                  <a:pt x="78032" y="101046"/>
                </a:lnTo>
                <a:lnTo>
                  <a:pt x="80084" y="108482"/>
                </a:lnTo>
                <a:lnTo>
                  <a:pt x="84674" y="114492"/>
                </a:lnTo>
                <a:lnTo>
                  <a:pt x="91178" y="118511"/>
                </a:lnTo>
                <a:lnTo>
                  <a:pt x="98971" y="119976"/>
                </a:lnTo>
                <a:lnTo>
                  <a:pt x="107136" y="118373"/>
                </a:lnTo>
                <a:lnTo>
                  <a:pt x="109374" y="116909"/>
                </a:lnTo>
                <a:lnTo>
                  <a:pt x="98971" y="116909"/>
                </a:lnTo>
                <a:lnTo>
                  <a:pt x="92351" y="115665"/>
                </a:lnTo>
                <a:lnTo>
                  <a:pt x="82929" y="107149"/>
                </a:lnTo>
                <a:lnTo>
                  <a:pt x="81159" y="100376"/>
                </a:lnTo>
                <a:lnTo>
                  <a:pt x="76333" y="62971"/>
                </a:lnTo>
                <a:lnTo>
                  <a:pt x="70437" y="52004"/>
                </a:lnTo>
                <a:lnTo>
                  <a:pt x="69369" y="51406"/>
                </a:lnTo>
                <a:close/>
              </a:path>
              <a:path w="120000" h="120000" extrusionOk="0">
                <a:moveTo>
                  <a:pt x="60035" y="48342"/>
                </a:moveTo>
                <a:lnTo>
                  <a:pt x="59928" y="48342"/>
                </a:lnTo>
                <a:lnTo>
                  <a:pt x="54329" y="49315"/>
                </a:lnTo>
                <a:lnTo>
                  <a:pt x="45910" y="56062"/>
                </a:lnTo>
                <a:lnTo>
                  <a:pt x="43615" y="62820"/>
                </a:lnTo>
                <a:lnTo>
                  <a:pt x="43630" y="62971"/>
                </a:lnTo>
                <a:lnTo>
                  <a:pt x="38806" y="100376"/>
                </a:lnTo>
                <a:lnTo>
                  <a:pt x="33136" y="112252"/>
                </a:lnTo>
                <a:lnTo>
                  <a:pt x="20992" y="116909"/>
                </a:lnTo>
                <a:lnTo>
                  <a:pt x="31380" y="116909"/>
                </a:lnTo>
                <a:lnTo>
                  <a:pt x="35291" y="114492"/>
                </a:lnTo>
                <a:lnTo>
                  <a:pt x="39881" y="108482"/>
                </a:lnTo>
                <a:lnTo>
                  <a:pt x="41931" y="101046"/>
                </a:lnTo>
                <a:lnTo>
                  <a:pt x="41947" y="100721"/>
                </a:lnTo>
                <a:lnTo>
                  <a:pt x="46985" y="61674"/>
                </a:lnTo>
                <a:lnTo>
                  <a:pt x="48644" y="57598"/>
                </a:lnTo>
                <a:lnTo>
                  <a:pt x="51561" y="54343"/>
                </a:lnTo>
                <a:lnTo>
                  <a:pt x="55425" y="52187"/>
                </a:lnTo>
                <a:lnTo>
                  <a:pt x="59928" y="51406"/>
                </a:lnTo>
                <a:lnTo>
                  <a:pt x="69369" y="51406"/>
                </a:lnTo>
                <a:lnTo>
                  <a:pt x="65635" y="49315"/>
                </a:lnTo>
                <a:lnTo>
                  <a:pt x="60035" y="48342"/>
                </a:lnTo>
                <a:close/>
              </a:path>
              <a:path w="120000" h="120000" extrusionOk="0">
                <a:moveTo>
                  <a:pt x="70961" y="3067"/>
                </a:moveTo>
                <a:lnTo>
                  <a:pt x="60035" y="3067"/>
                </a:lnTo>
                <a:lnTo>
                  <a:pt x="65162" y="3799"/>
                </a:lnTo>
                <a:lnTo>
                  <a:pt x="69773" y="5880"/>
                </a:lnTo>
                <a:lnTo>
                  <a:pt x="73596" y="9138"/>
                </a:lnTo>
                <a:lnTo>
                  <a:pt x="76359" y="13401"/>
                </a:lnTo>
                <a:lnTo>
                  <a:pt x="76392" y="13474"/>
                </a:lnTo>
                <a:lnTo>
                  <a:pt x="76452" y="13520"/>
                </a:lnTo>
                <a:lnTo>
                  <a:pt x="76494" y="13587"/>
                </a:lnTo>
                <a:lnTo>
                  <a:pt x="76533" y="13839"/>
                </a:lnTo>
                <a:lnTo>
                  <a:pt x="114574" y="91266"/>
                </a:lnTo>
                <a:lnTo>
                  <a:pt x="114732" y="91461"/>
                </a:lnTo>
                <a:lnTo>
                  <a:pt x="114781" y="91626"/>
                </a:lnTo>
                <a:lnTo>
                  <a:pt x="115654" y="93518"/>
                </a:lnTo>
                <a:lnTo>
                  <a:pt x="116288" y="95499"/>
                </a:lnTo>
                <a:lnTo>
                  <a:pt x="116673" y="97541"/>
                </a:lnTo>
                <a:lnTo>
                  <a:pt x="116803" y="99618"/>
                </a:lnTo>
                <a:lnTo>
                  <a:pt x="115400" y="106342"/>
                </a:lnTo>
                <a:lnTo>
                  <a:pt x="111575" y="111839"/>
                </a:lnTo>
                <a:lnTo>
                  <a:pt x="105906" y="115548"/>
                </a:lnTo>
                <a:lnTo>
                  <a:pt x="98971" y="116909"/>
                </a:lnTo>
                <a:lnTo>
                  <a:pt x="109374" y="116909"/>
                </a:lnTo>
                <a:lnTo>
                  <a:pt x="113810" y="114005"/>
                </a:lnTo>
                <a:lnTo>
                  <a:pt x="118314" y="107533"/>
                </a:lnTo>
                <a:lnTo>
                  <a:pt x="119967" y="99618"/>
                </a:lnTo>
                <a:lnTo>
                  <a:pt x="119814" y="97174"/>
                </a:lnTo>
                <a:lnTo>
                  <a:pt x="117471" y="90070"/>
                </a:lnTo>
                <a:lnTo>
                  <a:pt x="117417" y="90001"/>
                </a:lnTo>
                <a:lnTo>
                  <a:pt x="117372" y="89830"/>
                </a:lnTo>
                <a:lnTo>
                  <a:pt x="79415" y="12580"/>
                </a:lnTo>
                <a:lnTo>
                  <a:pt x="79361" y="12542"/>
                </a:lnTo>
                <a:lnTo>
                  <a:pt x="79328" y="12487"/>
                </a:lnTo>
                <a:lnTo>
                  <a:pt x="79301" y="12269"/>
                </a:lnTo>
                <a:lnTo>
                  <a:pt x="79253" y="12162"/>
                </a:lnTo>
                <a:lnTo>
                  <a:pt x="76000" y="7144"/>
                </a:lnTo>
                <a:lnTo>
                  <a:pt x="71499" y="3310"/>
                </a:lnTo>
                <a:lnTo>
                  <a:pt x="70961" y="3067"/>
                </a:lnTo>
                <a:close/>
              </a:path>
            </a:pathLst>
          </a:custGeom>
          <a:solidFill>
            <a:srgbClr val="003D5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Shape 763"/>
          <p:cNvSpPr/>
          <p:nvPr/>
        </p:nvSpPr>
        <p:spPr>
          <a:xfrm>
            <a:off x="1105463" y="4593617"/>
            <a:ext cx="11611500" cy="223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6" y="119976"/>
                </a:moveTo>
                <a:lnTo>
                  <a:pt x="0" y="119976"/>
                </a:lnTo>
                <a:lnTo>
                  <a:pt x="0" y="0"/>
                </a:lnTo>
                <a:lnTo>
                  <a:pt x="119996" y="0"/>
                </a:lnTo>
                <a:lnTo>
                  <a:pt x="119996" y="119976"/>
                </a:lnTo>
                <a:close/>
              </a:path>
            </a:pathLst>
          </a:custGeom>
          <a:solidFill>
            <a:srgbClr val="A200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Shape 764"/>
          <p:cNvSpPr/>
          <p:nvPr/>
        </p:nvSpPr>
        <p:spPr>
          <a:xfrm>
            <a:off x="3913165" y="4883887"/>
            <a:ext cx="429600" cy="42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31" y="0"/>
                </a:moveTo>
                <a:lnTo>
                  <a:pt x="41009" y="3060"/>
                </a:lnTo>
                <a:lnTo>
                  <a:pt x="24560" y="11578"/>
                </a:lnTo>
                <a:lnTo>
                  <a:pt x="11578" y="24560"/>
                </a:lnTo>
                <a:lnTo>
                  <a:pt x="3060" y="41009"/>
                </a:lnTo>
                <a:lnTo>
                  <a:pt x="0" y="59932"/>
                </a:lnTo>
                <a:lnTo>
                  <a:pt x="3060" y="78857"/>
                </a:lnTo>
                <a:lnTo>
                  <a:pt x="11578" y="95308"/>
                </a:lnTo>
                <a:lnTo>
                  <a:pt x="24560" y="108290"/>
                </a:lnTo>
                <a:lnTo>
                  <a:pt x="41009" y="116809"/>
                </a:lnTo>
                <a:lnTo>
                  <a:pt x="59931" y="119869"/>
                </a:lnTo>
                <a:lnTo>
                  <a:pt x="78857" y="116809"/>
                </a:lnTo>
                <a:lnTo>
                  <a:pt x="86107" y="113055"/>
                </a:lnTo>
                <a:lnTo>
                  <a:pt x="59931" y="113055"/>
                </a:lnTo>
                <a:lnTo>
                  <a:pt x="39276" y="108873"/>
                </a:lnTo>
                <a:lnTo>
                  <a:pt x="22391" y="97478"/>
                </a:lnTo>
                <a:lnTo>
                  <a:pt x="10995" y="80590"/>
                </a:lnTo>
                <a:lnTo>
                  <a:pt x="6814" y="59932"/>
                </a:lnTo>
                <a:lnTo>
                  <a:pt x="10995" y="39276"/>
                </a:lnTo>
                <a:lnTo>
                  <a:pt x="22391" y="22391"/>
                </a:lnTo>
                <a:lnTo>
                  <a:pt x="39276" y="10995"/>
                </a:lnTo>
                <a:lnTo>
                  <a:pt x="59931" y="6814"/>
                </a:lnTo>
                <a:lnTo>
                  <a:pt x="86107" y="6814"/>
                </a:lnTo>
                <a:lnTo>
                  <a:pt x="78857" y="3060"/>
                </a:lnTo>
                <a:lnTo>
                  <a:pt x="59931" y="0"/>
                </a:lnTo>
                <a:close/>
              </a:path>
              <a:path w="120000" h="120000" extrusionOk="0">
                <a:moveTo>
                  <a:pt x="86107" y="6814"/>
                </a:moveTo>
                <a:lnTo>
                  <a:pt x="59931" y="6814"/>
                </a:lnTo>
                <a:lnTo>
                  <a:pt x="80589" y="10995"/>
                </a:lnTo>
                <a:lnTo>
                  <a:pt x="97477" y="22391"/>
                </a:lnTo>
                <a:lnTo>
                  <a:pt x="108873" y="39276"/>
                </a:lnTo>
                <a:lnTo>
                  <a:pt x="113054" y="59932"/>
                </a:lnTo>
                <a:lnTo>
                  <a:pt x="108873" y="80590"/>
                </a:lnTo>
                <a:lnTo>
                  <a:pt x="97477" y="97478"/>
                </a:lnTo>
                <a:lnTo>
                  <a:pt x="80589" y="108873"/>
                </a:lnTo>
                <a:lnTo>
                  <a:pt x="59931" y="113055"/>
                </a:lnTo>
                <a:lnTo>
                  <a:pt x="86107" y="113055"/>
                </a:lnTo>
                <a:lnTo>
                  <a:pt x="95307" y="108290"/>
                </a:lnTo>
                <a:lnTo>
                  <a:pt x="108290" y="95308"/>
                </a:lnTo>
                <a:lnTo>
                  <a:pt x="116808" y="78857"/>
                </a:lnTo>
                <a:lnTo>
                  <a:pt x="119869" y="59932"/>
                </a:lnTo>
                <a:lnTo>
                  <a:pt x="116808" y="41009"/>
                </a:lnTo>
                <a:lnTo>
                  <a:pt x="108290" y="24560"/>
                </a:lnTo>
                <a:lnTo>
                  <a:pt x="95307" y="11578"/>
                </a:lnTo>
                <a:lnTo>
                  <a:pt x="86107" y="68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Shape 765"/>
          <p:cNvSpPr/>
          <p:nvPr/>
        </p:nvSpPr>
        <p:spPr>
          <a:xfrm>
            <a:off x="8734935" y="4883887"/>
            <a:ext cx="429600" cy="42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31" y="0"/>
                </a:moveTo>
                <a:lnTo>
                  <a:pt x="41009" y="3060"/>
                </a:lnTo>
                <a:lnTo>
                  <a:pt x="24560" y="11578"/>
                </a:lnTo>
                <a:lnTo>
                  <a:pt x="11578" y="24560"/>
                </a:lnTo>
                <a:lnTo>
                  <a:pt x="3060" y="41009"/>
                </a:lnTo>
                <a:lnTo>
                  <a:pt x="0" y="59932"/>
                </a:lnTo>
                <a:lnTo>
                  <a:pt x="3060" y="78857"/>
                </a:lnTo>
                <a:lnTo>
                  <a:pt x="11578" y="95308"/>
                </a:lnTo>
                <a:lnTo>
                  <a:pt x="24560" y="108290"/>
                </a:lnTo>
                <a:lnTo>
                  <a:pt x="41009" y="116809"/>
                </a:lnTo>
                <a:lnTo>
                  <a:pt x="59931" y="119869"/>
                </a:lnTo>
                <a:lnTo>
                  <a:pt x="78857" y="116809"/>
                </a:lnTo>
                <a:lnTo>
                  <a:pt x="86107" y="113055"/>
                </a:lnTo>
                <a:lnTo>
                  <a:pt x="59931" y="113055"/>
                </a:lnTo>
                <a:lnTo>
                  <a:pt x="39276" y="108873"/>
                </a:lnTo>
                <a:lnTo>
                  <a:pt x="22391" y="97478"/>
                </a:lnTo>
                <a:lnTo>
                  <a:pt x="10995" y="80590"/>
                </a:lnTo>
                <a:lnTo>
                  <a:pt x="6814" y="59932"/>
                </a:lnTo>
                <a:lnTo>
                  <a:pt x="10995" y="39276"/>
                </a:lnTo>
                <a:lnTo>
                  <a:pt x="22391" y="22391"/>
                </a:lnTo>
                <a:lnTo>
                  <a:pt x="39276" y="10995"/>
                </a:lnTo>
                <a:lnTo>
                  <a:pt x="59931" y="6814"/>
                </a:lnTo>
                <a:lnTo>
                  <a:pt x="86107" y="6814"/>
                </a:lnTo>
                <a:lnTo>
                  <a:pt x="78857" y="3060"/>
                </a:lnTo>
                <a:lnTo>
                  <a:pt x="59931" y="0"/>
                </a:lnTo>
                <a:close/>
              </a:path>
              <a:path w="120000" h="120000" extrusionOk="0">
                <a:moveTo>
                  <a:pt x="86107" y="6814"/>
                </a:moveTo>
                <a:lnTo>
                  <a:pt x="59931" y="6814"/>
                </a:lnTo>
                <a:lnTo>
                  <a:pt x="80589" y="10995"/>
                </a:lnTo>
                <a:lnTo>
                  <a:pt x="97477" y="22391"/>
                </a:lnTo>
                <a:lnTo>
                  <a:pt x="108873" y="39276"/>
                </a:lnTo>
                <a:lnTo>
                  <a:pt x="113054" y="59932"/>
                </a:lnTo>
                <a:lnTo>
                  <a:pt x="108873" y="80590"/>
                </a:lnTo>
                <a:lnTo>
                  <a:pt x="97477" y="97478"/>
                </a:lnTo>
                <a:lnTo>
                  <a:pt x="80589" y="108873"/>
                </a:lnTo>
                <a:lnTo>
                  <a:pt x="59931" y="113055"/>
                </a:lnTo>
                <a:lnTo>
                  <a:pt x="86107" y="113055"/>
                </a:lnTo>
                <a:lnTo>
                  <a:pt x="95307" y="108290"/>
                </a:lnTo>
                <a:lnTo>
                  <a:pt x="108290" y="95308"/>
                </a:lnTo>
                <a:lnTo>
                  <a:pt x="116808" y="78857"/>
                </a:lnTo>
                <a:lnTo>
                  <a:pt x="119869" y="59932"/>
                </a:lnTo>
                <a:lnTo>
                  <a:pt x="116808" y="41009"/>
                </a:lnTo>
                <a:lnTo>
                  <a:pt x="108290" y="24560"/>
                </a:lnTo>
                <a:lnTo>
                  <a:pt x="95307" y="11578"/>
                </a:lnTo>
                <a:lnTo>
                  <a:pt x="86107" y="68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Shape 766"/>
          <p:cNvSpPr/>
          <p:nvPr/>
        </p:nvSpPr>
        <p:spPr>
          <a:xfrm>
            <a:off x="11883558" y="4884473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Shape 767"/>
          <p:cNvSpPr/>
          <p:nvPr/>
        </p:nvSpPr>
        <p:spPr>
          <a:xfrm>
            <a:off x="11933655" y="5230857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Shape 768"/>
          <p:cNvSpPr/>
          <p:nvPr/>
        </p:nvSpPr>
        <p:spPr>
          <a:xfrm>
            <a:off x="11102293" y="4884473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Shape 769"/>
          <p:cNvSpPr/>
          <p:nvPr/>
        </p:nvSpPr>
        <p:spPr>
          <a:xfrm>
            <a:off x="11152390" y="5230857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Shape 770"/>
          <p:cNvSpPr/>
          <p:nvPr/>
        </p:nvSpPr>
        <p:spPr>
          <a:xfrm>
            <a:off x="10268091" y="4884473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Shape 771"/>
          <p:cNvSpPr/>
          <p:nvPr/>
        </p:nvSpPr>
        <p:spPr>
          <a:xfrm>
            <a:off x="10318187" y="5230857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Shape 772"/>
          <p:cNvSpPr/>
          <p:nvPr/>
        </p:nvSpPr>
        <p:spPr>
          <a:xfrm>
            <a:off x="9506552" y="5596338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Shape 773"/>
          <p:cNvSpPr/>
          <p:nvPr/>
        </p:nvSpPr>
        <p:spPr>
          <a:xfrm>
            <a:off x="9556647" y="5942742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Shape 774"/>
          <p:cNvSpPr/>
          <p:nvPr/>
        </p:nvSpPr>
        <p:spPr>
          <a:xfrm>
            <a:off x="7947728" y="4890657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Shape 775"/>
          <p:cNvSpPr/>
          <p:nvPr/>
        </p:nvSpPr>
        <p:spPr>
          <a:xfrm>
            <a:off x="7997824" y="5237040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Shape 776"/>
          <p:cNvSpPr/>
          <p:nvPr/>
        </p:nvSpPr>
        <p:spPr>
          <a:xfrm>
            <a:off x="7113527" y="4890657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Shape 777"/>
          <p:cNvSpPr/>
          <p:nvPr/>
        </p:nvSpPr>
        <p:spPr>
          <a:xfrm>
            <a:off x="7163623" y="5237040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Shape 778"/>
          <p:cNvSpPr/>
          <p:nvPr/>
        </p:nvSpPr>
        <p:spPr>
          <a:xfrm>
            <a:off x="6314096" y="4885081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Shape 779"/>
          <p:cNvSpPr/>
          <p:nvPr/>
        </p:nvSpPr>
        <p:spPr>
          <a:xfrm>
            <a:off x="6364213" y="5231465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Shape 780"/>
          <p:cNvSpPr/>
          <p:nvPr/>
        </p:nvSpPr>
        <p:spPr>
          <a:xfrm>
            <a:off x="5532827" y="4885081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Shape 781"/>
          <p:cNvSpPr/>
          <p:nvPr/>
        </p:nvSpPr>
        <p:spPr>
          <a:xfrm>
            <a:off x="5582945" y="5231465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Shape 782"/>
          <p:cNvSpPr/>
          <p:nvPr/>
        </p:nvSpPr>
        <p:spPr>
          <a:xfrm>
            <a:off x="4698628" y="4885081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Shape 783"/>
          <p:cNvSpPr/>
          <p:nvPr/>
        </p:nvSpPr>
        <p:spPr>
          <a:xfrm>
            <a:off x="4748744" y="5231465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Shape 784"/>
          <p:cNvSpPr/>
          <p:nvPr/>
        </p:nvSpPr>
        <p:spPr>
          <a:xfrm>
            <a:off x="3072150" y="4890657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Shape 785"/>
          <p:cNvSpPr/>
          <p:nvPr/>
        </p:nvSpPr>
        <p:spPr>
          <a:xfrm>
            <a:off x="3122247" y="5237040"/>
            <a:ext cx="341399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Shape 786"/>
          <p:cNvSpPr/>
          <p:nvPr/>
        </p:nvSpPr>
        <p:spPr>
          <a:xfrm>
            <a:off x="2290884" y="4890657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Shape 787"/>
          <p:cNvSpPr/>
          <p:nvPr/>
        </p:nvSpPr>
        <p:spPr>
          <a:xfrm>
            <a:off x="2340981" y="5237040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Shape 788"/>
          <p:cNvSpPr/>
          <p:nvPr/>
        </p:nvSpPr>
        <p:spPr>
          <a:xfrm>
            <a:off x="1456684" y="4890657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Shape 789"/>
          <p:cNvSpPr/>
          <p:nvPr/>
        </p:nvSpPr>
        <p:spPr>
          <a:xfrm>
            <a:off x="1506779" y="5237040"/>
            <a:ext cx="341399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Shape 790"/>
          <p:cNvSpPr/>
          <p:nvPr/>
        </p:nvSpPr>
        <p:spPr>
          <a:xfrm>
            <a:off x="11102293" y="5596338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Shape 791"/>
          <p:cNvSpPr/>
          <p:nvPr/>
        </p:nvSpPr>
        <p:spPr>
          <a:xfrm>
            <a:off x="11152390" y="5942742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Shape 792"/>
          <p:cNvSpPr/>
          <p:nvPr/>
        </p:nvSpPr>
        <p:spPr>
          <a:xfrm>
            <a:off x="10268091" y="5596338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Shape 793"/>
          <p:cNvSpPr/>
          <p:nvPr/>
        </p:nvSpPr>
        <p:spPr>
          <a:xfrm>
            <a:off x="10318187" y="5942742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Shape 794"/>
          <p:cNvSpPr/>
          <p:nvPr/>
        </p:nvSpPr>
        <p:spPr>
          <a:xfrm>
            <a:off x="8728994" y="5602521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Shape 795"/>
          <p:cNvSpPr/>
          <p:nvPr/>
        </p:nvSpPr>
        <p:spPr>
          <a:xfrm>
            <a:off x="8779091" y="5948904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Shape 796"/>
          <p:cNvSpPr/>
          <p:nvPr/>
        </p:nvSpPr>
        <p:spPr>
          <a:xfrm>
            <a:off x="7947728" y="5602521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Shape 797"/>
          <p:cNvSpPr/>
          <p:nvPr/>
        </p:nvSpPr>
        <p:spPr>
          <a:xfrm>
            <a:off x="7997824" y="5948904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Shape 798"/>
          <p:cNvSpPr/>
          <p:nvPr/>
        </p:nvSpPr>
        <p:spPr>
          <a:xfrm>
            <a:off x="7113527" y="5602521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Shape 799"/>
          <p:cNvSpPr/>
          <p:nvPr/>
        </p:nvSpPr>
        <p:spPr>
          <a:xfrm>
            <a:off x="7163623" y="5948904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Shape 800"/>
          <p:cNvSpPr/>
          <p:nvPr/>
        </p:nvSpPr>
        <p:spPr>
          <a:xfrm>
            <a:off x="6314096" y="5596946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Shape 801"/>
          <p:cNvSpPr/>
          <p:nvPr/>
        </p:nvSpPr>
        <p:spPr>
          <a:xfrm>
            <a:off x="6364213" y="5943330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Shape 802"/>
          <p:cNvSpPr/>
          <p:nvPr/>
        </p:nvSpPr>
        <p:spPr>
          <a:xfrm>
            <a:off x="4698628" y="5596946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Shape 803"/>
          <p:cNvSpPr/>
          <p:nvPr/>
        </p:nvSpPr>
        <p:spPr>
          <a:xfrm>
            <a:off x="4748744" y="5943330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Shape 804"/>
          <p:cNvSpPr/>
          <p:nvPr/>
        </p:nvSpPr>
        <p:spPr>
          <a:xfrm>
            <a:off x="3072150" y="5602521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Shape 805"/>
          <p:cNvSpPr/>
          <p:nvPr/>
        </p:nvSpPr>
        <p:spPr>
          <a:xfrm>
            <a:off x="3122247" y="5948904"/>
            <a:ext cx="341399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Shape 806"/>
          <p:cNvSpPr/>
          <p:nvPr/>
        </p:nvSpPr>
        <p:spPr>
          <a:xfrm>
            <a:off x="2290884" y="5602521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Shape 807"/>
          <p:cNvSpPr/>
          <p:nvPr/>
        </p:nvSpPr>
        <p:spPr>
          <a:xfrm>
            <a:off x="2340981" y="5948904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Shape 808"/>
          <p:cNvSpPr/>
          <p:nvPr/>
        </p:nvSpPr>
        <p:spPr>
          <a:xfrm>
            <a:off x="1456684" y="5602521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Shape 809"/>
          <p:cNvSpPr/>
          <p:nvPr/>
        </p:nvSpPr>
        <p:spPr>
          <a:xfrm>
            <a:off x="1506779" y="5948904"/>
            <a:ext cx="341399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Shape 810"/>
          <p:cNvSpPr/>
          <p:nvPr/>
        </p:nvSpPr>
        <p:spPr>
          <a:xfrm>
            <a:off x="3910387" y="5602521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120000"/>
                </a:moveTo>
                <a:lnTo>
                  <a:pt x="0" y="120000"/>
                </a:lnTo>
                <a:lnTo>
                  <a:pt x="0" y="0"/>
                </a:lnTo>
                <a:lnTo>
                  <a:pt x="119999" y="0"/>
                </a:lnTo>
                <a:lnTo>
                  <a:pt x="119999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Shape 811"/>
          <p:cNvSpPr/>
          <p:nvPr/>
        </p:nvSpPr>
        <p:spPr>
          <a:xfrm>
            <a:off x="3960503" y="5948904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Shape 812"/>
          <p:cNvSpPr/>
          <p:nvPr/>
        </p:nvSpPr>
        <p:spPr>
          <a:xfrm>
            <a:off x="9506552" y="4890657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Shape 813"/>
          <p:cNvSpPr/>
          <p:nvPr/>
        </p:nvSpPr>
        <p:spPr>
          <a:xfrm>
            <a:off x="9556647" y="5237040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Shape 814"/>
          <p:cNvSpPr/>
          <p:nvPr/>
        </p:nvSpPr>
        <p:spPr>
          <a:xfrm>
            <a:off x="11886722" y="5596338"/>
            <a:ext cx="434700" cy="43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Shape 815"/>
          <p:cNvSpPr/>
          <p:nvPr/>
        </p:nvSpPr>
        <p:spPr>
          <a:xfrm>
            <a:off x="11936817" y="5942742"/>
            <a:ext cx="341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3" y="0"/>
                </a:lnTo>
              </a:path>
            </a:pathLst>
          </a:custGeom>
          <a:noFill/>
          <a:ln w="449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Shape 816"/>
          <p:cNvSpPr txBox="1"/>
          <p:nvPr/>
        </p:nvSpPr>
        <p:spPr>
          <a:xfrm>
            <a:off x="5469366" y="6374124"/>
            <a:ext cx="2850000" cy="29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40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RADOS CLUSTER</a:t>
            </a:r>
          </a:p>
        </p:txBody>
      </p:sp>
      <p:sp>
        <p:nvSpPr>
          <p:cNvPr id="817" name="Shape 817"/>
          <p:cNvSpPr txBox="1"/>
          <p:nvPr/>
        </p:nvSpPr>
        <p:spPr>
          <a:xfrm>
            <a:off x="5432411" y="1531104"/>
            <a:ext cx="2850000" cy="29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40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900" b="1"/>
              <a:t>APPLICATION</a:t>
            </a:r>
          </a:p>
        </p:txBody>
      </p:sp>
      <p:sp>
        <p:nvSpPr>
          <p:cNvPr id="818" name="Shape 818"/>
          <p:cNvSpPr txBox="1"/>
          <p:nvPr/>
        </p:nvSpPr>
        <p:spPr>
          <a:xfrm>
            <a:off x="1103957" y="338015"/>
            <a:ext cx="12407399" cy="996000"/>
          </a:xfrm>
          <a:prstGeom prst="rect">
            <a:avLst/>
          </a:prstGeom>
          <a:noFill/>
          <a:ln>
            <a:noFill/>
          </a:ln>
        </p:spPr>
        <p:txBody>
          <a:bodyPr lIns="145950" tIns="145950" rIns="145950" bIns="1459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996" b="1" dirty="0">
                <a:solidFill>
                  <a:srgbClr val="003E52"/>
                </a:solidFill>
                <a:latin typeface="Overpass"/>
                <a:ea typeface="Overpass"/>
                <a:cs typeface="Overpass"/>
                <a:sym typeface="Overpass"/>
              </a:rPr>
              <a:t>RADOS Cluster </a:t>
            </a:r>
            <a:r>
              <a:rPr lang="en-US" sz="3996" b="1" dirty="0" err="1">
                <a:solidFill>
                  <a:srgbClr val="003E52"/>
                </a:solidFill>
                <a:latin typeface="Overpass"/>
                <a:ea typeface="Overpass"/>
                <a:cs typeface="Overpass"/>
                <a:sym typeface="Overpass"/>
              </a:rPr>
              <a:t>a.k.a</a:t>
            </a:r>
            <a:r>
              <a:rPr lang="en-US" sz="3996" b="1" dirty="0">
                <a:solidFill>
                  <a:srgbClr val="003E52"/>
                </a:solidFill>
                <a:latin typeface="Overpass"/>
                <a:ea typeface="Overpass"/>
                <a:cs typeface="Overpass"/>
                <a:sym typeface="Overpass"/>
              </a:rPr>
              <a:t> Ceph Cluster </a:t>
            </a:r>
          </a:p>
        </p:txBody>
      </p:sp>
      <p:sp>
        <p:nvSpPr>
          <p:cNvPr id="819" name="Shape 819"/>
          <p:cNvSpPr/>
          <p:nvPr/>
        </p:nvSpPr>
        <p:spPr>
          <a:xfrm>
            <a:off x="5508902" y="5632137"/>
            <a:ext cx="429600" cy="42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31" y="0"/>
                </a:moveTo>
                <a:lnTo>
                  <a:pt x="41009" y="3060"/>
                </a:lnTo>
                <a:lnTo>
                  <a:pt x="24560" y="11578"/>
                </a:lnTo>
                <a:lnTo>
                  <a:pt x="11578" y="24560"/>
                </a:lnTo>
                <a:lnTo>
                  <a:pt x="3060" y="41009"/>
                </a:lnTo>
                <a:lnTo>
                  <a:pt x="0" y="59932"/>
                </a:lnTo>
                <a:lnTo>
                  <a:pt x="3060" y="78857"/>
                </a:lnTo>
                <a:lnTo>
                  <a:pt x="11578" y="95308"/>
                </a:lnTo>
                <a:lnTo>
                  <a:pt x="24560" y="108290"/>
                </a:lnTo>
                <a:lnTo>
                  <a:pt x="41009" y="116809"/>
                </a:lnTo>
                <a:lnTo>
                  <a:pt x="59931" y="119869"/>
                </a:lnTo>
                <a:lnTo>
                  <a:pt x="78857" y="116809"/>
                </a:lnTo>
                <a:lnTo>
                  <a:pt x="86107" y="113055"/>
                </a:lnTo>
                <a:lnTo>
                  <a:pt x="59931" y="113055"/>
                </a:lnTo>
                <a:lnTo>
                  <a:pt x="39276" y="108873"/>
                </a:lnTo>
                <a:lnTo>
                  <a:pt x="22391" y="97478"/>
                </a:lnTo>
                <a:lnTo>
                  <a:pt x="10995" y="80590"/>
                </a:lnTo>
                <a:lnTo>
                  <a:pt x="6814" y="59932"/>
                </a:lnTo>
                <a:lnTo>
                  <a:pt x="10995" y="39276"/>
                </a:lnTo>
                <a:lnTo>
                  <a:pt x="22391" y="22391"/>
                </a:lnTo>
                <a:lnTo>
                  <a:pt x="39276" y="10995"/>
                </a:lnTo>
                <a:lnTo>
                  <a:pt x="59931" y="6814"/>
                </a:lnTo>
                <a:lnTo>
                  <a:pt x="86107" y="6814"/>
                </a:lnTo>
                <a:lnTo>
                  <a:pt x="78857" y="3060"/>
                </a:lnTo>
                <a:lnTo>
                  <a:pt x="59931" y="0"/>
                </a:lnTo>
                <a:close/>
              </a:path>
              <a:path w="120000" h="120000" extrusionOk="0">
                <a:moveTo>
                  <a:pt x="86107" y="6814"/>
                </a:moveTo>
                <a:lnTo>
                  <a:pt x="59931" y="6814"/>
                </a:lnTo>
                <a:lnTo>
                  <a:pt x="80589" y="10995"/>
                </a:lnTo>
                <a:lnTo>
                  <a:pt x="97477" y="22391"/>
                </a:lnTo>
                <a:lnTo>
                  <a:pt x="108873" y="39276"/>
                </a:lnTo>
                <a:lnTo>
                  <a:pt x="113054" y="59932"/>
                </a:lnTo>
                <a:lnTo>
                  <a:pt x="108873" y="80590"/>
                </a:lnTo>
                <a:lnTo>
                  <a:pt x="97477" y="97478"/>
                </a:lnTo>
                <a:lnTo>
                  <a:pt x="80589" y="108873"/>
                </a:lnTo>
                <a:lnTo>
                  <a:pt x="59931" y="113055"/>
                </a:lnTo>
                <a:lnTo>
                  <a:pt x="86107" y="113055"/>
                </a:lnTo>
                <a:lnTo>
                  <a:pt x="95307" y="108290"/>
                </a:lnTo>
                <a:lnTo>
                  <a:pt x="108290" y="95308"/>
                </a:lnTo>
                <a:lnTo>
                  <a:pt x="116808" y="78857"/>
                </a:lnTo>
                <a:lnTo>
                  <a:pt x="119869" y="59932"/>
                </a:lnTo>
                <a:lnTo>
                  <a:pt x="116808" y="41009"/>
                </a:lnTo>
                <a:lnTo>
                  <a:pt x="108290" y="24560"/>
                </a:lnTo>
                <a:lnTo>
                  <a:pt x="95307" y="11578"/>
                </a:lnTo>
                <a:lnTo>
                  <a:pt x="86107" y="68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4C4B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917</Words>
  <PresentationFormat>Custom</PresentationFormat>
  <Paragraphs>235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Overpass</vt:lpstr>
      <vt:lpstr>Noto Sans Symbols</vt:lpstr>
      <vt:lpstr>Calibri</vt:lpstr>
      <vt:lpstr>Proxima Nova</vt:lpstr>
      <vt:lpstr>Times New Roman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DEVI SURYA KUMARI</dc:creator>
  <cp:lastModifiedBy>Devi Surya Kumari</cp:lastModifiedBy>
  <cp:revision>2</cp:revision>
  <dcterms:modified xsi:type="dcterms:W3CDTF">2017-03-26T12:26:33Z</dcterms:modified>
</cp:coreProperties>
</file>