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F878-1DBF-5843-B3EB-008E7F83001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E88C-6BF6-5B43-A233-D4001AE4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284311" y="266253"/>
            <a:ext cx="11760051" cy="6454354"/>
            <a:chOff x="284311" y="266253"/>
            <a:chExt cx="11760051" cy="6454354"/>
          </a:xfrm>
        </p:grpSpPr>
        <p:sp>
          <p:nvSpPr>
            <p:cNvPr id="94" name="TextBox 93"/>
            <p:cNvSpPr txBox="1"/>
            <p:nvPr/>
          </p:nvSpPr>
          <p:spPr>
            <a:xfrm>
              <a:off x="4468966" y="3202702"/>
              <a:ext cx="1917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Mobile Node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84311" y="266253"/>
              <a:ext cx="11760051" cy="6454354"/>
              <a:chOff x="284311" y="266253"/>
              <a:chExt cx="11760051" cy="645435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019545" y="2302704"/>
                <a:ext cx="1917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Anchor Node -  I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019545" y="6351275"/>
                <a:ext cx="1917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Anchor Node </a:t>
                </a:r>
                <a:r>
                  <a:rPr lang="en-US" smtClean="0"/>
                  <a:t>-  II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49981" y="6323918"/>
                <a:ext cx="1917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Anchor Node -  III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284311" y="266253"/>
                <a:ext cx="11760051" cy="6014459"/>
                <a:chOff x="284311" y="266253"/>
                <a:chExt cx="11760051" cy="6014459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7715249" y="378856"/>
                  <a:ext cx="4329113" cy="1785461"/>
                  <a:chOff x="3311857" y="1428273"/>
                  <a:chExt cx="7675231" cy="4271963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4" name="Rounded Rectangle 3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Cortex-M4 Core</a:t>
                      </a:r>
                    </a:p>
                    <a:p>
                      <a:pPr algn="ctr"/>
                      <a:r>
                        <a:rPr lang="en-US" sz="800" dirty="0" smtClean="0"/>
                        <a:t>80MHz</a:t>
                      </a:r>
                      <a:endParaRPr lang="en-US" sz="800" dirty="0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Network Processor</a:t>
                      </a:r>
                      <a:endParaRPr lang="en-US" sz="800" dirty="0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Peripherals and Power Management</a:t>
                      </a:r>
                      <a:endParaRPr lang="en-US" sz="800" dirty="0"/>
                    </a:p>
                  </p:txBody>
                </p:sp>
              </p:grp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11" name="Straight Connector 10"/>
                    <p:cNvCxnSpPr>
                      <a:stCxn id="9" idx="3"/>
                    </p:cNvCxnSpPr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stCxn id="4" idx="3"/>
                    <a:endCxn id="9" idx="1"/>
                  </p:cNvCxnSpPr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100899" y="2965876"/>
                    <a:ext cx="1114425" cy="534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284311" y="266253"/>
                  <a:ext cx="1643062" cy="12144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Admin System</a:t>
                  </a:r>
                </a:p>
                <a:p>
                  <a:pPr algn="ctr"/>
                  <a:r>
                    <a:rPr lang="en-US" dirty="0" smtClean="0"/>
                    <a:t>PC/Laptop</a:t>
                  </a:r>
                </a:p>
              </p:txBody>
            </p:sp>
            <p:grpSp>
              <p:nvGrpSpPr>
                <p:cNvPr id="31" name="Group 30"/>
                <p:cNvGrpSpPr/>
                <p:nvPr/>
              </p:nvGrpSpPr>
              <p:grpSpPr>
                <a:xfrm>
                  <a:off x="7659235" y="4495251"/>
                  <a:ext cx="4329113" cy="1785461"/>
                  <a:chOff x="3311857" y="1428273"/>
                  <a:chExt cx="7675231" cy="4271963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Cortex-M4 Core</a:t>
                      </a:r>
                    </a:p>
                    <a:p>
                      <a:pPr algn="ctr"/>
                      <a:r>
                        <a:rPr lang="en-US" sz="800" dirty="0" smtClean="0"/>
                        <a:t>80MHz</a:t>
                      </a:r>
                      <a:endParaRPr lang="en-US" sz="8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Network Processor</a:t>
                      </a:r>
                      <a:endParaRPr lang="en-US" sz="800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Peripherals and Power Management</a:t>
                      </a:r>
                      <a:endParaRPr lang="en-US" sz="800" dirty="0"/>
                    </a:p>
                  </p:txBody>
                </p:sp>
              </p:grp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37" name="Straight Connector 36"/>
                    <p:cNvCxnSpPr>
                      <a:stCxn id="38" idx="3"/>
                    </p:cNvCxnSpPr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5" name="Straight Arrow Connector 34"/>
                  <p:cNvCxnSpPr>
                    <a:stCxn id="33" idx="3"/>
                    <a:endCxn id="38" idx="1"/>
                  </p:cNvCxnSpPr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100899" y="2965876"/>
                    <a:ext cx="1114425" cy="534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44580" y="4468534"/>
                  <a:ext cx="4329113" cy="1785461"/>
                  <a:chOff x="3311857" y="1428273"/>
                  <a:chExt cx="7675231" cy="427196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Cortex-M4 Core</a:t>
                      </a:r>
                    </a:p>
                    <a:p>
                      <a:pPr algn="ctr"/>
                      <a:r>
                        <a:rPr lang="en-US" sz="800" dirty="0" smtClean="0"/>
                        <a:t>80MHz</a:t>
                      </a:r>
                      <a:endParaRPr lang="en-US" sz="800" dirty="0"/>
                    </a:p>
                  </p:txBody>
                </p:sp>
                <p:sp>
                  <p:nvSpPr>
                    <p:cNvPr id="59" name="Rounded Rectangle 58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Network Processor</a:t>
                      </a:r>
                      <a:endParaRPr lang="en-US" sz="800" dirty="0"/>
                    </a:p>
                  </p:txBody>
                </p:sp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Peripherals and Power Management</a:t>
                      </a:r>
                      <a:endParaRPr lang="en-US" sz="800" dirty="0"/>
                    </a:p>
                  </p:txBody>
                </p:sp>
              </p:grp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0" name="Straight Arrow Connector 49"/>
                  <p:cNvCxnSpPr/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100899" y="2965876"/>
                    <a:ext cx="1114425" cy="5344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743325" y="1782046"/>
                  <a:ext cx="3100388" cy="1389780"/>
                  <a:chOff x="3311857" y="1428273"/>
                  <a:chExt cx="7675231" cy="4271963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311857" y="1428273"/>
                    <a:ext cx="3063240" cy="4271963"/>
                    <a:chOff x="2526031" y="1428273"/>
                    <a:chExt cx="3063240" cy="4271963"/>
                  </a:xfrm>
                </p:grpSpPr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2526031" y="1428273"/>
                      <a:ext cx="3063240" cy="4271963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5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  <a:ln>
                      <a:solidFill>
                        <a:schemeClr val="bg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CC3200 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SoC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2643188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Cortex-M4 Core</a:t>
                      </a:r>
                    </a:p>
                    <a:p>
                      <a:pPr algn="ctr"/>
                      <a:r>
                        <a:rPr lang="en-US" sz="600" dirty="0" smtClean="0"/>
                        <a:t>80MHz</a:t>
                      </a:r>
                      <a:endParaRPr lang="en-US" sz="600" dirty="0"/>
                    </a:p>
                  </p:txBody>
                </p:sp>
                <p:sp>
                  <p:nvSpPr>
                    <p:cNvPr id="92" name="Rounded Rectangle 91"/>
                    <p:cNvSpPr/>
                    <p:nvPr/>
                  </p:nvSpPr>
                  <p:spPr>
                    <a:xfrm>
                      <a:off x="4087654" y="1943100"/>
                      <a:ext cx="1357312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Network Processor</a:t>
                      </a:r>
                      <a:endParaRPr lang="en-US" sz="600" dirty="0"/>
                    </a:p>
                  </p:txBody>
                </p:sp>
                <p:sp>
                  <p:nvSpPr>
                    <p:cNvPr id="93" name="Rounded Rectangle 92"/>
                    <p:cNvSpPr/>
                    <p:nvPr/>
                  </p:nvSpPr>
                  <p:spPr>
                    <a:xfrm>
                      <a:off x="2687478" y="4064563"/>
                      <a:ext cx="2714624" cy="971550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Peripherals and Power Management</a:t>
                      </a:r>
                      <a:endParaRPr lang="en-US" sz="600" dirty="0"/>
                    </a:p>
                  </p:txBody>
                </p:sp>
              </p:grpSp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8272462" y="2342911"/>
                    <a:ext cx="2155507" cy="244268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56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err="1" smtClean="0">
                        <a:solidFill>
                          <a:schemeClr val="tx1"/>
                        </a:solidFill>
                      </a:rPr>
                      <a:t>Decawave</a:t>
                    </a:r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</a:rPr>
                      <a:t>DW1000 Module</a:t>
                    </a:r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0427969" y="2795585"/>
                    <a:ext cx="559119" cy="768669"/>
                    <a:chOff x="10427969" y="2795585"/>
                    <a:chExt cx="559119" cy="768669"/>
                  </a:xfrm>
                </p:grpSpPr>
                <p:cxnSp>
                  <p:nvCxnSpPr>
                    <p:cNvPr id="85" name="Straight Connector 84"/>
                    <p:cNvCxnSpPr>
                      <a:stCxn id="86" idx="3"/>
                    </p:cNvCxnSpPr>
                    <p:nvPr/>
                  </p:nvCxnSpPr>
                  <p:spPr>
                    <a:xfrm>
                      <a:off x="10427969" y="3564254"/>
                      <a:ext cx="430531" cy="0"/>
                    </a:xfrm>
                    <a:prstGeom prst="line">
                      <a:avLst/>
                    </a:prstGeom>
                    <a:ln w="47625" cmpd="sng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10753726" y="2795585"/>
                      <a:ext cx="233362" cy="768669"/>
                      <a:chOff x="10753726" y="2795585"/>
                      <a:chExt cx="233362" cy="768669"/>
                    </a:xfrm>
                  </p:grpSpPr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 flipV="1">
                        <a:off x="10858500" y="2914650"/>
                        <a:ext cx="0" cy="649604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Connector 87"/>
                      <p:cNvCxnSpPr/>
                      <p:nvPr/>
                    </p:nvCxnSpPr>
                    <p:spPr>
                      <a:xfrm flipH="1" flipV="1">
                        <a:off x="10872788" y="2814639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540000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 flipV="1">
                        <a:off x="10753726" y="2795585"/>
                        <a:ext cx="114300" cy="128587"/>
                      </a:xfrm>
                      <a:prstGeom prst="line">
                        <a:avLst/>
                      </a:prstGeom>
                      <a:ln w="47625" cmpd="sng"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3" name="Straight Arrow Connector 82"/>
                  <p:cNvCxnSpPr>
                    <a:stCxn id="81" idx="3"/>
                    <a:endCxn id="86" idx="1"/>
                  </p:cNvCxnSpPr>
                  <p:nvPr/>
                </p:nvCxnSpPr>
                <p:spPr>
                  <a:xfrm flipV="1">
                    <a:off x="6375097" y="3564254"/>
                    <a:ext cx="1897365" cy="1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6924045" y="2790200"/>
                    <a:ext cx="1114425" cy="5344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smtClean="0"/>
                      <a:t>SPI</a:t>
                    </a:r>
                    <a:endParaRPr lang="en-US" sz="1200" b="1"/>
                  </a:p>
                </p:txBody>
              </p:sp>
            </p:grp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018435" y="1021495"/>
                  <a:ext cx="1724890" cy="7605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2724587" y="1012029"/>
                  <a:ext cx="832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smtClean="0"/>
                    <a:t>WiFi</a:t>
                  </a:r>
                  <a:endParaRPr lang="en-US" sz="14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38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393" y="1028695"/>
            <a:ext cx="10245273" cy="4523349"/>
            <a:chOff x="3311857" y="1428273"/>
            <a:chExt cx="7675231" cy="4271963"/>
          </a:xfrm>
        </p:grpSpPr>
        <p:grpSp>
          <p:nvGrpSpPr>
            <p:cNvPr id="5" name="Group 4"/>
            <p:cNvGrpSpPr/>
            <p:nvPr/>
          </p:nvGrpSpPr>
          <p:grpSpPr>
            <a:xfrm>
              <a:off x="3311857" y="1428273"/>
              <a:ext cx="3063240" cy="4271963"/>
              <a:chOff x="2526031" y="1428273"/>
              <a:chExt cx="3063240" cy="42719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26031" y="1428273"/>
                <a:ext cx="3063240" cy="4271963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chemeClr val="bg1">
                      <a:lumMod val="85000"/>
                    </a:schemeClr>
                  </a:gs>
                  <a:gs pos="5600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>
                    <a:solidFill>
                      <a:schemeClr val="tx1"/>
                    </a:solidFill>
                  </a:rPr>
                  <a:t>CC3200 </a:t>
                </a:r>
                <a:r>
                  <a:rPr lang="en-US" sz="3600" b="1" dirty="0" err="1" smtClean="0">
                    <a:solidFill>
                      <a:schemeClr val="tx1"/>
                    </a:solidFill>
                  </a:rPr>
                  <a:t>SoC</a:t>
                </a:r>
                <a:endParaRPr lang="en-US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643188" y="1943100"/>
                <a:ext cx="1357312" cy="9715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Cortex-M4 Core</a:t>
                </a:r>
              </a:p>
              <a:p>
                <a:pPr algn="ctr"/>
                <a:r>
                  <a:rPr lang="en-US" sz="2000" dirty="0" smtClean="0"/>
                  <a:t>80MHz</a:t>
                </a:r>
                <a:endParaRPr lang="en-US" sz="2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87654" y="1943100"/>
                <a:ext cx="1357312" cy="9715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Network Processor</a:t>
                </a:r>
                <a:endParaRPr lang="en-US" sz="2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687478" y="4064563"/>
                <a:ext cx="2714624" cy="9715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Peripherals and Power Management</a:t>
                </a:r>
                <a:endParaRPr lang="en-US" sz="2000" dirty="0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8272462" y="2342911"/>
              <a:ext cx="2155507" cy="244268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7000">
                  <a:schemeClr val="bg1">
                    <a:lumMod val="85000"/>
                  </a:schemeClr>
                </a:gs>
                <a:gs pos="56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Decawave</a:t>
              </a:r>
              <a:r>
                <a:rPr lang="en-US" sz="3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DW1000 Module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27969" y="2795585"/>
              <a:ext cx="559119" cy="768669"/>
              <a:chOff x="10427969" y="2795585"/>
              <a:chExt cx="559119" cy="768669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0427969" y="3564254"/>
                <a:ext cx="430531" cy="0"/>
              </a:xfrm>
              <a:prstGeom prst="line">
                <a:avLst/>
              </a:prstGeom>
              <a:ln w="476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10753726" y="2795585"/>
                <a:ext cx="233362" cy="768669"/>
                <a:chOff x="10753726" y="2795585"/>
                <a:chExt cx="233362" cy="76866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10858500" y="2914650"/>
                  <a:ext cx="0" cy="649604"/>
                </a:xfrm>
                <a:prstGeom prst="line">
                  <a:avLst/>
                </a:prstGeom>
                <a:ln w="4762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0872788" y="2814639"/>
                  <a:ext cx="114300" cy="128587"/>
                </a:xfrm>
                <a:prstGeom prst="line">
                  <a:avLst/>
                </a:prstGeom>
                <a:ln w="47625" cmpd="sng"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 flipV="1">
                  <a:off x="10753726" y="2795585"/>
                  <a:ext cx="114300" cy="128587"/>
                </a:xfrm>
                <a:prstGeom prst="line">
                  <a:avLst/>
                </a:prstGeom>
                <a:ln w="47625" cmpd="sng">
                  <a:solidFill>
                    <a:schemeClr val="tx1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Arrow Connector 7"/>
            <p:cNvCxnSpPr/>
            <p:nvPr/>
          </p:nvCxnSpPr>
          <p:spPr>
            <a:xfrm flipV="1">
              <a:off x="6375097" y="3564254"/>
              <a:ext cx="189736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00899" y="3154792"/>
              <a:ext cx="1114425" cy="43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SPI</a:t>
              </a:r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21569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93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TEJUS S</dc:creator>
  <cp:lastModifiedBy>TEJUS S</cp:lastModifiedBy>
  <cp:revision>7</cp:revision>
  <dcterms:created xsi:type="dcterms:W3CDTF">2017-03-03T22:31:03Z</dcterms:created>
  <dcterms:modified xsi:type="dcterms:W3CDTF">2017-03-04T00:43:59Z</dcterms:modified>
</cp:coreProperties>
</file>