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9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0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F878-1DBF-5843-B3EB-008E7F830014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Indoor Localization system using Time of Flight in </a:t>
            </a:r>
            <a:r>
              <a:rPr lang="en-US" smtClean="0"/>
              <a:t>UWB spectrum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Anirban</a:t>
            </a:r>
            <a:r>
              <a:rPr lang="en-US" dirty="0" smtClean="0"/>
              <a:t> Ghosh</a:t>
            </a:r>
          </a:p>
          <a:p>
            <a:pPr algn="r"/>
            <a:r>
              <a:rPr lang="en-US" dirty="0" smtClean="0"/>
              <a:t>Albert Davies</a:t>
            </a:r>
          </a:p>
          <a:p>
            <a:pPr algn="r"/>
            <a:r>
              <a:rPr lang="en-US" dirty="0" smtClean="0"/>
              <a:t>Tejus Siddagangaiah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 mobile node’s position with respect to multiple anchor nodes in an indoor setting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Texas Instrument’s CC3200 + </a:t>
            </a:r>
            <a:r>
              <a:rPr lang="en-US" dirty="0" err="1" smtClean="0"/>
              <a:t>Decawave’s</a:t>
            </a:r>
            <a:r>
              <a:rPr lang="en-US" dirty="0" smtClean="0"/>
              <a:t> DWM1000 UWB module</a:t>
            </a:r>
          </a:p>
          <a:p>
            <a:r>
              <a:rPr lang="en-US" dirty="0" smtClean="0"/>
              <a:t>Explain both?</a:t>
            </a:r>
          </a:p>
          <a:p>
            <a:r>
              <a:rPr lang="en-US" dirty="0" smtClean="0"/>
              <a:t>What do we put in the demonstration section ? </a:t>
            </a:r>
          </a:p>
          <a:p>
            <a:r>
              <a:rPr lang="en-US" dirty="0" smtClean="0"/>
              <a:t>I don</a:t>
            </a:r>
            <a:r>
              <a:rPr lang="mr-IN" dirty="0" smtClean="0"/>
              <a:t>’</a:t>
            </a:r>
            <a:r>
              <a:rPr lang="en-US" dirty="0" smtClean="0"/>
              <a:t>t know what he means by Use Cases? Should we explain what the demos would look like?  </a:t>
            </a:r>
          </a:p>
        </p:txBody>
      </p:sp>
    </p:spTree>
    <p:extLst>
      <p:ext uri="{BB962C8B-B14F-4D97-AF65-F5344CB8AC3E}">
        <p14:creationId xmlns:p14="http://schemas.microsoft.com/office/powerpoint/2010/main" val="138481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and Design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4902" y="1326993"/>
            <a:ext cx="11386440" cy="5505124"/>
            <a:chOff x="284311" y="266253"/>
            <a:chExt cx="11760051" cy="6454354"/>
          </a:xfrm>
        </p:grpSpPr>
        <p:sp>
          <p:nvSpPr>
            <p:cNvPr id="5" name="TextBox 4"/>
            <p:cNvSpPr txBox="1"/>
            <p:nvPr/>
          </p:nvSpPr>
          <p:spPr>
            <a:xfrm>
              <a:off x="4468966" y="3202702"/>
              <a:ext cx="1917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Mobile Node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4311" y="266253"/>
              <a:ext cx="11760051" cy="6454354"/>
              <a:chOff x="284311" y="266253"/>
              <a:chExt cx="11760051" cy="645435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019545" y="2302704"/>
                <a:ext cx="1917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Anchor Node -  I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019545" y="6351275"/>
                <a:ext cx="1917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Anchor Node </a:t>
                </a:r>
                <a:r>
                  <a:rPr lang="en-US" smtClean="0"/>
                  <a:t>-  II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49981" y="6323918"/>
                <a:ext cx="1917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Anchor Node -  III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284311" y="266253"/>
                <a:ext cx="11760051" cy="6014459"/>
                <a:chOff x="284311" y="266253"/>
                <a:chExt cx="11760051" cy="6014459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715249" y="378856"/>
                  <a:ext cx="4329113" cy="1785461"/>
                  <a:chOff x="3311857" y="1428273"/>
                  <a:chExt cx="7675231" cy="4271963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3311857" y="1428273"/>
                    <a:ext cx="3063240" cy="4271963"/>
                    <a:chOff x="2526031" y="1428273"/>
                    <a:chExt cx="3063240" cy="4271963"/>
                  </a:xfrm>
                </p:grpSpPr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2526031" y="1428273"/>
                      <a:ext cx="3063240" cy="4271963"/>
                    </a:xfrm>
                    <a:prstGeom prst="roundRect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5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CC3200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SoC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Rounded Rectangle 70"/>
                    <p:cNvSpPr/>
                    <p:nvPr/>
                  </p:nvSpPr>
                  <p:spPr>
                    <a:xfrm>
                      <a:off x="2643188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Cortex-M4 Core</a:t>
                      </a:r>
                    </a:p>
                    <a:p>
                      <a:pPr algn="ctr"/>
                      <a:r>
                        <a:rPr lang="en-US" sz="800" dirty="0" smtClean="0"/>
                        <a:t>80MHz</a:t>
                      </a:r>
                      <a:endParaRPr lang="en-US" sz="800" dirty="0"/>
                    </a:p>
                  </p:txBody>
                </p:sp>
                <p:sp>
                  <p:nvSpPr>
                    <p:cNvPr id="72" name="Rounded Rectangle 71"/>
                    <p:cNvSpPr/>
                    <p:nvPr/>
                  </p:nvSpPr>
                  <p:spPr>
                    <a:xfrm>
                      <a:off x="4087654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Network Processor</a:t>
                      </a:r>
                      <a:endParaRPr lang="en-US" sz="800" dirty="0"/>
                    </a:p>
                  </p:txBody>
                </p:sp>
                <p:sp>
                  <p:nvSpPr>
                    <p:cNvPr id="73" name="Rounded Rectangle 72"/>
                    <p:cNvSpPr/>
                    <p:nvPr/>
                  </p:nvSpPr>
                  <p:spPr>
                    <a:xfrm>
                      <a:off x="2687478" y="4064563"/>
                      <a:ext cx="2714624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Peripherals and Power Management</a:t>
                      </a:r>
                      <a:endParaRPr lang="en-US" sz="800" dirty="0"/>
                    </a:p>
                  </p:txBody>
                </p:sp>
              </p:grp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8272462" y="2342911"/>
                    <a:ext cx="2155507" cy="2442686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7000">
                        <a:schemeClr val="bg1">
                          <a:lumMod val="85000"/>
                        </a:schemeClr>
                      </a:gs>
                      <a:gs pos="56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err="1" smtClean="0">
                        <a:solidFill>
                          <a:schemeClr val="tx1"/>
                        </a:solidFill>
                      </a:rPr>
                      <a:t>Decawave</a:t>
                    </a:r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DW1000 Module</a:t>
                    </a:r>
                  </a:p>
                </p:txBody>
              </p: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0427969" y="2795585"/>
                    <a:ext cx="559119" cy="768669"/>
                    <a:chOff x="10427969" y="2795585"/>
                    <a:chExt cx="559119" cy="768669"/>
                  </a:xfrm>
                </p:grpSpPr>
                <p:cxnSp>
                  <p:nvCxnSpPr>
                    <p:cNvPr id="65" name="Straight Connector 64"/>
                    <p:cNvCxnSpPr>
                      <a:stCxn id="11" idx="3"/>
                    </p:cNvCxnSpPr>
                    <p:nvPr/>
                  </p:nvCxnSpPr>
                  <p:spPr>
                    <a:xfrm>
                      <a:off x="10427969" y="3564254"/>
                      <a:ext cx="430531" cy="0"/>
                    </a:xfrm>
                    <a:prstGeom prst="line">
                      <a:avLst/>
                    </a:prstGeom>
                    <a:ln w="47625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10753726" y="2795585"/>
                      <a:ext cx="233362" cy="768669"/>
                      <a:chOff x="10753726" y="2795585"/>
                      <a:chExt cx="233362" cy="768669"/>
                    </a:xfrm>
                  </p:grpSpPr>
                  <p:cxnSp>
                    <p:nvCxnSpPr>
                      <p:cNvPr id="67" name="Straight Connector 66"/>
                      <p:cNvCxnSpPr/>
                      <p:nvPr/>
                    </p:nvCxnSpPr>
                    <p:spPr>
                      <a:xfrm flipV="1">
                        <a:off x="10858500" y="2914650"/>
                        <a:ext cx="0" cy="649604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Connector 67"/>
                      <p:cNvCxnSpPr/>
                      <p:nvPr/>
                    </p:nvCxnSpPr>
                    <p:spPr>
                      <a:xfrm flipH="1" flipV="1">
                        <a:off x="10872788" y="2814639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540000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 flipH="1" flipV="1">
                        <a:off x="10753726" y="2795585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63" name="Straight Arrow Connector 62"/>
                  <p:cNvCxnSpPr>
                    <a:stCxn id="6" idx="3"/>
                    <a:endCxn id="11" idx="1"/>
                  </p:cNvCxnSpPr>
                  <p:nvPr/>
                </p:nvCxnSpPr>
                <p:spPr>
                  <a:xfrm flipV="1">
                    <a:off x="6375097" y="3564254"/>
                    <a:ext cx="1897365" cy="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7100899" y="2965876"/>
                    <a:ext cx="1114425" cy="534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smtClean="0"/>
                      <a:t>SPI</a:t>
                    </a:r>
                    <a:endParaRPr lang="en-US" sz="1200" b="1"/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284311" y="266253"/>
                  <a:ext cx="1643062" cy="12144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Admin System</a:t>
                  </a:r>
                </a:p>
                <a:p>
                  <a:pPr algn="ctr"/>
                  <a:r>
                    <a:rPr lang="en-US" dirty="0" smtClean="0"/>
                    <a:t>PC/Laptop</a:t>
                  </a: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7659235" y="4495251"/>
                  <a:ext cx="4329113" cy="1785461"/>
                  <a:chOff x="3311857" y="1428273"/>
                  <a:chExt cx="7675231" cy="4271963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3311857" y="1428273"/>
                    <a:ext cx="3063240" cy="4271963"/>
                    <a:chOff x="2526031" y="1428273"/>
                    <a:chExt cx="3063240" cy="4271963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2526031" y="1428273"/>
                      <a:ext cx="3063240" cy="4271963"/>
                    </a:xfrm>
                    <a:prstGeom prst="roundRect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5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CC3200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SoC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2643188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Cortex-M4 Core</a:t>
                      </a:r>
                    </a:p>
                    <a:p>
                      <a:pPr algn="ctr"/>
                      <a:r>
                        <a:rPr lang="en-US" sz="800" dirty="0" smtClean="0"/>
                        <a:t>80MHz</a:t>
                      </a:r>
                      <a:endParaRPr lang="en-US" sz="800" dirty="0"/>
                    </a:p>
                  </p:txBody>
                </p:sp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4087654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Network Processor</a:t>
                      </a:r>
                      <a:endParaRPr lang="en-US" sz="800" dirty="0"/>
                    </a:p>
                  </p:txBody>
                </p:sp>
                <p:sp>
                  <p:nvSpPr>
                    <p:cNvPr id="59" name="Rounded Rectangle 58"/>
                    <p:cNvSpPr/>
                    <p:nvPr/>
                  </p:nvSpPr>
                  <p:spPr>
                    <a:xfrm>
                      <a:off x="2687478" y="4064563"/>
                      <a:ext cx="2714624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Peripherals and Power Management</a:t>
                      </a:r>
                      <a:endParaRPr lang="en-US" sz="800" dirty="0"/>
                    </a:p>
                  </p:txBody>
                </p:sp>
              </p:grpSp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8272462" y="2342911"/>
                    <a:ext cx="2155507" cy="2442686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7000">
                        <a:schemeClr val="bg1">
                          <a:lumMod val="85000"/>
                        </a:schemeClr>
                      </a:gs>
                      <a:gs pos="56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err="1" smtClean="0">
                        <a:solidFill>
                          <a:schemeClr val="tx1"/>
                        </a:solidFill>
                      </a:rPr>
                      <a:t>Decawave</a:t>
                    </a:r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DW1000 Module</a:t>
                    </a:r>
                  </a:p>
                </p:txBody>
              </p: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10427969" y="2795585"/>
                    <a:ext cx="559119" cy="768669"/>
                    <a:chOff x="10427969" y="2795585"/>
                    <a:chExt cx="559119" cy="768669"/>
                  </a:xfrm>
                </p:grpSpPr>
                <p:cxnSp>
                  <p:nvCxnSpPr>
                    <p:cNvPr id="51" name="Straight Connector 50"/>
                    <p:cNvCxnSpPr>
                      <a:stCxn id="40" idx="3"/>
                    </p:cNvCxnSpPr>
                    <p:nvPr/>
                  </p:nvCxnSpPr>
                  <p:spPr>
                    <a:xfrm>
                      <a:off x="10427969" y="3564254"/>
                      <a:ext cx="430531" cy="0"/>
                    </a:xfrm>
                    <a:prstGeom prst="line">
                      <a:avLst/>
                    </a:prstGeom>
                    <a:ln w="47625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10753726" y="2795585"/>
                      <a:ext cx="233362" cy="768669"/>
                      <a:chOff x="10753726" y="2795585"/>
                      <a:chExt cx="233362" cy="768669"/>
                    </a:xfrm>
                  </p:grpSpPr>
                  <p:cxnSp>
                    <p:nvCxnSpPr>
                      <p:cNvPr id="53" name="Straight Connector 52"/>
                      <p:cNvCxnSpPr/>
                      <p:nvPr/>
                    </p:nvCxnSpPr>
                    <p:spPr>
                      <a:xfrm flipV="1">
                        <a:off x="10858500" y="2914650"/>
                        <a:ext cx="0" cy="649604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H="1" flipV="1">
                        <a:off x="10872788" y="2814639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540000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Connector 54"/>
                      <p:cNvCxnSpPr/>
                      <p:nvPr/>
                    </p:nvCxnSpPr>
                    <p:spPr>
                      <a:xfrm flipH="1" flipV="1">
                        <a:off x="10753726" y="2795585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9" name="Straight Arrow Connector 48"/>
                  <p:cNvCxnSpPr>
                    <a:stCxn id="35" idx="3"/>
                    <a:endCxn id="40" idx="1"/>
                  </p:cNvCxnSpPr>
                  <p:nvPr/>
                </p:nvCxnSpPr>
                <p:spPr>
                  <a:xfrm flipV="1">
                    <a:off x="6375097" y="3564254"/>
                    <a:ext cx="1897365" cy="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100899" y="2965876"/>
                    <a:ext cx="1114425" cy="534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smtClean="0"/>
                      <a:t>SPI</a:t>
                    </a:r>
                    <a:endParaRPr lang="en-US" sz="1200" b="1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44580" y="4468534"/>
                  <a:ext cx="4329113" cy="1785461"/>
                  <a:chOff x="3311857" y="1428273"/>
                  <a:chExt cx="7675231" cy="4271963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3311857" y="1428273"/>
                    <a:ext cx="3063240" cy="4271963"/>
                    <a:chOff x="2526031" y="1428273"/>
                    <a:chExt cx="3063240" cy="4271963"/>
                  </a:xfrm>
                </p:grpSpPr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2526031" y="1428273"/>
                      <a:ext cx="3063240" cy="4271963"/>
                    </a:xfrm>
                    <a:prstGeom prst="roundRect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5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CC3200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SoC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2643188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Cortex-M4 Core</a:t>
                      </a:r>
                    </a:p>
                    <a:p>
                      <a:pPr algn="ctr"/>
                      <a:r>
                        <a:rPr lang="en-US" sz="800" dirty="0" smtClean="0"/>
                        <a:t>80MHz</a:t>
                      </a:r>
                      <a:endParaRPr lang="en-US" sz="800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4087654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Network Processor</a:t>
                      </a:r>
                      <a:endParaRPr lang="en-US" sz="800" dirty="0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2687478" y="4064563"/>
                      <a:ext cx="2714624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Peripherals and Power Management</a:t>
                      </a:r>
                      <a:endParaRPr lang="en-US" sz="800" dirty="0"/>
                    </a:p>
                  </p:txBody>
                </p:sp>
              </p:grp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8272462" y="2342911"/>
                    <a:ext cx="2155507" cy="2442686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7000">
                        <a:schemeClr val="bg1">
                          <a:lumMod val="85000"/>
                        </a:schemeClr>
                      </a:gs>
                      <a:gs pos="56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err="1" smtClean="0">
                        <a:solidFill>
                          <a:schemeClr val="tx1"/>
                        </a:solidFill>
                      </a:rPr>
                      <a:t>Decawave</a:t>
                    </a:r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DW1000 Module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427969" y="2795585"/>
                    <a:ext cx="559119" cy="768669"/>
                    <a:chOff x="10427969" y="2795585"/>
                    <a:chExt cx="559119" cy="768669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10427969" y="3564254"/>
                      <a:ext cx="430531" cy="0"/>
                    </a:xfrm>
                    <a:prstGeom prst="line">
                      <a:avLst/>
                    </a:prstGeom>
                    <a:ln w="47625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10753726" y="2795585"/>
                      <a:ext cx="233362" cy="768669"/>
                      <a:chOff x="10753726" y="2795585"/>
                      <a:chExt cx="233362" cy="768669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 flipV="1">
                        <a:off x="10858500" y="2914650"/>
                        <a:ext cx="0" cy="649604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 flipV="1">
                        <a:off x="10872788" y="2814639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540000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 flipH="1" flipV="1">
                        <a:off x="10753726" y="2795585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5" name="Straight Arrow Connector 34"/>
                  <p:cNvCxnSpPr/>
                  <p:nvPr/>
                </p:nvCxnSpPr>
                <p:spPr>
                  <a:xfrm flipV="1">
                    <a:off x="6375097" y="3564254"/>
                    <a:ext cx="1897365" cy="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100899" y="2965876"/>
                    <a:ext cx="1114425" cy="534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smtClean="0"/>
                      <a:t>SPI</a:t>
                    </a:r>
                    <a:endParaRPr lang="en-US" sz="1200" b="1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743325" y="1782046"/>
                  <a:ext cx="3100388" cy="1389780"/>
                  <a:chOff x="3311857" y="1428273"/>
                  <a:chExt cx="7675231" cy="4271963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311857" y="1428273"/>
                    <a:ext cx="3063240" cy="4271963"/>
                    <a:chOff x="2526031" y="1428273"/>
                    <a:chExt cx="3063240" cy="4271963"/>
                  </a:xfrm>
                </p:grpSpPr>
                <p:sp>
                  <p:nvSpPr>
                    <p:cNvPr id="28" name="Rounded Rectangle 27"/>
                    <p:cNvSpPr/>
                    <p:nvPr/>
                  </p:nvSpPr>
                  <p:spPr>
                    <a:xfrm>
                      <a:off x="2526031" y="1428273"/>
                      <a:ext cx="3063240" cy="4271963"/>
                    </a:xfrm>
                    <a:prstGeom prst="roundRect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5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CC3200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SoC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2643188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Cortex-M4 Core</a:t>
                      </a:r>
                    </a:p>
                    <a:p>
                      <a:pPr algn="ctr"/>
                      <a:r>
                        <a:rPr lang="en-US" sz="600" dirty="0" smtClean="0"/>
                        <a:t>80MHz</a:t>
                      </a:r>
                      <a:endParaRPr lang="en-US" sz="600" dirty="0"/>
                    </a:p>
                  </p:txBody>
                </p:sp>
                <p:sp>
                  <p:nvSpPr>
                    <p:cNvPr id="30" name="Rounded Rectangle 29"/>
                    <p:cNvSpPr/>
                    <p:nvPr/>
                  </p:nvSpPr>
                  <p:spPr>
                    <a:xfrm>
                      <a:off x="4087654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Network Processor</a:t>
                      </a:r>
                      <a:endParaRPr lang="en-US" sz="600" dirty="0"/>
                    </a:p>
                  </p:txBody>
                </p:sp>
                <p:sp>
                  <p:nvSpPr>
                    <p:cNvPr id="31" name="Rounded Rectangle 30"/>
                    <p:cNvSpPr/>
                    <p:nvPr/>
                  </p:nvSpPr>
                  <p:spPr>
                    <a:xfrm>
                      <a:off x="2687478" y="4064563"/>
                      <a:ext cx="2714624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Peripherals and Power Management</a:t>
                      </a:r>
                      <a:endParaRPr lang="en-US" sz="600" dirty="0"/>
                    </a:p>
                  </p:txBody>
                </p:sp>
              </p:grpSp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8272462" y="2342911"/>
                    <a:ext cx="2155507" cy="2442686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7000">
                        <a:schemeClr val="bg1">
                          <a:lumMod val="85000"/>
                        </a:schemeClr>
                      </a:gs>
                      <a:gs pos="56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err="1" smtClean="0">
                        <a:solidFill>
                          <a:schemeClr val="tx1"/>
                        </a:solidFill>
                      </a:rPr>
                      <a:t>Decawave</a:t>
                    </a:r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DW1000 Module</a:t>
                    </a:r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10427969" y="2795585"/>
                    <a:ext cx="559119" cy="768669"/>
                    <a:chOff x="10427969" y="2795585"/>
                    <a:chExt cx="559119" cy="768669"/>
                  </a:xfrm>
                </p:grpSpPr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10427969" y="3564254"/>
                      <a:ext cx="430531" cy="0"/>
                    </a:xfrm>
                    <a:prstGeom prst="line">
                      <a:avLst/>
                    </a:prstGeom>
                    <a:ln w="47625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10753726" y="2795585"/>
                      <a:ext cx="233362" cy="768669"/>
                      <a:chOff x="10753726" y="2795585"/>
                      <a:chExt cx="233362" cy="768669"/>
                    </a:xfrm>
                  </p:grpSpPr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 flipV="1">
                        <a:off x="10858500" y="2914650"/>
                        <a:ext cx="0" cy="649604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 flipV="1">
                        <a:off x="10872788" y="2814639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540000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 flipH="1" flipV="1">
                        <a:off x="10753726" y="2795585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6375097" y="3564254"/>
                    <a:ext cx="1897365" cy="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924045" y="2790200"/>
                    <a:ext cx="1114425" cy="5344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smtClean="0"/>
                      <a:t>SPI</a:t>
                    </a:r>
                    <a:endParaRPr lang="en-US" sz="1200" b="1"/>
                  </a:p>
                </p:txBody>
              </p:sp>
            </p:grp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2018435" y="1021495"/>
                  <a:ext cx="1724890" cy="7605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724587" y="1012029"/>
                  <a:ext cx="832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smtClean="0"/>
                    <a:t>WiFi</a:t>
                  </a:r>
                  <a:endParaRPr lang="en-US" sz="1400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70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Diagram of a Node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393" y="1842732"/>
            <a:ext cx="10245273" cy="4523349"/>
            <a:chOff x="3311857" y="1428273"/>
            <a:chExt cx="7675231" cy="4271963"/>
          </a:xfrm>
        </p:grpSpPr>
        <p:grpSp>
          <p:nvGrpSpPr>
            <p:cNvPr id="5" name="Group 4"/>
            <p:cNvGrpSpPr/>
            <p:nvPr/>
          </p:nvGrpSpPr>
          <p:grpSpPr>
            <a:xfrm>
              <a:off x="3311857" y="1428273"/>
              <a:ext cx="3063240" cy="4271963"/>
              <a:chOff x="2526031" y="1428273"/>
              <a:chExt cx="3063240" cy="42719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526031" y="1428273"/>
                <a:ext cx="3063240" cy="4271963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chemeClr val="bg1">
                      <a:lumMod val="85000"/>
                    </a:schemeClr>
                  </a:gs>
                  <a:gs pos="5600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solidFill>
                      <a:schemeClr val="tx1"/>
                    </a:solidFill>
                  </a:rPr>
                  <a:t>CC3200 </a:t>
                </a:r>
                <a:r>
                  <a:rPr lang="en-US" sz="3600" b="1" dirty="0" err="1" smtClean="0">
                    <a:solidFill>
                      <a:schemeClr val="tx1"/>
                    </a:solidFill>
                  </a:rPr>
                  <a:t>SoC</a:t>
                </a:r>
                <a:endParaRPr lang="en-US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643188" y="1943100"/>
                <a:ext cx="1357312" cy="9715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Cortex-M4 Core</a:t>
                </a:r>
              </a:p>
              <a:p>
                <a:pPr algn="ctr"/>
                <a:r>
                  <a:rPr lang="en-US" sz="2000" dirty="0" smtClean="0"/>
                  <a:t>80MHz</a:t>
                </a:r>
                <a:endParaRPr lang="en-US" sz="2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87654" y="1943100"/>
                <a:ext cx="1357312" cy="9715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Network Processor</a:t>
                </a:r>
                <a:endParaRPr lang="en-US" sz="2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687478" y="4064563"/>
                <a:ext cx="2714624" cy="9715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Peripherals and Power Management</a:t>
                </a:r>
                <a:endParaRPr lang="en-US" sz="2000" dirty="0"/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8272462" y="2342911"/>
              <a:ext cx="2155507" cy="244268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7000">
                  <a:schemeClr val="bg1">
                    <a:lumMod val="85000"/>
                  </a:schemeClr>
                </a:gs>
                <a:gs pos="56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Decawave</a:t>
              </a:r>
              <a:r>
                <a:rPr lang="en-US" sz="3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DW1000 Module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427969" y="2795585"/>
              <a:ext cx="559119" cy="768669"/>
              <a:chOff x="10427969" y="2795585"/>
              <a:chExt cx="559119" cy="768669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0427969" y="3564254"/>
                <a:ext cx="430531" cy="0"/>
              </a:xfrm>
              <a:prstGeom prst="line">
                <a:avLst/>
              </a:prstGeom>
              <a:ln w="476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10753726" y="2795585"/>
                <a:ext cx="233362" cy="768669"/>
                <a:chOff x="10753726" y="2795585"/>
                <a:chExt cx="233362" cy="76866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10858500" y="2914650"/>
                  <a:ext cx="0" cy="649604"/>
                </a:xfrm>
                <a:prstGeom prst="line">
                  <a:avLst/>
                </a:prstGeom>
                <a:ln w="4762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0872788" y="2814639"/>
                  <a:ext cx="114300" cy="128587"/>
                </a:xfrm>
                <a:prstGeom prst="line">
                  <a:avLst/>
                </a:prstGeom>
                <a:ln w="47625" cmpd="sng"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 flipV="1">
                  <a:off x="10753726" y="2795585"/>
                  <a:ext cx="114300" cy="128587"/>
                </a:xfrm>
                <a:prstGeom prst="line">
                  <a:avLst/>
                </a:prstGeom>
                <a:ln w="47625" cmpd="sng">
                  <a:solidFill>
                    <a:schemeClr val="tx1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" name="Straight Arrow Connector 7"/>
            <p:cNvCxnSpPr/>
            <p:nvPr/>
          </p:nvCxnSpPr>
          <p:spPr>
            <a:xfrm flipV="1">
              <a:off x="6375097" y="3564254"/>
              <a:ext cx="189736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00899" y="3154792"/>
              <a:ext cx="1114425" cy="43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SPI</a:t>
              </a:r>
              <a:endParaRPr 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3906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8892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179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Indoor Localization system using Time of Flight in UWB spectrum</vt:lpstr>
      <vt:lpstr>Objective</vt:lpstr>
      <vt:lpstr>Methodology</vt:lpstr>
      <vt:lpstr>System Architecture and Design</vt:lpstr>
      <vt:lpstr>System Diagram of a Node</vt:lpstr>
      <vt:lpstr>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TEJUS S</dc:creator>
  <cp:lastModifiedBy>TEJUS S</cp:lastModifiedBy>
  <cp:revision>9</cp:revision>
  <dcterms:created xsi:type="dcterms:W3CDTF">2017-03-03T22:31:03Z</dcterms:created>
  <dcterms:modified xsi:type="dcterms:W3CDTF">2017-03-05T22:15:38Z</dcterms:modified>
</cp:coreProperties>
</file>