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8" r:id="rId12"/>
    <p:sldId id="269" r:id="rId13"/>
    <p:sldId id="270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487" autoAdjust="0"/>
    <p:restoredTop sz="94660"/>
  </p:normalViewPr>
  <p:slideViewPr>
    <p:cSldViewPr>
      <p:cViewPr>
        <p:scale>
          <a:sx n="50" d="100"/>
          <a:sy n="50" d="100"/>
        </p:scale>
        <p:origin x="-1820" y="-3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47CB78AB-B170-4D2C-BD17-27C9A391858A}" type="datetimeFigureOut">
              <a:rPr lang="en-US" smtClean="0"/>
              <a:pPr/>
              <a:t>7/29/2024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525808CD-2364-4EDF-8A86-601038F38BD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B78AB-B170-4D2C-BD17-27C9A391858A}" type="datetimeFigureOut">
              <a:rPr lang="en-US" smtClean="0"/>
              <a:pPr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808CD-2364-4EDF-8A86-601038F38BD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B78AB-B170-4D2C-BD17-27C9A391858A}" type="datetimeFigureOut">
              <a:rPr lang="en-US" smtClean="0"/>
              <a:pPr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808CD-2364-4EDF-8A86-601038F38BD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7CB78AB-B170-4D2C-BD17-27C9A391858A}" type="datetimeFigureOut">
              <a:rPr lang="en-US" smtClean="0"/>
              <a:pPr/>
              <a:t>7/29/2024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25808CD-2364-4EDF-8A86-601038F38BD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47CB78AB-B170-4D2C-BD17-27C9A391858A}" type="datetimeFigureOut">
              <a:rPr lang="en-US" smtClean="0"/>
              <a:pPr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525808CD-2364-4EDF-8A86-601038F38BD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B78AB-B170-4D2C-BD17-27C9A391858A}" type="datetimeFigureOut">
              <a:rPr lang="en-US" smtClean="0"/>
              <a:pPr/>
              <a:t>7/29/2024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808CD-2364-4EDF-8A86-601038F38BD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B78AB-B170-4D2C-BD17-27C9A391858A}" type="datetimeFigureOut">
              <a:rPr lang="en-US" smtClean="0"/>
              <a:pPr/>
              <a:t>7/29/2024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808CD-2364-4EDF-8A86-601038F38BD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7CB78AB-B170-4D2C-BD17-27C9A391858A}" type="datetimeFigureOut">
              <a:rPr lang="en-US" smtClean="0"/>
              <a:pPr/>
              <a:t>7/29/2024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25808CD-2364-4EDF-8A86-601038F38BD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B78AB-B170-4D2C-BD17-27C9A391858A}" type="datetimeFigureOut">
              <a:rPr lang="en-US" smtClean="0"/>
              <a:pPr/>
              <a:t>7/29/2024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808CD-2364-4EDF-8A86-601038F38BD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7CB78AB-B170-4D2C-BD17-27C9A391858A}" type="datetimeFigureOut">
              <a:rPr lang="en-US" smtClean="0"/>
              <a:pPr/>
              <a:t>7/29/2024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25808CD-2364-4EDF-8A86-601038F38BD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7CB78AB-B170-4D2C-BD17-27C9A391858A}" type="datetimeFigureOut">
              <a:rPr lang="en-US" smtClean="0"/>
              <a:pPr/>
              <a:t>7/29/2024</a:t>
            </a:fld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25808CD-2364-4EDF-8A86-601038F38BD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7CB78AB-B170-4D2C-BD17-27C9A391858A}" type="datetimeFigureOut">
              <a:rPr lang="en-US" smtClean="0"/>
              <a:pPr/>
              <a:t>7/29/2024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25808CD-2364-4EDF-8A86-601038F38BD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7356" y="857232"/>
            <a:ext cx="6858048" cy="2000264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ONLINE BLOOD BANKING SYSTEM</a:t>
            </a:r>
            <a:endParaRPr lang="en-US" sz="5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857628"/>
            <a:ext cx="6172200" cy="107157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AIM: 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Design and implement an Online Blood Banking System through any open cloud platform. 	</a:t>
            </a:r>
          </a:p>
          <a:p>
            <a:endParaRPr lang="en-US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43570" y="4929198"/>
            <a:ext cx="22860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Presented by: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G.Tejaswi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(192211748)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14546" y="4929198"/>
            <a:ext cx="26432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Course Code: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CSA1590-Cloud Computing and Big Data Analytics for Virtual Clusters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6908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PERFORMANCE MONITORING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85860"/>
            <a:ext cx="7686700" cy="535785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Importance of Monitoring: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Ensures application reliability and availability.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Identifies and resolves issues proactively.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Optimizes performance and resource utilization.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Enhances user experience.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Tools Used for Monitoring: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AWS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CloudWatch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AWS X-Ray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New Relic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Prometheus and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Grafana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Performance Metrics Tracked: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CPU and memory usage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Response times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Request rates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Error rates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Database performance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Network latency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USER FEEDBACK AND IMPROVEMENTS 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Gathering User Feedback: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Surveys and questionnaires.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In-app feedback forms.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User interviews and focus groups.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Monitoring reviews and social media mentions.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Implementing Improvements Based on Feedback: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Prioritize feedback items based on impact and feasibility.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Plan and schedule updates to address key issues and requests.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Release regular updates and patches to enhance functionality and fix bugs.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Continuous Improvement Process: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Establish a feedback loop for ongoing user input.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Regularly review and analyze feedback data.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Integrate user suggestions into the development roadmap.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Monitor the impact of changes and refine the application accordingly.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7781956" cy="642942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SUCCESS METRICS</a:t>
            </a:r>
            <a:endParaRPr lang="en-US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4282" y="714356"/>
            <a:ext cx="8643998" cy="5214974"/>
          </a:xfrm>
        </p:spPr>
        <p:txBody>
          <a:bodyPr>
            <a:noAutofit/>
          </a:bodyPr>
          <a:lstStyle/>
          <a:p>
            <a:pPr algn="just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Key Performance Indicators (KPIs):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User adoption rate</a:t>
            </a:r>
          </a:p>
          <a:p>
            <a:pPr algn="just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Active user count</a:t>
            </a:r>
          </a:p>
          <a:p>
            <a:pPr algn="just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User satisfaction score</a:t>
            </a:r>
          </a:p>
          <a:p>
            <a:pPr algn="just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Response time and uptime</a:t>
            </a:r>
          </a:p>
          <a:p>
            <a:pPr algn="just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Number of successful blood donations and requests handled</a:t>
            </a:r>
          </a:p>
          <a:p>
            <a:pPr algn="just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Metrics to Measure the Success of the Application: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User Engagement: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Daily active users (DAU), monthly active users (MAU).</a:t>
            </a:r>
          </a:p>
          <a:p>
            <a:pPr algn="just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Operational Efficiency: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Average time to process requests, system downtime.</a:t>
            </a:r>
          </a:p>
          <a:p>
            <a:pPr algn="just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Financial Performance: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Revenue generated from services, cost savings from efficiency improvements.</a:t>
            </a:r>
          </a:p>
          <a:p>
            <a:pPr algn="just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Scalability: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System's ability to handle increased load without performance degradation.</a:t>
            </a:r>
          </a:p>
          <a:p>
            <a:pPr algn="just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Security: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Number of security incidents, compliance with regulatory standards.</a:t>
            </a:r>
          </a:p>
          <a:p>
            <a:pPr algn="just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Achievements and Milestones Reached: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Successful launch with minimal issues.</a:t>
            </a:r>
          </a:p>
          <a:p>
            <a:pPr algn="just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Rapid user adoption and positive feedback.</a:t>
            </a:r>
          </a:p>
          <a:p>
            <a:pPr algn="just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Achievement of performance and uptime goals.</a:t>
            </a:r>
          </a:p>
          <a:p>
            <a:pPr algn="just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Significant number of blood donations and requests successfully managed.</a:t>
            </a:r>
          </a:p>
          <a:p>
            <a:pPr algn="just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Recognition or certifications for compliance and security.</a:t>
            </a:r>
          </a:p>
          <a:p>
            <a:pPr algn="just"/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46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85860"/>
            <a:ext cx="7901014" cy="5188092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Summary of the Project: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Developed a comprehensive Online Blood Banking System using AWS for scalability, security, and accessibility.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Implemented key functionalities including patient and donor registrations, blood inventory management, request handling, and billing.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Achieved successful deployment and ensured high performance through rigorous testing and monitoring.</a:t>
            </a:r>
          </a:p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Lessons Learned: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Importance of thorough planning and requirement analysis.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critical role of user feedback in refining the application.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Challenges of ensuring security and compliance in healthcare applications.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Need for robust testing and continuous monitoring to maintain system reliability.</a:t>
            </a:r>
          </a:p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Future Enhancements and Expansions: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Integration of advanced analytics and machine learning for predictive insights.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Expansion of the mobile application for better accessibility.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Incorporation of more third-party integrations (e.g., payment gateways, healthcare providers).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Enhancement of user experience through UI/UX improvements and additional features.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Exploring global deployment to extend services to more regions.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ank You Images – Browse 313,064 Stock Photos, Vectors, and Video | Adobe  Stoc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785794"/>
            <a:ext cx="6572296" cy="52864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ABSTRACT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Modern Online Blood Banking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System Comprehensive management of registrations, inventory, and billing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Built on AWS for scalability and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security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Integrated services: EC2, S3, RDS, Lambda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User-friendly frontend with React.js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Secure and compliant with healthcare standards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Advanced analytics and reporting tools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Robust backend with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Django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Extensive testing for reliability and performance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Optimized deployment with auto-scaling and load balancing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Real-time monitoring with AWS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CloudWatch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Enhances healthcare outcomes through efficient processes 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28736"/>
            <a:ext cx="7467600" cy="5045216"/>
          </a:xfrm>
        </p:spPr>
        <p:txBody>
          <a:bodyPr>
            <a:normAutofit fontScale="85000" lnSpcReduction="20000"/>
          </a:bodyPr>
          <a:lstStyle/>
          <a:p>
            <a:pPr algn="just">
              <a:buNone/>
            </a:pPr>
            <a:endParaRPr lang="en-US" dirty="0" smtClean="0"/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Online Blood Banking System is designed to modernize and streamline blood donation and transfusion processes through a comprehensive digital platform.</a:t>
            </a:r>
          </a:p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Importance 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Enhances efficiency in managing blood donations and transfusions.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Improves accessibility for patients and donors.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Ensures better tracking and management of blood inventory.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Contributes to timely and accurate matching of blood requests.</a:t>
            </a:r>
          </a:p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Project Overview 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Objective: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To develop a cloud-based solution for efficient blood bank management.</a:t>
            </a:r>
          </a:p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Key Features: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User registration, blood inventory management, request handling, billing, and reporting.</a:t>
            </a:r>
          </a:p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Technology Stack: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AWS for cloud infrastructure, React.js for the frontend,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Django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for the backend, with secure, scalable, and compliant solutions.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142852"/>
            <a:ext cx="8501122" cy="857256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PROJECT REQUIREMENTS AND SCOPE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720" y="1214422"/>
            <a:ext cx="8501122" cy="5259530"/>
          </a:xfrm>
        </p:spPr>
        <p:txBody>
          <a:bodyPr>
            <a:no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System Goals: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Modernize blood bank operations, improve efficiency, and ensure secure data management.</a:t>
            </a: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Functional Requirements: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User registration, inventory management, request handling, billing, and reporting.</a:t>
            </a: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Non-Functional Requirements: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Scalability, security, compliance with healthcare regulations.</a:t>
            </a: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Scope of the Project: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Development: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Design and implement an online platform.</a:t>
            </a: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Deployment: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Utilize cloud infrastructure for hosting and scalability.</a:t>
            </a:r>
          </a:p>
          <a:p>
            <a:pPr algn="just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Maintenance: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Ongoing support and updates post-launch.</a:t>
            </a: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Key Processes to Manage: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Patient Registration: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Collect and manage patient details and track requests.</a:t>
            </a: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Blood Donor Registration: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Manage donor profiles and availability.</a:t>
            </a: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Blood Inventory Management: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Track blood stock, donations, and expirations.</a:t>
            </a: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Request Management: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Handle and match blood requests with available inventory.</a:t>
            </a: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Billing: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Generate and manage bills, integrate payment gateways.</a:t>
            </a: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Reporting and Analytics: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Generate reports and analyze data for operational insights.</a:t>
            </a: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72452" cy="868346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CHOOSING A CLOUD PLATFORM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28736"/>
            <a:ext cx="8043890" cy="5045216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Comparison of Cloud Platforms: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AWS: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Broad service range, global infrastructure, strong security.</a:t>
            </a:r>
          </a:p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Google Cloud: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Excellent for analytics, competitive pricing, good integration with Google services.</a:t>
            </a:r>
          </a:p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Reasons for Choosing AWS: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Comprehensive services (EC2, S3, RDS, Lambda).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Proven scalability and reliability.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Advanced security features and compliance support.</a:t>
            </a:r>
          </a:p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Benefits of Hosting on the Cloud: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Scalability: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Adjust resources based on demand.</a:t>
            </a:r>
          </a:p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Accessibility: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Access from anywhere with internet.</a:t>
            </a:r>
          </a:p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Cost-Efficiency: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Pay-as-you-go model reduces costs.</a:t>
            </a:r>
          </a:p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Reliability: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High availability and disaster recovery.</a:t>
            </a:r>
          </a:p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Security: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Advanced protection and regulatory compliance.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25470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SYSTEM ARCHITECTURE DESIGN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4282" y="1071546"/>
            <a:ext cx="5143536" cy="5786454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Overview: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Frontend: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React.js (web), React Native/Flutter (mobile).</a:t>
            </a:r>
          </a:p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Backend: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Django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/Spring Boot for API services.</a:t>
            </a:r>
          </a:p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Database: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RDS (relational),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DynamoDB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NoSQL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Storage: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S3 for file and media storage.</a:t>
            </a:r>
          </a:p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Deployment: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EC2 (hosting), Lambda (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serverless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functions),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CloudFront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(content delivery).</a:t>
            </a:r>
          </a:p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Security: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AWS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Cognito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(authentication), VPC, security groups.</a:t>
            </a:r>
          </a:p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Factors Considered: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Scalability: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Auto-scaling, load balancing.</a:t>
            </a:r>
          </a:p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Security: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Data encryption, secure access, regulatory compliance.</a:t>
            </a:r>
          </a:p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Accessibility: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Global access through cloud infrastructure.</a:t>
            </a:r>
          </a:p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Diagram Elements: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Frontend: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Web and mobile applications.</a:t>
            </a:r>
          </a:p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Backend: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API services and authentication.</a:t>
            </a:r>
          </a:p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Database: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SQL and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NoSQL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databases.</a:t>
            </a:r>
          </a:p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Storage: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File and media storage.</a:t>
            </a:r>
          </a:p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Deployment: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Servers,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serverless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functions, CDN.</a:t>
            </a:r>
          </a:p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Security: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Network protection.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94" name="AutoShape 2" descr="System Architecture Diagram | Download Scientific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196" name="AutoShape 4" descr="System Architecture Diagram | Download Scientific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198" name="AutoShape 6" descr="System Architecture Diagram | Download Scientific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200" name="AutoShape 8" descr="System Architecture Diagram | Download Scientific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202" name="AutoShape 10" descr="System Architecture Diagram | Download Scientific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204" name="AutoShape 12" descr="System Architecture Diagram | Download Scientific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142852"/>
            <a:ext cx="7710518" cy="500066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APPLICATION DEVELOPMENT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14356"/>
            <a:ext cx="7467600" cy="5759596"/>
          </a:xfrm>
        </p:spPr>
        <p:txBody>
          <a:bodyPr>
            <a:noAutofit/>
          </a:bodyPr>
          <a:lstStyle/>
          <a:p>
            <a:pPr algn="just"/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Programming Language Selection:</a:t>
            </a:r>
            <a:endParaRPr lang="en-US" sz="11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Python</a:t>
            </a:r>
          </a:p>
          <a:p>
            <a:pPr algn="just"/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Java</a:t>
            </a:r>
          </a:p>
          <a:p>
            <a:pPr algn="just"/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Framework Selection:</a:t>
            </a:r>
            <a:endParaRPr lang="en-US" sz="11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Django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(Python)</a:t>
            </a:r>
          </a:p>
          <a:p>
            <a:pPr algn="just"/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Spring (Java)</a:t>
            </a:r>
          </a:p>
          <a:p>
            <a:pPr algn="just"/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Development Process Overview:</a:t>
            </a:r>
            <a:endParaRPr lang="en-US" sz="11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Requirement Analysis</a:t>
            </a:r>
          </a:p>
          <a:p>
            <a:pPr algn="just"/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Design (architecture, database schema, UI/UX)</a:t>
            </a:r>
          </a:p>
          <a:p>
            <a:pPr algn="just"/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Implementation</a:t>
            </a:r>
          </a:p>
          <a:p>
            <a:pPr lvl="1" algn="just"/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Set up development environment</a:t>
            </a:r>
          </a:p>
          <a:p>
            <a:pPr lvl="1" algn="just"/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Develop backend with 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Django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/Spring</a:t>
            </a:r>
          </a:p>
          <a:p>
            <a:pPr lvl="1" algn="just"/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Build frontend with React.js</a:t>
            </a:r>
          </a:p>
          <a:p>
            <a:pPr lvl="1" algn="just"/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Integrate AWS services (EC2, S3, RDS, Lambda)</a:t>
            </a:r>
          </a:p>
          <a:p>
            <a:pPr algn="just"/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Testing</a:t>
            </a:r>
          </a:p>
          <a:p>
            <a:pPr lvl="1" algn="just"/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Unit testing</a:t>
            </a:r>
          </a:p>
          <a:p>
            <a:pPr lvl="1" algn="just"/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Integration testing</a:t>
            </a:r>
          </a:p>
          <a:p>
            <a:pPr lvl="1" algn="just"/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Load testing</a:t>
            </a:r>
          </a:p>
          <a:p>
            <a:pPr lvl="1" algn="just"/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Security and compliance audits</a:t>
            </a:r>
          </a:p>
          <a:p>
            <a:pPr algn="just"/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Deployment</a:t>
            </a:r>
          </a:p>
          <a:p>
            <a:pPr lvl="1" algn="just"/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Deploy on AWS</a:t>
            </a:r>
          </a:p>
          <a:p>
            <a:pPr lvl="1" algn="just"/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Configure auto-scaling and load balancing</a:t>
            </a:r>
          </a:p>
          <a:p>
            <a:pPr lvl="1" algn="just"/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Set up monitoring</a:t>
            </a:r>
          </a:p>
          <a:p>
            <a:pPr algn="just"/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Maintenance</a:t>
            </a:r>
          </a:p>
          <a:p>
            <a:pPr lvl="1" algn="just"/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Ongoing support and updates</a:t>
            </a:r>
          </a:p>
          <a:p>
            <a:pPr lvl="1" algn="just"/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Performance optimizations</a:t>
            </a:r>
          </a:p>
          <a:p>
            <a:pPr algn="just"/>
            <a:endParaRPr 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 descr="The Optimization of Blood Donor Informationand Management System by  Technopedia | Semantic Scholar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43372" y="571480"/>
            <a:ext cx="4714908" cy="61388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6908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APPLICATION TESTING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85860"/>
            <a:ext cx="7686700" cy="518809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Importance of Testing: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Ensures functionality and reliability.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Identifies and fixes bugs early.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Validates performance and security.</a:t>
            </a:r>
          </a:p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Types of Testing Conducted: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Unit Testing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Integration Testing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Performance Testing</a:t>
            </a:r>
          </a:p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Results of Testing: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High code coverage and minimal bugs in unit testing.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Seamless module interactions in integration testing.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Meets performance benchmarks and handles peak loads in performance testing.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7467600" cy="642942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APPLICATION LANCH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2984"/>
            <a:ext cx="8043890" cy="557216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Launch Process Overview: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Finalize testing.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Deploy to production on AWS.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Perform a soft launch for validation.</a:t>
            </a:r>
          </a:p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Steps Taken to Ensure a Successful Launch: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Conducted thorough pre-launch testing.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Implemented robust monitoring and logging.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Ensured scalability with auto-scaling and load balancing.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Prepared a rollback plan for quick recovery in case of issues.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Challenges Faced During the Launch: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migration issues.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Managing unexpected high user traffic.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Addressing last-minute security vulnerabilities.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Coordinating team efforts.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798</TotalTime>
  <Words>1363</Words>
  <Application>Microsoft Office PowerPoint</Application>
  <PresentationFormat>On-screen Show (4:3)</PresentationFormat>
  <Paragraphs>203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Oriel</vt:lpstr>
      <vt:lpstr>ONLINE BLOOD BANKING SYSTEM</vt:lpstr>
      <vt:lpstr>ABSTRACT</vt:lpstr>
      <vt:lpstr>INTRODUCTION</vt:lpstr>
      <vt:lpstr>PROJECT REQUIREMENTS AND SCOPE</vt:lpstr>
      <vt:lpstr>CHOOSING A CLOUD PLATFORM</vt:lpstr>
      <vt:lpstr>SYSTEM ARCHITECTURE DESIGN</vt:lpstr>
      <vt:lpstr>APPLICATION DEVELOPMENT</vt:lpstr>
      <vt:lpstr>APPLICATION TESTING</vt:lpstr>
      <vt:lpstr>APPLICATION LANCH</vt:lpstr>
      <vt:lpstr>PERFORMANCE MONITORING</vt:lpstr>
      <vt:lpstr>USER FEEDBACK AND IMPROVEMENTS </vt:lpstr>
      <vt:lpstr>SUCCESS METRICS</vt:lpstr>
      <vt:lpstr>CONCLUSION</vt:lpstr>
      <vt:lpstr>Slide 14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simha</dc:creator>
  <cp:lastModifiedBy>simha</cp:lastModifiedBy>
  <cp:revision>33</cp:revision>
  <dcterms:created xsi:type="dcterms:W3CDTF">2024-07-26T15:23:52Z</dcterms:created>
  <dcterms:modified xsi:type="dcterms:W3CDTF">2024-07-29T06:51:03Z</dcterms:modified>
</cp:coreProperties>
</file>