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70BFEC-4165-42DF-A2C1-35939A6D89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98C488-EB46-4DEB-B4E9-1CCC872E82B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SELF CAR PARKING SYSTEM USING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V.Sri</a:t>
            </a:r>
            <a:r>
              <a:rPr lang="en-US" dirty="0" smtClean="0"/>
              <a:t> </a:t>
            </a:r>
            <a:r>
              <a:rPr lang="en-US" dirty="0" smtClean="0"/>
              <a:t>Kari(192211509)</a:t>
            </a:r>
          </a:p>
          <a:p>
            <a:r>
              <a:rPr lang="en-US" dirty="0" smtClean="0"/>
              <a:t>G.Tejaswi</a:t>
            </a:r>
            <a:r>
              <a:rPr lang="en-US" dirty="0" smtClean="0"/>
              <a:t>(192211748)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of Simulation: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testing and refinement of algorithms in a controlled environment before real-world deployment.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identify and fix potential issues without risking vehicle damage or safety.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Tools for Simulation: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CARLA: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Open-source simulator for autonomous driving research with realistic urban environments.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Gazebo: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Robot simulation tool providing accurate physics and sensor modeling for various autonomous systems.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Integrating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sensors, cameras, machine learning algorithms, and control systems into the vehicle's architecture.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seamless communication and coordination between all components for effective operation.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Ensuring Real-time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systems capable of processing sensor data and executing control commands in real-time.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Optimize algorithms and hardware to handle dynamic environments and rapid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decision-making.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0108"/>
            <a:ext cx="6072198" cy="500718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Safety: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the system can reliably detect and respond to unexpected obstacles and avoid collisions.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Achieve high precision in object detection, path planning, and control to ensure successful parking and avoid errors.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 Processing: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systems capable of processing data and making decisions quickly to handle dynamic and fast-changing environments.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Robustness: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the system to perform consistently in various weather conditions, lighting situations, and diverse parking environments.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CHALLENGES AND CONSIDERATIONS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Robot Parking Royalty-Free Images, Stock Photos &amp; Pictures | Shutter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000108"/>
            <a:ext cx="3214678" cy="5857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Summary of the Self-Parking Car System: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Recap the main components and functionality of the self-parking system, including sensors, algorithms, and control mechanisms.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Prospects: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 potential advancements, such as integration with other autonomous driving features, smart city infrastructure, and improvements in AI and sensor technology.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 of the Self-Parking Car System: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Autonomously parks a vehicle using sensors, AI algorithms, and control systems.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parking spaces, plans paths, and maneuvers the car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of AI in Modern Automotive Technology: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safety by reducing accidents and assisting in complex scenarios.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convenience with autonomous features and efficient parking.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Drives innovation and meets growing consumer demand.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Enables future integration with other systems and smart city infrastructure.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Sensors and Cameras: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Ultrasonic Sensors: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Measure the distance to nearby objects for precise parking.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Radar: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Detects obstacles and their movement around the vehicle.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Creates detailed 3D maps of the environment for accurate positioning.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Cameras: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 visual input for detecting lanes, parking lines, and obstacles.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Machine Learning Algorithms: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 Detection: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Identifies obstacles, parking lines, and free spaces using computer vision techniques.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Path Planning: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Calculates the optimal path to maneuver the vehicle into the parking space.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Algorithms: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Adjust steering, acceleration, and braking to follow the planned path.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Systems: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Steering Control: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Adjusts the steering angle based on the planned path.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Speed Control: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Manages acceleration and braking to control the vehicle's speed.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Coordinates between sensors, algorithms, and actuators to execute parking maneuvers.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142852"/>
            <a:ext cx="8543956" cy="85725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5572132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Ultrasonic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Sensors: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distance to nearby objects for precise parking.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Radar: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obstacles and their movement around the vehicle.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Lidar: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detailed 3D maps of the environment for accurate positioning.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Cameras: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visual input for detecting lanes, parking lines, and obstacles.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AND CAMERAS</a:t>
            </a:r>
            <a:endParaRPr lang="en-US" dirty="0"/>
          </a:p>
        </p:txBody>
      </p:sp>
      <p:sp>
        <p:nvSpPr>
          <p:cNvPr id="10242" name="AutoShape 2" descr="Architecture of an integrated Park-i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Architecture of an integrated Park-i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Architecture of an integrated Park-i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Architecture of an integrated Park-i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0" name="Picture 10" descr="Architecture of an integrated Park-in and Park-out system - KP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857364"/>
            <a:ext cx="3428992" cy="3492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Detection: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obstacles, parking lines, and free spaces using computer vision techniques.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Planning: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optimal path to maneuver the vehicle into the parking space.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Adjust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steering, acceleration, and braking to follow the planned path.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9218" name="AutoShape 2" descr="Self-Car Parking using Arduino Proj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Self-Car Parking using Arduino Proj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2" name="Picture 6" descr="Advanced Automatic Self-Car Parking using Arduino Pro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071942"/>
            <a:ext cx="4929190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Gathering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from sensors and cameras in various parking scenarios.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Annotating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collected data to identify parking lines, obstacles, and free spaces.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8196" name="Picture 4" descr="Automatic Parking Ass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429000"/>
            <a:ext cx="5734070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UTOMATIC CAR PARKING SYSTEM – Welcome To ProjectVed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8286808" cy="5392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 Detection (CNN):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 (CNN) to detect parking lines, obstacles, and free spaces.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Path Planning (RRT, A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like Rapidly-exploring Random Trees (RRT) or A* to plan a collision-free path to the parking spot.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Algorithms (PID, MPC):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Proportional-Integral-Derivative (PID) controllers or Model Predictive Control (MPC) to execute the planned path.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DEVELOPMENT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719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SELF CAR PARKING SYSTEM USING AI</vt:lpstr>
      <vt:lpstr>INTRODUCTION</vt:lpstr>
      <vt:lpstr>KEY COMPONENTS</vt:lpstr>
      <vt:lpstr>SYSTEM ARCHITECTURE</vt:lpstr>
      <vt:lpstr>SENSORS AND CAMERAS</vt:lpstr>
      <vt:lpstr>MACHINE LEARNING ALGORITHMS</vt:lpstr>
      <vt:lpstr>DATA COLLECTION</vt:lpstr>
      <vt:lpstr>Slide 8</vt:lpstr>
      <vt:lpstr>ALGORITHM DEVELOPMENT</vt:lpstr>
      <vt:lpstr>SIMULATION</vt:lpstr>
      <vt:lpstr>INTEGRATION</vt:lpstr>
      <vt:lpstr>OUTPUT</vt:lpstr>
      <vt:lpstr>CHALLENGES AND CONSIDERATIONS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simha</dc:creator>
  <cp:lastModifiedBy>simha</cp:lastModifiedBy>
  <cp:revision>7</cp:revision>
  <dcterms:created xsi:type="dcterms:W3CDTF">2024-07-29T02:37:48Z</dcterms:created>
  <dcterms:modified xsi:type="dcterms:W3CDTF">2024-07-29T03:23:52Z</dcterms:modified>
</cp:coreProperties>
</file>