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2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104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2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656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7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7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4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2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2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1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4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IAMCasestudy/DomesticSalesofTop10Sub-Categor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B3D11EF-4F6C-48BE-BF65-C6D8E2E70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SIAM Case study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252CF38-1C8D-425C-BC7A-BB68B410B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Tejaswi PV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ept2021-22">
            <a:extLst>
              <a:ext uri="{FF2B5EF4-FFF2-40B4-BE49-F238E27FC236}">
                <a16:creationId xmlns:a16="http://schemas.microsoft.com/office/drawing/2014/main" id="{2DA26095-4398-4973-A1FC-1B5388D8D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2"/>
            <a:ext cx="12192000" cy="68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Oct2021-22">
            <a:extLst>
              <a:ext uri="{FF2B5EF4-FFF2-40B4-BE49-F238E27FC236}">
                <a16:creationId xmlns:a16="http://schemas.microsoft.com/office/drawing/2014/main" id="{5A223CD0-2A20-474E-AB8F-406291FD4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" y="0"/>
            <a:ext cx="12049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Nov2021-22">
            <a:extLst>
              <a:ext uri="{FF2B5EF4-FFF2-40B4-BE49-F238E27FC236}">
                <a16:creationId xmlns:a16="http://schemas.microsoft.com/office/drawing/2014/main" id="{46C4C87B-AA25-4C5F-AAE3-B248D0A94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ec2021-22">
            <a:extLst>
              <a:ext uri="{FF2B5EF4-FFF2-40B4-BE49-F238E27FC236}">
                <a16:creationId xmlns:a16="http://schemas.microsoft.com/office/drawing/2014/main" id="{165D8702-520D-4F0E-8258-59FB8A37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5" y="0"/>
            <a:ext cx="12150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Jan2022-23">
            <a:extLst>
              <a:ext uri="{FF2B5EF4-FFF2-40B4-BE49-F238E27FC236}">
                <a16:creationId xmlns:a16="http://schemas.microsoft.com/office/drawing/2014/main" id="{081A32AF-CC2C-4FDB-9F57-DD1EAE870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" y="0"/>
            <a:ext cx="12049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Feb2022-23">
            <a:extLst>
              <a:ext uri="{FF2B5EF4-FFF2-40B4-BE49-F238E27FC236}">
                <a16:creationId xmlns:a16="http://schemas.microsoft.com/office/drawing/2014/main" id="{07994761-92A8-4E0C-A163-DB5010152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" y="0"/>
            <a:ext cx="12093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Mar2022-23">
            <a:extLst>
              <a:ext uri="{FF2B5EF4-FFF2-40B4-BE49-F238E27FC236}">
                <a16:creationId xmlns:a16="http://schemas.microsoft.com/office/drawing/2014/main" id="{880DA6E0-42AC-434C-8221-77FA9864A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8" y="0"/>
            <a:ext cx="11953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2021-22 Month wise Total Two Wheeler Trend ">
            <a:extLst>
              <a:ext uri="{FF2B5EF4-FFF2-40B4-BE49-F238E27FC236}">
                <a16:creationId xmlns:a16="http://schemas.microsoft.com/office/drawing/2014/main" id="{AC1A51E5-368B-4A00-BB03-2D6B53B6B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827"/>
            <a:ext cx="12192000" cy="48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2022-23 Month wise Total Two Wheeler Trend">
            <a:extLst>
              <a:ext uri="{FF2B5EF4-FFF2-40B4-BE49-F238E27FC236}">
                <a16:creationId xmlns:a16="http://schemas.microsoft.com/office/drawing/2014/main" id="{3E065BDD-2C47-4D23-9BA8-743C0BA7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971550"/>
            <a:ext cx="97726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Total Two Wheeler Trend for Domestic Sales">
            <a:extLst>
              <a:ext uri="{FF2B5EF4-FFF2-40B4-BE49-F238E27FC236}">
                <a16:creationId xmlns:a16="http://schemas.microsoft.com/office/drawing/2014/main" id="{9B55B259-C013-45AF-BC6C-246AF50DE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43000"/>
            <a:ext cx="1193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omestic Sales of Top 10 Sub-Category">
            <a:extLst>
              <a:ext uri="{FF2B5EF4-FFF2-40B4-BE49-F238E27FC236}">
                <a16:creationId xmlns:a16="http://schemas.microsoft.com/office/drawing/2014/main" id="{F396A096-25D6-4E68-8EEA-A476F1317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020"/>
            <a:ext cx="12192000" cy="47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xport Sales of Top 10 Sub-Category">
            <a:extLst>
              <a:ext uri="{FF2B5EF4-FFF2-40B4-BE49-F238E27FC236}">
                <a16:creationId xmlns:a16="http://schemas.microsoft.com/office/drawing/2014/main" id="{3B8386AA-7805-449C-848A-7C16927A3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107"/>
            <a:ext cx="12192000" cy="49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oduction Sales of Top 10 Sub-Category">
            <a:extLst>
              <a:ext uri="{FF2B5EF4-FFF2-40B4-BE49-F238E27FC236}">
                <a16:creationId xmlns:a16="http://schemas.microsoft.com/office/drawing/2014/main" id="{7B7F8DE9-A436-4878-BA80-F0360CA0E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107"/>
            <a:ext cx="12192000" cy="49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pril2021-22">
            <a:extLst>
              <a:ext uri="{FF2B5EF4-FFF2-40B4-BE49-F238E27FC236}">
                <a16:creationId xmlns:a16="http://schemas.microsoft.com/office/drawing/2014/main" id="{CC269274-14BD-41B4-9B80-4C7CA312D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66"/>
            <a:ext cx="12192000" cy="67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ay2021-22">
            <a:extLst>
              <a:ext uri="{FF2B5EF4-FFF2-40B4-BE49-F238E27FC236}">
                <a16:creationId xmlns:a16="http://schemas.microsoft.com/office/drawing/2014/main" id="{0FFA833E-23E6-4197-A642-D2C3A5640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3" y="0"/>
            <a:ext cx="11846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Jun2021-22">
            <a:extLst>
              <a:ext uri="{FF2B5EF4-FFF2-40B4-BE49-F238E27FC236}">
                <a16:creationId xmlns:a16="http://schemas.microsoft.com/office/drawing/2014/main" id="{905CBFAB-9901-43FB-BDAD-FE80034A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6" y="0"/>
            <a:ext cx="11865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July2021-22">
            <a:extLst>
              <a:ext uri="{FF2B5EF4-FFF2-40B4-BE49-F238E27FC236}">
                <a16:creationId xmlns:a16="http://schemas.microsoft.com/office/drawing/2014/main" id="{0B112571-A1F7-42FE-933B-2022546EB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1" y="0"/>
            <a:ext cx="11827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ug2021-22">
            <a:extLst>
              <a:ext uri="{FF2B5EF4-FFF2-40B4-BE49-F238E27FC236}">
                <a16:creationId xmlns:a16="http://schemas.microsoft.com/office/drawing/2014/main" id="{8AF1229F-FE51-46C8-B6EB-4103B318D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" y="0"/>
            <a:ext cx="11998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6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SIAM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SIAM Case study</dc:title>
  <dc:creator/>
  <cp:lastModifiedBy>Tejaswi P V</cp:lastModifiedBy>
  <cp:revision>1</cp:revision>
  <dcterms:created xsi:type="dcterms:W3CDTF">2023-11-02T15:04:58Z</dcterms:created>
  <dcterms:modified xsi:type="dcterms:W3CDTF">2023-11-02T15:07:39Z</dcterms:modified>
</cp:coreProperties>
</file>