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0" r:id="rId5"/>
    <p:sldId id="263" r:id="rId6"/>
    <p:sldId id="258" r:id="rId7"/>
    <p:sldId id="261" r:id="rId8"/>
    <p:sldId id="25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571E-4026-4390-AA0F-750472478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1EB383-F297-4CDD-A724-300F2C28D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D5CFF0-2BB1-46E8-BD8B-5D8682B1269E}"/>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A25C7838-BBED-471F-9BCB-0500F4968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2496F-E8FF-49C8-8D63-AE3CE0ED8978}"/>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45306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BD25-7584-46AA-AC9E-EF20FC3719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58097D-78F4-4D95-B825-963DB00616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7BB9E-7B75-416B-95DA-EB367503A9F7}"/>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680B28E4-5F14-4F98-BE88-220A46065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BBB31-4946-4793-9658-42A5F0E0F0E9}"/>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74460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0A455-0E89-4831-B31D-79116CF26F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C34EE-5A92-430B-A322-FD1FDB6493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3000FA-9245-4865-BE50-597630108017}"/>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AF24A218-E0C4-4C34-9F92-A0FFDE8EA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4F0A2-5105-42D6-B04C-FC860D1401D0}"/>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31354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D99A-773F-4A7E-9DAF-FFEFC73464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C9DDE-51E4-4C06-AC38-4EA2903FE6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99572-E22B-4BC7-9702-33F29804DDC1}"/>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E4072BE7-497C-4A93-AA3A-CE2980D32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DAAB7-E608-4C4A-8EAA-7ABE1E113769}"/>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61863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02CE-3D6E-48E1-90BC-B2F8850F5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C2B6F8-833F-470A-9949-C594C91ED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EB7D07-E57B-401E-B9A3-FCA1BAD6A0FD}"/>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B8905184-6825-43EC-AA04-370E2E96B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1C5FA-2616-499C-BA9B-D0BF913CFA0C}"/>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422719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7878-977A-49E8-9535-23179F642E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E3823-E1EC-4357-A390-C06FCBF3F0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47D54D-6B3D-4324-BD66-A0AF4F2B4E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A78962-D8D6-4D9C-AA63-91BC450E3A3F}"/>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6" name="Footer Placeholder 5">
            <a:extLst>
              <a:ext uri="{FF2B5EF4-FFF2-40B4-BE49-F238E27FC236}">
                <a16:creationId xmlns:a16="http://schemas.microsoft.com/office/drawing/2014/main" id="{8F074511-2772-4F11-9CAB-7DA0681FE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F87F78-3219-4A60-97B8-FB4752039D0A}"/>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03268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6DF1-F9C5-4C11-8E58-E891889D02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2D239-A966-48CA-B6C3-B9430B27C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CA2393-D723-4D16-B9C1-42A6047F0C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F5AC90-3C8E-474A-BB5B-D3F71F437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CDE1C9-C8B7-4EA0-A880-E2068E8218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6F96AF-059A-41C2-B5D3-01E619C9AD39}"/>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8" name="Footer Placeholder 7">
            <a:extLst>
              <a:ext uri="{FF2B5EF4-FFF2-40B4-BE49-F238E27FC236}">
                <a16:creationId xmlns:a16="http://schemas.microsoft.com/office/drawing/2014/main" id="{C7DEDFDC-4D7C-4472-82C5-650ECB776D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0A19DA-9A3E-49FF-9464-5CC1AE698CD1}"/>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364822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B68E-2D39-4FB5-A6E1-7993FC2F88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2ED09A-BCC5-4F02-AA89-0C62C66029C1}"/>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4" name="Footer Placeholder 3">
            <a:extLst>
              <a:ext uri="{FF2B5EF4-FFF2-40B4-BE49-F238E27FC236}">
                <a16:creationId xmlns:a16="http://schemas.microsoft.com/office/drawing/2014/main" id="{09D1A317-6A75-4EA2-BF90-8F615AA09C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65CCAA-E683-4128-A2CB-752744D30375}"/>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349751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F6C4-60AE-4C83-9408-7C0182D1DE20}"/>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3" name="Footer Placeholder 2">
            <a:extLst>
              <a:ext uri="{FF2B5EF4-FFF2-40B4-BE49-F238E27FC236}">
                <a16:creationId xmlns:a16="http://schemas.microsoft.com/office/drawing/2014/main" id="{A4B2470F-FD61-455D-B2FE-4C798E18BA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9331A4-D1C4-4A0A-97C0-2A8AD3870ADF}"/>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85096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529A-710C-4CBB-8304-A1ED09416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8A4935-FA5D-4804-8DC5-5A0A404EC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4995D8-8337-4B82-9751-AF8499469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F3D39A-EC90-48D2-9B1B-C8A36B4493A9}"/>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6" name="Footer Placeholder 5">
            <a:extLst>
              <a:ext uri="{FF2B5EF4-FFF2-40B4-BE49-F238E27FC236}">
                <a16:creationId xmlns:a16="http://schemas.microsoft.com/office/drawing/2014/main" id="{30F6DD90-AB5C-474B-B8DB-3121595B3B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D91FA4-215C-4C02-831B-9BE533B6BF67}"/>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5335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6109-7C23-4563-AA9C-C9CFA16B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606F09-45C3-4187-AF44-A0D433C8A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131E2F-822D-460A-9BFF-C737D9F3E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237B9D-46E8-4C84-B4A2-47741AE06125}"/>
              </a:ext>
            </a:extLst>
          </p:cNvPr>
          <p:cNvSpPr>
            <a:spLocks noGrp="1"/>
          </p:cNvSpPr>
          <p:nvPr>
            <p:ph type="dt" sz="half" idx="10"/>
          </p:nvPr>
        </p:nvSpPr>
        <p:spPr/>
        <p:txBody>
          <a:bodyPr/>
          <a:lstStyle/>
          <a:p>
            <a:fld id="{0418CEC9-0BE6-41AD-A681-6D2CF86A8E87}" type="datetimeFigureOut">
              <a:rPr lang="en-IN" smtClean="0"/>
              <a:t>15-02-2018</a:t>
            </a:fld>
            <a:endParaRPr lang="en-IN"/>
          </a:p>
        </p:txBody>
      </p:sp>
      <p:sp>
        <p:nvSpPr>
          <p:cNvPr id="6" name="Footer Placeholder 5">
            <a:extLst>
              <a:ext uri="{FF2B5EF4-FFF2-40B4-BE49-F238E27FC236}">
                <a16:creationId xmlns:a16="http://schemas.microsoft.com/office/drawing/2014/main" id="{A55ADA9F-E2A3-44AC-BC23-CBF8B4B53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1792C-D6AC-414A-BF92-4A0637B57C2C}"/>
              </a:ext>
            </a:extLst>
          </p:cNvPr>
          <p:cNvSpPr>
            <a:spLocks noGrp="1"/>
          </p:cNvSpPr>
          <p:nvPr>
            <p:ph type="sldNum" sz="quarter" idx="12"/>
          </p:nvPr>
        </p:nvSpPr>
        <p:spPr/>
        <p:txBody>
          <a:bodyPr/>
          <a:lstStyle/>
          <a:p>
            <a:fld id="{A16D4779-9585-4EE5-844A-D3D5062D6B7E}" type="slidenum">
              <a:rPr lang="en-IN" smtClean="0"/>
              <a:t>‹#›</a:t>
            </a:fld>
            <a:endParaRPr lang="en-IN"/>
          </a:p>
        </p:txBody>
      </p:sp>
    </p:spTree>
    <p:extLst>
      <p:ext uri="{BB962C8B-B14F-4D97-AF65-F5344CB8AC3E}">
        <p14:creationId xmlns:p14="http://schemas.microsoft.com/office/powerpoint/2010/main" val="25922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12831-0F70-46B7-80DE-00AEBEAB2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032DA9-495B-4FBE-9635-6558AA7BB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865C3-1F48-4F39-9C9F-D3F93C297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8CEC9-0BE6-41AD-A681-6D2CF86A8E87}" type="datetimeFigureOut">
              <a:rPr lang="en-IN" smtClean="0"/>
              <a:t>15-02-2018</a:t>
            </a:fld>
            <a:endParaRPr lang="en-IN"/>
          </a:p>
        </p:txBody>
      </p:sp>
      <p:sp>
        <p:nvSpPr>
          <p:cNvPr id="5" name="Footer Placeholder 4">
            <a:extLst>
              <a:ext uri="{FF2B5EF4-FFF2-40B4-BE49-F238E27FC236}">
                <a16:creationId xmlns:a16="http://schemas.microsoft.com/office/drawing/2014/main" id="{62807F76-C21C-47D9-8F32-67E22FEC5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BD5E84-0197-4215-8573-8A5651183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D4779-9585-4EE5-844A-D3D5062D6B7E}" type="slidenum">
              <a:rPr lang="en-IN" smtClean="0"/>
              <a:t>‹#›</a:t>
            </a:fld>
            <a:endParaRPr lang="en-IN"/>
          </a:p>
        </p:txBody>
      </p:sp>
    </p:spTree>
    <p:extLst>
      <p:ext uri="{BB962C8B-B14F-4D97-AF65-F5344CB8AC3E}">
        <p14:creationId xmlns:p14="http://schemas.microsoft.com/office/powerpoint/2010/main" val="2452553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Word2vec" TargetMode="External"/><Relationship Id="rId2" Type="http://schemas.openxmlformats.org/officeDocument/2006/relationships/hyperlink" Target="http://papers.nips.cc/paper/5021-distributed-representations-of-words-and-phrases-and-their-compositionality.pdf" TargetMode="External"/><Relationship Id="rId1" Type="http://schemas.openxmlformats.org/officeDocument/2006/relationships/slideLayout" Target="../slideLayouts/slideLayout2.xml"/><Relationship Id="rId5" Type="http://schemas.openxmlformats.org/officeDocument/2006/relationships/hyperlink" Target="https://www.growthaccelerationpartners.com/blog/sentiment-analysis/" TargetMode="External"/><Relationship Id="rId4" Type="http://schemas.openxmlformats.org/officeDocument/2006/relationships/hyperlink" Target="https://www.slideshare.net/MAtifQureshi/text-classification-sentiment-analysi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24A8-4B12-4E49-AC71-587B703E4170}"/>
              </a:ext>
            </a:extLst>
          </p:cNvPr>
          <p:cNvSpPr>
            <a:spLocks noGrp="1"/>
          </p:cNvSpPr>
          <p:nvPr>
            <p:ph type="ctrTitle"/>
          </p:nvPr>
        </p:nvSpPr>
        <p:spPr/>
        <p:txBody>
          <a:bodyPr/>
          <a:lstStyle/>
          <a:p>
            <a:r>
              <a:rPr lang="en-IN" dirty="0"/>
              <a:t>SENTIMENT ANALYSIS</a:t>
            </a:r>
          </a:p>
        </p:txBody>
      </p:sp>
      <p:sp>
        <p:nvSpPr>
          <p:cNvPr id="3" name="Subtitle 2">
            <a:extLst>
              <a:ext uri="{FF2B5EF4-FFF2-40B4-BE49-F238E27FC236}">
                <a16:creationId xmlns:a16="http://schemas.microsoft.com/office/drawing/2014/main" id="{5A7432A7-0E4C-4C96-A1C4-206BC588760B}"/>
              </a:ext>
            </a:extLst>
          </p:cNvPr>
          <p:cNvSpPr>
            <a:spLocks noGrp="1"/>
          </p:cNvSpPr>
          <p:nvPr>
            <p:ph type="subTitle" idx="1"/>
          </p:nvPr>
        </p:nvSpPr>
        <p:spPr>
          <a:xfrm>
            <a:off x="239697" y="3602038"/>
            <a:ext cx="11700769" cy="1655762"/>
          </a:xfrm>
        </p:spPr>
        <p:txBody>
          <a:bodyPr>
            <a:normAutofit/>
          </a:bodyPr>
          <a:lstStyle/>
          <a:p>
            <a:r>
              <a:rPr lang="en-IN" dirty="0"/>
              <a:t>                                                                              By- Diya Roy  RA1511003040185</a:t>
            </a:r>
          </a:p>
          <a:p>
            <a:r>
              <a:rPr lang="en-IN" dirty="0"/>
              <a:t>                                                                                           Yash </a:t>
            </a:r>
            <a:r>
              <a:rPr lang="en-IN" dirty="0" err="1"/>
              <a:t>Tejwani</a:t>
            </a:r>
            <a:r>
              <a:rPr lang="en-IN" dirty="0"/>
              <a:t> RA1511003040183</a:t>
            </a:r>
          </a:p>
          <a:p>
            <a:r>
              <a:rPr lang="en-US" dirty="0"/>
              <a:t>                                                                                                 Yatendra Gupta </a:t>
            </a:r>
            <a:r>
              <a:rPr lang="en-IN" dirty="0"/>
              <a:t>RA1511003040341</a:t>
            </a:r>
            <a:endParaRPr lang="en-US" dirty="0"/>
          </a:p>
          <a:p>
            <a:endParaRPr lang="en-US" dirty="0"/>
          </a:p>
        </p:txBody>
      </p:sp>
    </p:spTree>
    <p:extLst>
      <p:ext uri="{BB962C8B-B14F-4D97-AF65-F5344CB8AC3E}">
        <p14:creationId xmlns:p14="http://schemas.microsoft.com/office/powerpoint/2010/main" val="46557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387E-4E68-4E2A-9C61-EDC86BD9D0A5}"/>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071613A2-2F5B-45A8-8A70-AF5072E0C686}"/>
              </a:ext>
            </a:extLst>
          </p:cNvPr>
          <p:cNvSpPr>
            <a:spLocks noGrp="1"/>
          </p:cNvSpPr>
          <p:nvPr>
            <p:ph idx="1"/>
          </p:nvPr>
        </p:nvSpPr>
        <p:spPr/>
        <p:txBody>
          <a:bodyPr>
            <a:normAutofit/>
          </a:bodyPr>
          <a:lstStyle/>
          <a:p>
            <a:pPr marL="0" indent="0" algn="just">
              <a:buNone/>
            </a:pPr>
            <a:r>
              <a:rPr lang="en-IN" dirty="0"/>
              <a:t>Our day-to-day life has always been inﬂuenced by what people think. Ideas and opinions of others have always aﬀected our own opinions. Analysis of public information from social media and internet could yield interesting results and insights into the world of public opinions about almost any product, service or personality. Sentiment Analysis or Opinion Mining is the computational treatment of opinions, sentiments and subjectivity of text. In this project , The method involves a bag-of-words model, which represents the sentence or document by a vector of words .and then we use the random forest as a classifier to classify the test data in positive or negative. The entire method used in this project will be implemented in python language.</a:t>
            </a:r>
          </a:p>
        </p:txBody>
      </p:sp>
    </p:spTree>
    <p:extLst>
      <p:ext uri="{BB962C8B-B14F-4D97-AF65-F5344CB8AC3E}">
        <p14:creationId xmlns:p14="http://schemas.microsoft.com/office/powerpoint/2010/main" val="162893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54E1-0E94-45DC-8FC2-CA7C347895E5}"/>
              </a:ext>
            </a:extLst>
          </p:cNvPr>
          <p:cNvSpPr>
            <a:spLocks noGrp="1"/>
          </p:cNvSpPr>
          <p:nvPr>
            <p:ph type="title"/>
          </p:nvPr>
        </p:nvSpPr>
        <p:spPr/>
        <p:txBody>
          <a:bodyPr/>
          <a:lstStyle/>
          <a:p>
            <a:r>
              <a:rPr lang="en-US" dirty="0"/>
              <a:t>                             APPLICATIONS </a:t>
            </a:r>
            <a:endParaRPr lang="en-IN" dirty="0"/>
          </a:p>
        </p:txBody>
      </p:sp>
      <p:sp>
        <p:nvSpPr>
          <p:cNvPr id="3" name="Content Placeholder 2">
            <a:extLst>
              <a:ext uri="{FF2B5EF4-FFF2-40B4-BE49-F238E27FC236}">
                <a16:creationId xmlns:a16="http://schemas.microsoft.com/office/drawing/2014/main" id="{33605825-057E-4876-973C-DCB8669CB91D}"/>
              </a:ext>
            </a:extLst>
          </p:cNvPr>
          <p:cNvSpPr>
            <a:spLocks noGrp="1"/>
          </p:cNvSpPr>
          <p:nvPr>
            <p:ph idx="1"/>
          </p:nvPr>
        </p:nvSpPr>
        <p:spPr>
          <a:xfrm>
            <a:off x="838199" y="1825625"/>
            <a:ext cx="10906957" cy="4351338"/>
          </a:xfrm>
        </p:spPr>
        <p:txBody>
          <a:bodyPr/>
          <a:lstStyle/>
          <a:p>
            <a:r>
              <a:rPr lang="en-IN" dirty="0"/>
              <a:t>Movie: is this review positive or negative?</a:t>
            </a:r>
          </a:p>
          <a:p>
            <a:r>
              <a:rPr lang="en-IN" dirty="0"/>
              <a:t>Products: what do people think about the new iPhone?</a:t>
            </a:r>
          </a:p>
          <a:p>
            <a:r>
              <a:rPr lang="en-IN" dirty="0"/>
              <a:t>Public sentiment: how is consumer confidence? Is despair increasing? </a:t>
            </a:r>
          </a:p>
          <a:p>
            <a:r>
              <a:rPr lang="en-IN" dirty="0"/>
              <a:t>Politics: what do people think about this candidate or issue? </a:t>
            </a:r>
          </a:p>
          <a:p>
            <a:r>
              <a:rPr lang="en-IN" dirty="0"/>
              <a:t>Prediction: predict election outcomes or market trends from sentiment</a:t>
            </a:r>
          </a:p>
        </p:txBody>
      </p:sp>
    </p:spTree>
    <p:extLst>
      <p:ext uri="{BB962C8B-B14F-4D97-AF65-F5344CB8AC3E}">
        <p14:creationId xmlns:p14="http://schemas.microsoft.com/office/powerpoint/2010/main" val="391870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7E27-9508-459B-AF76-4037EFE92138}"/>
              </a:ext>
            </a:extLst>
          </p:cNvPr>
          <p:cNvSpPr>
            <a:spLocks noGrp="1"/>
          </p:cNvSpPr>
          <p:nvPr>
            <p:ph type="title"/>
          </p:nvPr>
        </p:nvSpPr>
        <p:spPr>
          <a:xfrm>
            <a:off x="838200" y="230819"/>
            <a:ext cx="10515600" cy="807869"/>
          </a:xfrm>
        </p:spPr>
        <p:txBody>
          <a:bodyPr>
            <a:normAutofit/>
          </a:bodyPr>
          <a:lstStyle/>
          <a:p>
            <a:pPr algn="just"/>
            <a:r>
              <a:rPr lang="en-IN" dirty="0"/>
              <a:t>                        EXISTING SYSTEM</a:t>
            </a:r>
          </a:p>
        </p:txBody>
      </p:sp>
      <p:sp>
        <p:nvSpPr>
          <p:cNvPr id="3" name="Content Placeholder 2">
            <a:extLst>
              <a:ext uri="{FF2B5EF4-FFF2-40B4-BE49-F238E27FC236}">
                <a16:creationId xmlns:a16="http://schemas.microsoft.com/office/drawing/2014/main" id="{A688BE2A-221F-43BE-8C6C-814FA753C719}"/>
              </a:ext>
            </a:extLst>
          </p:cNvPr>
          <p:cNvSpPr>
            <a:spLocks noGrp="1"/>
          </p:cNvSpPr>
          <p:nvPr>
            <p:ph idx="1"/>
          </p:nvPr>
        </p:nvSpPr>
        <p:spPr/>
        <p:txBody>
          <a:bodyPr/>
          <a:lstStyle/>
          <a:p>
            <a:r>
              <a:rPr lang="en-US" dirty="0"/>
              <a:t>In the existing system Naïve </a:t>
            </a:r>
            <a:r>
              <a:rPr lang="en-US" dirty="0" err="1"/>
              <a:t>bayes</a:t>
            </a:r>
            <a:r>
              <a:rPr lang="en-US" dirty="0"/>
              <a:t> classifier is used which </a:t>
            </a:r>
            <a:r>
              <a:rPr lang="en-IN" dirty="0"/>
              <a:t>is based on Bayes theorem. In Text classification we tokenize the document in order to classify it in its appropriate class. By using the “Max Posterior Probability” Decision rule. </a:t>
            </a:r>
          </a:p>
          <a:p>
            <a:r>
              <a:rPr lang="en-IN" dirty="0"/>
              <a:t>In order to find in which class we should classify a new document, we must estimate the product of the probability of each word of the document given a particular class (likelihood), multiplied by the probability of the particular class (prior). After calculating the above for all the classes of set C, we select the one with the highest probability.</a:t>
            </a:r>
          </a:p>
        </p:txBody>
      </p:sp>
    </p:spTree>
    <p:extLst>
      <p:ext uri="{BB962C8B-B14F-4D97-AF65-F5344CB8AC3E}">
        <p14:creationId xmlns:p14="http://schemas.microsoft.com/office/powerpoint/2010/main" val="44379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4F456F-0735-4C5A-BA07-C16360BAB9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374" y="1375140"/>
            <a:ext cx="10515600" cy="5167311"/>
          </a:xfrm>
        </p:spPr>
      </p:pic>
    </p:spTree>
    <p:extLst>
      <p:ext uri="{BB962C8B-B14F-4D97-AF65-F5344CB8AC3E}">
        <p14:creationId xmlns:p14="http://schemas.microsoft.com/office/powerpoint/2010/main" val="165922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80B7-2AC1-4729-8C35-9E52BA45495F}"/>
              </a:ext>
            </a:extLst>
          </p:cNvPr>
          <p:cNvSpPr>
            <a:spLocks noGrp="1"/>
          </p:cNvSpPr>
          <p:nvPr>
            <p:ph type="title"/>
          </p:nvPr>
        </p:nvSpPr>
        <p:spPr>
          <a:xfrm>
            <a:off x="838200" y="365125"/>
            <a:ext cx="10515600" cy="1325563"/>
          </a:xfrm>
        </p:spPr>
        <p:txBody>
          <a:bodyPr/>
          <a:lstStyle/>
          <a:p>
            <a:pPr algn="just"/>
            <a:r>
              <a:rPr lang="en-IN" dirty="0"/>
              <a:t>                     PROPOSED SYSTEM</a:t>
            </a:r>
          </a:p>
        </p:txBody>
      </p:sp>
      <p:sp>
        <p:nvSpPr>
          <p:cNvPr id="3" name="Content Placeholder 2">
            <a:extLst>
              <a:ext uri="{FF2B5EF4-FFF2-40B4-BE49-F238E27FC236}">
                <a16:creationId xmlns:a16="http://schemas.microsoft.com/office/drawing/2014/main" id="{4AF4EF1D-F83E-4CBC-9954-58163BEF22B0}"/>
              </a:ext>
            </a:extLst>
          </p:cNvPr>
          <p:cNvSpPr>
            <a:spLocks noGrp="1"/>
          </p:cNvSpPr>
          <p:nvPr>
            <p:ph idx="1"/>
          </p:nvPr>
        </p:nvSpPr>
        <p:spPr/>
        <p:txBody>
          <a:bodyPr/>
          <a:lstStyle/>
          <a:p>
            <a:r>
              <a:rPr lang="en-IN" dirty="0"/>
              <a:t>In this project, we are using vector model in order to create the feature vectors for the training and testing dataset. And then create the bag of words of feature vectors.</a:t>
            </a:r>
          </a:p>
          <a:p>
            <a:r>
              <a:rPr lang="en-IN" dirty="0"/>
              <a:t> Project uses Random forest as a classifier for classifying the training and testing dataset in positive and negative </a:t>
            </a:r>
          </a:p>
          <a:p>
            <a:r>
              <a:rPr lang="en-US" dirty="0"/>
              <a:t>O</a:t>
            </a:r>
            <a:r>
              <a:rPr lang="en-IN" dirty="0" err="1"/>
              <a:t>utput</a:t>
            </a:r>
            <a:r>
              <a:rPr lang="en-IN" dirty="0"/>
              <a:t> is given as a rating of 0 and 1 based on positive or negative words</a:t>
            </a:r>
            <a:endParaRPr lang="en-US" dirty="0"/>
          </a:p>
        </p:txBody>
      </p:sp>
    </p:spTree>
    <p:extLst>
      <p:ext uri="{BB962C8B-B14F-4D97-AF65-F5344CB8AC3E}">
        <p14:creationId xmlns:p14="http://schemas.microsoft.com/office/powerpoint/2010/main" val="277076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710EFF-CAF8-4983-B94B-11B71338A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629" y="488272"/>
            <a:ext cx="8922058" cy="5688691"/>
          </a:xfrm>
        </p:spPr>
      </p:pic>
    </p:spTree>
    <p:extLst>
      <p:ext uri="{BB962C8B-B14F-4D97-AF65-F5344CB8AC3E}">
        <p14:creationId xmlns:p14="http://schemas.microsoft.com/office/powerpoint/2010/main" val="199688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27B6-B799-48F0-A4B7-CE31416428E7}"/>
              </a:ext>
            </a:extLst>
          </p:cNvPr>
          <p:cNvSpPr>
            <a:spLocks noGrp="1"/>
          </p:cNvSpPr>
          <p:nvPr>
            <p:ph type="title"/>
          </p:nvPr>
        </p:nvSpPr>
        <p:spPr/>
        <p:txBody>
          <a:bodyPr/>
          <a:lstStyle/>
          <a:p>
            <a:r>
              <a:rPr lang="en-IN" dirty="0"/>
              <a:t>                             REFRENCES</a:t>
            </a:r>
          </a:p>
        </p:txBody>
      </p:sp>
      <p:sp>
        <p:nvSpPr>
          <p:cNvPr id="3" name="Content Placeholder 2">
            <a:extLst>
              <a:ext uri="{FF2B5EF4-FFF2-40B4-BE49-F238E27FC236}">
                <a16:creationId xmlns:a16="http://schemas.microsoft.com/office/drawing/2014/main" id="{3D314C69-2196-4EFB-B190-5C163C61C646}"/>
              </a:ext>
            </a:extLst>
          </p:cNvPr>
          <p:cNvSpPr>
            <a:spLocks noGrp="1"/>
          </p:cNvSpPr>
          <p:nvPr>
            <p:ph idx="1"/>
          </p:nvPr>
        </p:nvSpPr>
        <p:spPr/>
        <p:txBody>
          <a:bodyPr/>
          <a:lstStyle/>
          <a:p>
            <a:r>
              <a:rPr lang="en-IN" dirty="0">
                <a:hlinkClick r:id="rId2"/>
              </a:rPr>
              <a:t>http://papers.nips.cc/paper/5021-distributed-representations-of-words-and-phrases-and-their-compositionality.pdf</a:t>
            </a:r>
            <a:endParaRPr lang="en-IN" dirty="0"/>
          </a:p>
          <a:p>
            <a:r>
              <a:rPr lang="en-IN" dirty="0">
                <a:hlinkClick r:id="rId3"/>
              </a:rPr>
              <a:t>https://en.wikipedia.org/wiki/Word2vec</a:t>
            </a:r>
            <a:endParaRPr lang="en-IN" dirty="0"/>
          </a:p>
          <a:p>
            <a:r>
              <a:rPr lang="en-IN" dirty="0">
                <a:hlinkClick r:id="rId4"/>
              </a:rPr>
              <a:t>https://www.slideshare.net/MAtifQureshi/text-classification-sentiment-analysis</a:t>
            </a:r>
            <a:endParaRPr lang="en-IN" dirty="0"/>
          </a:p>
          <a:p>
            <a:r>
              <a:rPr lang="en-IN" dirty="0">
                <a:hlinkClick r:id="rId5"/>
              </a:rPr>
              <a:t>https://www.growthaccelerationpartners.com/blog/sentiment-analysis/</a:t>
            </a:r>
            <a:endParaRPr lang="en-IN" dirty="0"/>
          </a:p>
          <a:p>
            <a:r>
              <a:rPr lang="en-IN" dirty="0">
                <a:hlinkClick r:id="rId5"/>
              </a:rPr>
              <a:t>https://www.growthaccelerationpartners.com/blog/sentiment-analysis/</a:t>
            </a: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7845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43581-9886-484C-8110-D2645856A177}"/>
              </a:ext>
            </a:extLst>
          </p:cNvPr>
          <p:cNvSpPr>
            <a:spLocks noGrp="1"/>
          </p:cNvSpPr>
          <p:nvPr>
            <p:ph idx="1"/>
          </p:nvPr>
        </p:nvSpPr>
        <p:spPr/>
        <p:txBody>
          <a:bodyPr>
            <a:normAutofit/>
          </a:bodyPr>
          <a:lstStyle/>
          <a:p>
            <a:pPr marL="0" indent="0">
              <a:buNone/>
            </a:pPr>
            <a:r>
              <a:rPr lang="en-US" sz="9600" dirty="0">
                <a:solidFill>
                  <a:srgbClr val="FF0000"/>
                </a:solidFill>
                <a:latin typeface="Freestyle Script" panose="030804020302050B0404" pitchFamily="66" charset="0"/>
              </a:rPr>
              <a:t>      </a:t>
            </a:r>
          </a:p>
          <a:p>
            <a:pPr marL="0" indent="0">
              <a:buNone/>
            </a:pPr>
            <a:r>
              <a:rPr lang="en-US" sz="9600" dirty="0">
                <a:solidFill>
                  <a:srgbClr val="FF0000"/>
                </a:solidFill>
                <a:latin typeface="Freestyle Script" panose="030804020302050B0404" pitchFamily="66" charset="0"/>
              </a:rPr>
              <a:t>        THANK YOU</a:t>
            </a:r>
            <a:endParaRPr lang="en-IN" sz="9600" dirty="0">
              <a:solidFill>
                <a:srgbClr val="FF0000"/>
              </a:solidFill>
              <a:latin typeface="Freestyle Script" panose="030804020302050B0404" pitchFamily="66" charset="0"/>
            </a:endParaRPr>
          </a:p>
        </p:txBody>
      </p:sp>
    </p:spTree>
    <p:extLst>
      <p:ext uri="{BB962C8B-B14F-4D97-AF65-F5344CB8AC3E}">
        <p14:creationId xmlns:p14="http://schemas.microsoft.com/office/powerpoint/2010/main" val="244229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454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Freestyle Script</vt:lpstr>
      <vt:lpstr>Office Theme</vt:lpstr>
      <vt:lpstr>SENTIMENT ANALYSIS</vt:lpstr>
      <vt:lpstr>                                 ABSTRACT</vt:lpstr>
      <vt:lpstr>                             APPLICATIONS </vt:lpstr>
      <vt:lpstr>                        EXISTING SYSTEM</vt:lpstr>
      <vt:lpstr>PowerPoint Presentation</vt:lpstr>
      <vt:lpstr>                     PROPOSED SYSTEM</vt:lpstr>
      <vt:lpstr>PowerPoint Presentation</vt:lpstr>
      <vt:lpstr>                             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yatendra gupta</dc:creator>
  <cp:lastModifiedBy>jojo acvy</cp:lastModifiedBy>
  <cp:revision>20</cp:revision>
  <dcterms:created xsi:type="dcterms:W3CDTF">2018-02-14T12:53:42Z</dcterms:created>
  <dcterms:modified xsi:type="dcterms:W3CDTF">2018-02-14T21:39:51Z</dcterms:modified>
</cp:coreProperties>
</file>