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6" r:id="rId8"/>
    <p:sldId id="271" r:id="rId9"/>
    <p:sldId id="270" r:id="rId10"/>
    <p:sldId id="262" r:id="rId11"/>
    <p:sldId id="264" r:id="rId12"/>
    <p:sldId id="263" r:id="rId13"/>
    <p:sldId id="265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r"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73737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テキスト プレースホルダー 10"/>
          <p:cNvSpPr>
            <a:spLocks noGrp="1"/>
          </p:cNvSpPr>
          <p:nvPr>
            <p:ph type="body" sz="quarter" idx="10"/>
          </p:nvPr>
        </p:nvSpPr>
        <p:spPr>
          <a:xfrm>
            <a:off x="4206240" y="5892801"/>
            <a:ext cx="4251960" cy="497840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8579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2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 wrap="square" anchor="ctr"/>
          <a:lstStyle>
            <a:lvl1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algn="just">
              <a:lnSpc>
                <a:spcPct val="120000"/>
              </a:lnSpc>
              <a:spcBef>
                <a:spcPts val="1500"/>
              </a:spcBef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7544" y="6525344"/>
            <a:ext cx="8208912" cy="0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9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0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02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0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0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6B30-CD55-4D78-B276-791C08D4B3D1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2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-pot.com/program/" TargetMode="External"/><Relationship Id="rId2" Type="http://schemas.openxmlformats.org/officeDocument/2006/relationships/hyperlink" Target="http://kagamin.net/hole/simp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ucille.sourceforge.net/blo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reespace.virgin.net/hugo.elias/graphics/x_posure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はじめてのレイトレ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拙作レンダラの解説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2014 9.4 </a:t>
            </a:r>
            <a:r>
              <a:rPr kumimoji="1" lang="ja-JP" altLang="en-US" dirty="0" smtClean="0"/>
              <a:t>西山信行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53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参考にした情報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穴空間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kagamin.net/hole/simple/</a:t>
            </a:r>
            <a:endParaRPr kumimoji="1" lang="en-US" altLang="ja-JP" dirty="0" smtClean="0"/>
          </a:p>
          <a:p>
            <a:pPr lvl="1"/>
            <a:r>
              <a:rPr lang="en-US" altLang="ja-JP" dirty="0" err="1" smtClean="0">
                <a:solidFill>
                  <a:srgbClr val="FF0000"/>
                </a:solidFill>
              </a:rPr>
              <a:t>edupt</a:t>
            </a:r>
            <a:r>
              <a:rPr lang="ja-JP" altLang="en-US" dirty="0" smtClean="0"/>
              <a:t>のコードや資料など多くを参考にしました</a:t>
            </a:r>
            <a:endParaRPr kumimoji="1" lang="en-US" altLang="ja-JP" dirty="0" smtClean="0"/>
          </a:p>
          <a:p>
            <a:r>
              <a:rPr lang="en-US" altLang="ja-JP" dirty="0" smtClean="0"/>
              <a:t>t-pot</a:t>
            </a:r>
          </a:p>
          <a:p>
            <a:pPr lvl="1"/>
            <a:r>
              <a:rPr lang="en-US" altLang="ja-JP" dirty="0">
                <a:hlinkClick r:id="rId3"/>
              </a:rPr>
              <a:t>http://t-pot.com/program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レイトレの基本的な実装方法について参考にしました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427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参考にした情報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lucille</a:t>
            </a:r>
            <a:r>
              <a:rPr kumimoji="1" lang="ja-JP" altLang="en-US" dirty="0" smtClean="0"/>
              <a:t>開発日記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lucille.sourceforge.net/blog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準モンテカルロ法</a:t>
            </a:r>
            <a:r>
              <a:rPr kumimoji="1" lang="ja-JP" altLang="en-US" dirty="0" smtClean="0"/>
              <a:t>に関してなど、多くの情報を参考にしました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76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参考にした情報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露出計算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freespace.virgin.net/hugo.elias/graphics/x_posure.htm</a:t>
            </a:r>
            <a:endParaRPr lang="en-US" altLang="ja-JP" dirty="0"/>
          </a:p>
          <a:p>
            <a:pPr lvl="1"/>
            <a:r>
              <a:rPr lang="ja-JP" altLang="en-US" dirty="0" smtClean="0"/>
              <a:t>レンダリングしたあとの明るさ補正の手法</a:t>
            </a:r>
            <a:r>
              <a:rPr lang="ja-JP" altLang="en-US" dirty="0"/>
              <a:t>の</a:t>
            </a:r>
            <a:r>
              <a:rPr lang="ja-JP" altLang="en-US" dirty="0" smtClean="0"/>
              <a:t>参考にしました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48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人生</a:t>
            </a:r>
            <a:r>
              <a:rPr lang="ja-JP" altLang="en-US" dirty="0"/>
              <a:t>初</a:t>
            </a:r>
            <a:r>
              <a:rPr lang="ja-JP" altLang="en-US" dirty="0" smtClean="0"/>
              <a:t>のレイ体験はとても有意義だった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先人たちの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経験や知識</a:t>
            </a:r>
            <a:r>
              <a:rPr kumimoji="1" lang="ja-JP" altLang="en-US" dirty="0" smtClean="0"/>
              <a:t>を追体験できる</a:t>
            </a:r>
            <a:endParaRPr kumimoji="1" lang="en-US" altLang="ja-JP" dirty="0" smtClean="0"/>
          </a:p>
          <a:p>
            <a:r>
              <a:rPr lang="ja-JP" altLang="en-US" dirty="0" smtClean="0"/>
              <a:t>プログラマはみんなやったほうがいい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3D</a:t>
            </a:r>
            <a:r>
              <a:rPr lang="ja-JP" altLang="en-US" dirty="0" smtClean="0"/>
              <a:t>表現の</a:t>
            </a:r>
            <a:r>
              <a:rPr lang="ja-JP" altLang="en-US" dirty="0" smtClean="0">
                <a:solidFill>
                  <a:srgbClr val="FF0000"/>
                </a:solidFill>
              </a:rPr>
              <a:t>基本的な計算手法</a:t>
            </a:r>
            <a:r>
              <a:rPr lang="ja-JP" altLang="en-US" dirty="0" smtClean="0"/>
              <a:t>が学べる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最後</a:t>
            </a:r>
            <a:r>
              <a:rPr lang="ja-JP" altLang="en-US" dirty="0" smtClean="0"/>
              <a:t>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来年の誕生日もヨロシク</a:t>
            </a:r>
            <a:r>
              <a:rPr kumimoji="1" lang="en-US" altLang="ja-JP" dirty="0" smtClean="0"/>
              <a:t>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16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９月４日は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オレの誕生</a:t>
            </a:r>
            <a:r>
              <a:rPr kumimoji="1" lang="ja-JP" altLang="en-US" smtClean="0">
                <a:solidFill>
                  <a:srgbClr val="FF0000"/>
                </a:solidFill>
              </a:rPr>
              <a:t>日</a:t>
            </a:r>
            <a:r>
              <a:rPr kumimoji="1" lang="ja-JP" altLang="en-US" smtClean="0"/>
              <a:t>です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13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どんなレンダラを書いたか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パストレーシング</a:t>
            </a:r>
            <a:r>
              <a:rPr kumimoji="1" lang="ja-JP" altLang="en-US" dirty="0" smtClean="0"/>
              <a:t>を実装しました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9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それはなぜか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やりた</a:t>
            </a:r>
            <a:r>
              <a:rPr lang="ja-JP" altLang="en-US" dirty="0"/>
              <a:t>い</a:t>
            </a:r>
            <a:r>
              <a:rPr lang="ja-JP" altLang="en-US" dirty="0" smtClean="0"/>
              <a:t>表現が実現できそうだったので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やわらかい影</a:t>
            </a:r>
            <a:r>
              <a:rPr kumimoji="1" lang="ja-JP" altLang="en-US" dirty="0" smtClean="0"/>
              <a:t>の表現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コースティクス</a:t>
            </a:r>
            <a:r>
              <a:rPr lang="ja-JP" altLang="en-US" dirty="0" smtClean="0"/>
              <a:t>の表現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1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拙作レンダラの特徴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C++11</a:t>
            </a:r>
            <a:r>
              <a:rPr lang="ja-JP" altLang="en-US" dirty="0" smtClean="0"/>
              <a:t>を積極的に</a:t>
            </a:r>
            <a:r>
              <a:rPr lang="ja-JP" altLang="en-US" dirty="0"/>
              <a:t>利用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スレッド制御が超楽</a:t>
            </a:r>
            <a:r>
              <a:rPr kumimoji="1" lang="en-US" altLang="ja-JP" dirty="0" smtClean="0"/>
              <a:t>!!</a:t>
            </a:r>
            <a:endParaRPr kumimoji="1" lang="ja-JP" altLang="en-US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Collada</a:t>
            </a:r>
            <a:r>
              <a:rPr lang="ja-JP" altLang="en-US" dirty="0" smtClean="0">
                <a:solidFill>
                  <a:srgbClr val="FF0000"/>
                </a:solidFill>
              </a:rPr>
              <a:t>形式</a:t>
            </a:r>
            <a:r>
              <a:rPr lang="ja-JP" altLang="en-US" dirty="0" smtClean="0"/>
              <a:t>を読み込んでレンダリング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モデリングソフトでシーンを作りこめる</a:t>
            </a:r>
            <a:endParaRPr lang="en-US" altLang="ja-JP" dirty="0" smtClean="0"/>
          </a:p>
          <a:p>
            <a:r>
              <a:rPr lang="ja-JP" altLang="en-US" dirty="0" smtClean="0"/>
              <a:t>光源はマテリアルの</a:t>
            </a:r>
            <a:r>
              <a:rPr lang="en-US" altLang="ja-JP" dirty="0" smtClean="0">
                <a:solidFill>
                  <a:srgbClr val="FF0000"/>
                </a:solidFill>
              </a:rPr>
              <a:t>emissive</a:t>
            </a:r>
            <a:r>
              <a:rPr lang="ja-JP" altLang="en-US" dirty="0" smtClean="0"/>
              <a:t>のみ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光源の実装が単純になった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使用したライブラリ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778512"/>
              </p:ext>
            </p:extLst>
          </p:nvPr>
        </p:nvGraphicFramePr>
        <p:xfrm>
          <a:off x="457200" y="1702936"/>
          <a:ext cx="8229600" cy="46634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59969"/>
                <a:gridCol w="6169631"/>
              </a:tblGrid>
              <a:tr h="447248">
                <a:tc>
                  <a:txBody>
                    <a:bodyPr/>
                    <a:lstStyle/>
                    <a:p>
                      <a:r>
                        <a:rPr kumimoji="1" lang="en-US" altLang="ja-JP" sz="2800" b="1" dirty="0" smtClean="0"/>
                        <a:t>GLFW</a:t>
                      </a:r>
                      <a:endParaRPr kumimoji="1" lang="ja-JP" alt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OS</a:t>
                      </a:r>
                      <a:r>
                        <a:rPr kumimoji="1" lang="ja-JP" altLang="en-US" sz="2600" dirty="0" err="1" smtClean="0"/>
                        <a:t>に依</a:t>
                      </a:r>
                      <a:r>
                        <a:rPr kumimoji="1" lang="ja-JP" altLang="en-US" sz="2600" dirty="0" smtClean="0"/>
                        <a:t>存しない</a:t>
                      </a:r>
                      <a:r>
                        <a:rPr kumimoji="1" lang="en-US" altLang="ja-JP" sz="2600" dirty="0" smtClean="0"/>
                        <a:t>OpenGL</a:t>
                      </a:r>
                      <a:r>
                        <a:rPr kumimoji="1" lang="ja-JP" altLang="en-US" sz="2600" dirty="0" smtClean="0"/>
                        <a:t>環境</a:t>
                      </a:r>
                      <a:endParaRPr kumimoji="1" lang="ja-JP" altLang="en-US" sz="2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248">
                <a:tc>
                  <a:txBody>
                    <a:bodyPr/>
                    <a:lstStyle/>
                    <a:p>
                      <a:r>
                        <a:rPr kumimoji="1" lang="en-US" altLang="ja-JP" sz="2800" b="1" dirty="0" smtClean="0"/>
                        <a:t>GLEW</a:t>
                      </a:r>
                      <a:endParaRPr kumimoji="1" lang="ja-JP" altLang="en-US" sz="28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Windows</a:t>
                      </a:r>
                      <a:r>
                        <a:rPr kumimoji="1" lang="ja-JP" altLang="en-US" sz="2600" dirty="0" smtClean="0"/>
                        <a:t>で</a:t>
                      </a:r>
                      <a:r>
                        <a:rPr kumimoji="1" lang="en-US" altLang="ja-JP" sz="2600" dirty="0" smtClean="0"/>
                        <a:t>OpenGL</a:t>
                      </a:r>
                      <a:r>
                        <a:rPr kumimoji="1" lang="ja-JP" altLang="en-US" sz="2600" dirty="0" smtClean="0"/>
                        <a:t>拡張を使う</a:t>
                      </a:r>
                      <a:endParaRPr kumimoji="1" lang="ja-JP" altLang="en-US" sz="2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248">
                <a:tc>
                  <a:txBody>
                    <a:bodyPr/>
                    <a:lstStyle/>
                    <a:p>
                      <a:r>
                        <a:rPr kumimoji="1" lang="en-US" altLang="ja-JP" sz="2800" b="1" dirty="0" err="1" smtClean="0"/>
                        <a:t>assimp</a:t>
                      </a:r>
                      <a:endParaRPr kumimoji="1" lang="ja-JP" alt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モデルデータ読み込み</a:t>
                      </a:r>
                      <a:endParaRPr kumimoji="1" lang="ja-JP" altLang="en-US" sz="2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248">
                <a:tc>
                  <a:txBody>
                    <a:bodyPr/>
                    <a:lstStyle/>
                    <a:p>
                      <a:r>
                        <a:rPr kumimoji="1" lang="en-US" altLang="ja-JP" sz="2800" b="1" dirty="0" err="1" smtClean="0"/>
                        <a:t>libpng</a:t>
                      </a:r>
                      <a:endParaRPr kumimoji="1" lang="ja-JP" altLang="en-US" sz="28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PNG</a:t>
                      </a:r>
                      <a:r>
                        <a:rPr kumimoji="1" lang="ja-JP" altLang="en-US" sz="2600" dirty="0" smtClean="0"/>
                        <a:t>形式を扱う</a:t>
                      </a:r>
                      <a:endParaRPr kumimoji="1" lang="ja-JP" altLang="en-US" sz="2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248">
                <a:tc>
                  <a:txBody>
                    <a:bodyPr/>
                    <a:lstStyle/>
                    <a:p>
                      <a:r>
                        <a:rPr kumimoji="1" lang="en-US" altLang="ja-JP" sz="2800" b="1" dirty="0" smtClean="0"/>
                        <a:t>Boost</a:t>
                      </a:r>
                      <a:endParaRPr kumimoji="1" lang="ja-JP" alt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色々</a:t>
                      </a:r>
                      <a:endParaRPr kumimoji="1" lang="ja-JP" altLang="en-US" sz="2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248">
                <a:tc>
                  <a:txBody>
                    <a:bodyPr/>
                    <a:lstStyle/>
                    <a:p>
                      <a:r>
                        <a:rPr kumimoji="1" lang="en-US" altLang="ja-JP" sz="2800" b="1" dirty="0" smtClean="0"/>
                        <a:t>Eigen</a:t>
                      </a:r>
                      <a:endParaRPr kumimoji="1" lang="ja-JP" altLang="en-US" sz="28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行列やベクトルなどの数学を扱う</a:t>
                      </a:r>
                      <a:endParaRPr kumimoji="1" lang="ja-JP" altLang="en-US" sz="2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248">
                <a:tc>
                  <a:txBody>
                    <a:bodyPr/>
                    <a:lstStyle/>
                    <a:p>
                      <a:r>
                        <a:rPr kumimoji="1" lang="en-US" altLang="ja-JP" sz="2800" b="1" dirty="0" err="1" smtClean="0"/>
                        <a:t>picojson</a:t>
                      </a:r>
                      <a:endParaRPr kumimoji="1" lang="ja-JP" alt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JSON</a:t>
                      </a:r>
                      <a:r>
                        <a:rPr kumimoji="1" lang="ja-JP" altLang="en-US" sz="2600" dirty="0" smtClean="0"/>
                        <a:t>形式を扱う</a:t>
                      </a:r>
                      <a:endParaRPr kumimoji="1" lang="ja-JP" altLang="en-US" sz="2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248">
                <a:tc>
                  <a:txBody>
                    <a:bodyPr/>
                    <a:lstStyle/>
                    <a:p>
                      <a:r>
                        <a:rPr kumimoji="1" lang="en-US" altLang="ja-JP" sz="2800" b="1" dirty="0" err="1" smtClean="0"/>
                        <a:t>zlib</a:t>
                      </a:r>
                      <a:endParaRPr kumimoji="1" lang="ja-JP" altLang="en-US" sz="28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err="1" smtClean="0"/>
                        <a:t>libpng</a:t>
                      </a:r>
                      <a:r>
                        <a:rPr kumimoji="1" lang="ja-JP" altLang="en-US" sz="2600" dirty="0" smtClean="0"/>
                        <a:t>が依存</a:t>
                      </a:r>
                      <a:endParaRPr kumimoji="1" lang="ja-JP" altLang="en-US" sz="2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248">
                <a:tc>
                  <a:txBody>
                    <a:bodyPr/>
                    <a:lstStyle/>
                    <a:p>
                      <a:r>
                        <a:rPr kumimoji="1" lang="en-US" altLang="ja-JP" sz="2800" b="1" dirty="0" err="1" smtClean="0"/>
                        <a:t>OpenCV</a:t>
                      </a:r>
                      <a:endParaRPr kumimoji="1" lang="ja-JP" alt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ノイズ除去</a:t>
                      </a:r>
                      <a:endParaRPr kumimoji="1" lang="ja-JP" altLang="en-US" sz="2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開発経緯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OpenGL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プレビューを基に実装開始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レイの</a:t>
            </a:r>
            <a:r>
              <a:rPr lang="ja-JP" altLang="en-US" dirty="0" smtClean="0">
                <a:solidFill>
                  <a:srgbClr val="FF0000"/>
                </a:solidFill>
              </a:rPr>
              <a:t>スクリーン座標→ワールド座標</a:t>
            </a:r>
            <a:r>
              <a:rPr lang="ja-JP" altLang="en-US" dirty="0" smtClean="0"/>
              <a:t>の変換は</a:t>
            </a:r>
            <a:r>
              <a:rPr lang="en-US" altLang="ja-JP" dirty="0" smtClean="0"/>
              <a:t>OpenGL</a:t>
            </a:r>
            <a:r>
              <a:rPr lang="ja-JP" altLang="en-US" dirty="0" smtClean="0"/>
              <a:t>の実装を利用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Cheetah3D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レンダリング結果と同じになるように調整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Collada</a:t>
            </a:r>
            <a:r>
              <a:rPr lang="ja-JP" altLang="en-US" dirty="0" smtClean="0"/>
              <a:t>に入っているカメラ情報を利用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7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開発経緯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レイと三角ポリゴンとの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交差判定</a:t>
            </a:r>
            <a:r>
              <a:rPr kumimoji="1" lang="ja-JP" altLang="en-US" dirty="0" smtClean="0"/>
              <a:t>は、かなりざっくり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レイと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モデルの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AABB</a:t>
            </a:r>
            <a:r>
              <a:rPr kumimoji="1" lang="ja-JP" altLang="en-US" dirty="0" smtClean="0"/>
              <a:t>との交差→</a:t>
            </a:r>
            <a:r>
              <a:rPr lang="ja-JP" altLang="en-US" dirty="0" smtClean="0"/>
              <a:t>レイとモデルを構成する三角ポリゴンとの交差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重い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7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開発経緯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拡散反射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>
                <a:solidFill>
                  <a:srgbClr val="FF0000"/>
                </a:solidFill>
              </a:rPr>
              <a:t>屈折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>
                <a:solidFill>
                  <a:srgbClr val="FF0000"/>
                </a:solidFill>
              </a:rPr>
              <a:t>鏡面反射</a:t>
            </a:r>
            <a:r>
              <a:rPr kumimoji="1" lang="ja-JP" altLang="en-US" dirty="0" smtClean="0"/>
              <a:t>の３つが共存するマテリアルも</a:t>
            </a:r>
            <a:r>
              <a:rPr lang="ja-JP" altLang="en-US" dirty="0" smtClean="0"/>
              <a:t>扱えるようにした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Cheetah3D</a:t>
            </a:r>
            <a:r>
              <a:rPr kumimoji="1" lang="ja-JP" altLang="en-US" dirty="0" err="1" smtClean="0"/>
              <a:t>がそ</a:t>
            </a:r>
            <a:r>
              <a:rPr kumimoji="1" lang="ja-JP" altLang="en-US" dirty="0" smtClean="0"/>
              <a:t>うなっているので真似してみたが、計算が合っているとは思えない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15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93600417-EDA6-4BFE-AB89-6C5331B3057A}" vid="{3C7ADDFC-56B0-4A2F-B7D8-6C6FB9D77B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90</TotalTime>
  <Words>378</Words>
  <Application>Microsoft Office PowerPoint</Application>
  <PresentationFormat>画面に合わせる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Ｐゴシック</vt:lpstr>
      <vt:lpstr>メイリオ</vt:lpstr>
      <vt:lpstr>Arial</vt:lpstr>
      <vt:lpstr>Calibri</vt:lpstr>
      <vt:lpstr>テーマ1</vt:lpstr>
      <vt:lpstr>はじめてのレイトレ</vt:lpstr>
      <vt:lpstr>はじめに</vt:lpstr>
      <vt:lpstr>どんなレンダラを書いたか</vt:lpstr>
      <vt:lpstr>それはなぜか</vt:lpstr>
      <vt:lpstr>拙作レンダラの特徴</vt:lpstr>
      <vt:lpstr>使用したライブラリ</vt:lpstr>
      <vt:lpstr>開発経緯</vt:lpstr>
      <vt:lpstr>開発経緯</vt:lpstr>
      <vt:lpstr>開発経緯</vt:lpstr>
      <vt:lpstr>参考にした情報</vt:lpstr>
      <vt:lpstr>参考にした情報</vt:lpstr>
      <vt:lpstr>参考にした情報</vt:lpstr>
      <vt:lpstr>まとめ</vt:lpstr>
      <vt:lpstr>最後に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はじめてのレイトレ</dc:title>
  <dc:creator>nishi</dc:creator>
  <cp:lastModifiedBy>nishi</cp:lastModifiedBy>
  <cp:revision>26</cp:revision>
  <dcterms:created xsi:type="dcterms:W3CDTF">2014-09-03T23:54:38Z</dcterms:created>
  <dcterms:modified xsi:type="dcterms:W3CDTF">2014-09-04T10:09:02Z</dcterms:modified>
</cp:coreProperties>
</file>