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6" r:id="rId14"/>
    <p:sldId id="265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r"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73737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5842000" y="5892801"/>
            <a:ext cx="2616200" cy="49784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579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wrap="square" anchor="ctr"/>
          <a:lstStyle>
            <a:lvl1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7544" y="652534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6B30-CD55-4D78-B276-791C08D4B3D1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ics.cornell.edu/online/formats/rgb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336f57118ba918f82e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ecc666f6cb4765443f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3!!!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拙作レイトレーサーの解説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西山信行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8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lang="ja-JP" altLang="en-US" dirty="0"/>
              <a:t>を</a:t>
            </a:r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http://www.graphics.cornell.edu/online/formats/rgbe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HDR</a:t>
            </a:r>
            <a:r>
              <a:rPr lang="ja-JP" altLang="en-US" dirty="0" smtClean="0"/>
              <a:t>画像の取り扱いは、ここのソースを修正して使った。多謝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0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r>
              <a:rPr lang="ja-JP" altLang="en-US" dirty="0"/>
              <a:t>・</a:t>
            </a:r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両対応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どちら</a:t>
            </a:r>
            <a:r>
              <a:rPr kumimoji="1" lang="ja-JP" altLang="en-US" dirty="0" smtClean="0"/>
              <a:t>でも実行できる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548830"/>
            <a:ext cx="7879080" cy="4924425"/>
          </a:xfrm>
        </p:spPr>
      </p:pic>
    </p:spTree>
    <p:extLst>
      <p:ext uri="{BB962C8B-B14F-4D97-AF65-F5344CB8AC3E}">
        <p14:creationId xmlns:p14="http://schemas.microsoft.com/office/powerpoint/2010/main" val="32462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Cheetah3D</a:t>
            </a:r>
            <a:r>
              <a:rPr kumimoji="1" lang="ja-JP" altLang="en-US" dirty="0" smtClean="0"/>
              <a:t>というアプリでモデルデータを用意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このアプリで</a:t>
            </a:r>
            <a:r>
              <a:rPr lang="ja-JP" altLang="en-US" dirty="0"/>
              <a:t>の</a:t>
            </a:r>
            <a:r>
              <a:rPr lang="ja-JP" altLang="en-US" dirty="0" smtClean="0"/>
              <a:t>レンダリング結果となるべく同じになるのを目指した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レイトレーサーの特徴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レイトレは別スレッドで実行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メインスレッドで、プレビューと</a:t>
            </a:r>
            <a:r>
              <a:rPr lang="en-US" altLang="ja-JP" dirty="0" smtClean="0"/>
              <a:t>PNG</a:t>
            </a:r>
            <a:r>
              <a:rPr lang="ja-JP" altLang="en-US" dirty="0" smtClean="0"/>
              <a:t>書き出しを担当</a:t>
            </a:r>
            <a:endParaRPr lang="en-US" altLang="ja-JP" dirty="0" smtClean="0"/>
          </a:p>
          <a:p>
            <a:r>
              <a:rPr kumimoji="1" lang="ja-JP" altLang="en-US" dirty="0" smtClean="0"/>
              <a:t>モデルは</a:t>
            </a:r>
            <a:r>
              <a:rPr kumimoji="1" lang="en-US" altLang="ja-JP" dirty="0" err="1" smtClean="0"/>
              <a:t>Collada</a:t>
            </a:r>
            <a:r>
              <a:rPr kumimoji="1" lang="ja-JP" altLang="en-US" dirty="0" smtClean="0"/>
              <a:t>形式で用意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assimp</a:t>
            </a:r>
            <a:r>
              <a:rPr kumimoji="1" lang="ja-JP" altLang="en-US" dirty="0" smtClean="0"/>
              <a:t>を使って読み込んでいる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9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使ったライブラリ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assimp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モデル読み書き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GLFW3: OpenGL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GLEW: Windows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OpenGL1.1</a:t>
            </a:r>
            <a:r>
              <a:rPr lang="ja-JP" altLang="en-US" dirty="0" smtClean="0"/>
              <a:t>拡張を扱う</a:t>
            </a:r>
            <a:endParaRPr lang="en-US" altLang="ja-JP" dirty="0" smtClean="0"/>
          </a:p>
          <a:p>
            <a:pPr lvl="1"/>
            <a:r>
              <a:rPr lang="en-US" altLang="ja-JP" dirty="0" err="1"/>
              <a:t>l</a:t>
            </a:r>
            <a:r>
              <a:rPr kumimoji="1" lang="en-US" altLang="ja-JP" dirty="0" err="1" smtClean="0"/>
              <a:t>ibpng</a:t>
            </a:r>
            <a:r>
              <a:rPr kumimoji="1" lang="en-US" altLang="ja-JP" dirty="0" smtClean="0"/>
              <a:t>: PNG</a:t>
            </a:r>
            <a:r>
              <a:rPr kumimoji="1" lang="ja-JP" altLang="en-US" dirty="0" smtClean="0"/>
              <a:t>形式の読み書き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z</a:t>
            </a:r>
            <a:r>
              <a:rPr lang="en-US" altLang="ja-JP" dirty="0" err="1" smtClean="0"/>
              <a:t>lib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libpng</a:t>
            </a:r>
            <a:r>
              <a:rPr lang="ja-JP" altLang="en-US" dirty="0" smtClean="0"/>
              <a:t>が依存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Eigen: </a:t>
            </a:r>
            <a:r>
              <a:rPr kumimoji="1" lang="ja-JP" altLang="en-US" dirty="0" smtClean="0"/>
              <a:t>ベクトル・行列演算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b</a:t>
            </a:r>
            <a:r>
              <a:rPr lang="en-US" altLang="ja-JP" dirty="0" smtClean="0"/>
              <a:t>oost: </a:t>
            </a:r>
            <a:r>
              <a:rPr lang="ja-JP" altLang="en-US" dirty="0" smtClean="0"/>
              <a:t>いつもの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ノイズ対策</a:t>
            </a:r>
            <a:endParaRPr kumimoji="1" lang="en-US" altLang="ja-JP" dirty="0" smtClean="0"/>
          </a:p>
          <a:p>
            <a:r>
              <a:rPr lang="ja-JP" altLang="en-US" dirty="0" smtClean="0"/>
              <a:t>もっと凝った</a:t>
            </a:r>
            <a:r>
              <a:rPr lang="ja-JP" altLang="en-US" dirty="0"/>
              <a:t>シーン</a:t>
            </a:r>
            <a:r>
              <a:rPr lang="ja-JP" altLang="en-US" dirty="0" smtClean="0"/>
              <a:t>を素早くレンダリングできるように</a:t>
            </a:r>
            <a:endParaRPr lang="en-US" altLang="ja-JP" dirty="0" smtClean="0"/>
          </a:p>
          <a:p>
            <a:r>
              <a:rPr lang="ja-JP" altLang="en-US" dirty="0" smtClean="0"/>
              <a:t>スプラトゥーン欲しい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20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おわりです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何か質問はありますか</a:t>
            </a:r>
            <a:r>
              <a:rPr kumimoji="1" lang="en-US" altLang="ja-JP" dirty="0" smtClean="0"/>
              <a:t>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プログラマしてます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パソコン→家庭用ゲーム機→携帯サイト→</a:t>
            </a:r>
            <a:r>
              <a:rPr lang="en-US" altLang="ja-JP" dirty="0"/>
              <a:t>iPhone</a:t>
            </a:r>
            <a:r>
              <a:rPr lang="ja-JP" altLang="en-US" dirty="0"/>
              <a:t>アプリ→専門学校</a:t>
            </a:r>
            <a:r>
              <a:rPr lang="ja-JP" altLang="en-US" dirty="0" smtClean="0"/>
              <a:t>講師</a:t>
            </a:r>
            <a:r>
              <a:rPr lang="en-US" altLang="ja-JP" dirty="0" smtClean="0"/>
              <a:t>×2</a:t>
            </a:r>
          </a:p>
          <a:p>
            <a:r>
              <a:rPr kumimoji="1" lang="en-US" altLang="ja-JP" dirty="0" smtClean="0"/>
              <a:t>twitter: @5mingame2</a:t>
            </a:r>
          </a:p>
          <a:p>
            <a:r>
              <a:rPr lang="en-US" altLang="ja-JP" dirty="0" smtClean="0"/>
              <a:t>Facebook: facebook.com/5mingame2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57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好きなアーティスト</a:t>
            </a:r>
            <a:endParaRPr lang="en-US" altLang="ja-JP" dirty="0"/>
          </a:p>
          <a:p>
            <a:pPr lvl="1"/>
            <a:r>
              <a:rPr lang="ja-JP" altLang="en-US" dirty="0"/>
              <a:t>ファミコン</a:t>
            </a:r>
            <a:endParaRPr lang="en-US" altLang="ja-JP" dirty="0"/>
          </a:p>
          <a:p>
            <a:r>
              <a:rPr lang="ja-JP" altLang="en-US" dirty="0"/>
              <a:t>印象に残っている出来事</a:t>
            </a:r>
            <a:endParaRPr lang="en-US" altLang="ja-JP" dirty="0"/>
          </a:p>
          <a:p>
            <a:pPr lvl="1"/>
            <a:r>
              <a:rPr lang="en-US" altLang="ja-JP" dirty="0" smtClean="0"/>
              <a:t>CD</a:t>
            </a:r>
            <a:r>
              <a:rPr lang="ja-JP" altLang="en-US" dirty="0" smtClean="0"/>
              <a:t>プレス工場</a:t>
            </a:r>
            <a:r>
              <a:rPr lang="ja-JP" altLang="en-US" dirty="0"/>
              <a:t>を</a:t>
            </a:r>
            <a:r>
              <a:rPr lang="ja-JP" altLang="en-US" dirty="0" smtClean="0"/>
              <a:t>止めた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02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おしながき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lang="ja-JP" altLang="en-US" dirty="0" err="1"/>
              <a:t>で</a:t>
            </a:r>
            <a:r>
              <a:rPr kumimoji="1" lang="ja-JP" altLang="en-US" dirty="0" err="1" smtClean="0"/>
              <a:t>の</a:t>
            </a:r>
            <a:r>
              <a:rPr kumimoji="1" lang="ja-JP" altLang="en-US" dirty="0" smtClean="0"/>
              <a:t>反省</a:t>
            </a:r>
            <a:endParaRPr kumimoji="1" lang="en-US" altLang="ja-JP" dirty="0" smtClean="0"/>
          </a:p>
          <a:p>
            <a:r>
              <a:rPr lang="ja-JP" altLang="en-US" dirty="0" smtClean="0"/>
              <a:t>今回の実装内容</a:t>
            </a:r>
            <a:endParaRPr lang="en-US" altLang="ja-JP" dirty="0" smtClean="0"/>
          </a:p>
          <a:p>
            <a:r>
              <a:rPr lang="ja-JP" altLang="en-US" dirty="0" smtClean="0"/>
              <a:t>レイトレーサーの特徴</a:t>
            </a:r>
            <a:endParaRPr lang="en-US" altLang="ja-JP" dirty="0" smtClean="0"/>
          </a:p>
          <a:p>
            <a:r>
              <a:rPr kumimoji="1" lang="ja-JP" altLang="en-US" dirty="0" smtClean="0"/>
              <a:t>次回</a:t>
            </a:r>
            <a:r>
              <a:rPr lang="ja-JP" altLang="en-US" dirty="0" smtClean="0"/>
              <a:t>の目標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0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lang="ja-JP" altLang="en-US" dirty="0" err="1"/>
              <a:t>で</a:t>
            </a:r>
            <a:r>
              <a:rPr kumimoji="1" lang="ja-JP" altLang="en-US" dirty="0" err="1" smtClean="0"/>
              <a:t>の</a:t>
            </a:r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81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lang="ja-JP" altLang="en-US" dirty="0" err="1"/>
              <a:t>で</a:t>
            </a:r>
            <a:r>
              <a:rPr kumimoji="1" lang="ja-JP" altLang="en-US" dirty="0" err="1" smtClean="0"/>
              <a:t>の</a:t>
            </a:r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レイとポリゴンの交差判定を甘くみてた</a:t>
            </a:r>
            <a:endParaRPr kumimoji="1" lang="en-US" altLang="ja-JP" dirty="0" smtClean="0"/>
          </a:p>
          <a:p>
            <a:r>
              <a:rPr lang="ja-JP" altLang="en-US" dirty="0" smtClean="0"/>
              <a:t>拡散、鏡面、屈折</a:t>
            </a:r>
            <a:r>
              <a:rPr lang="ja-JP" altLang="en-US" dirty="0"/>
              <a:t>を</a:t>
            </a:r>
            <a:r>
              <a:rPr lang="ja-JP" altLang="en-US" dirty="0" smtClean="0"/>
              <a:t>実装できて満足</a:t>
            </a:r>
            <a:endParaRPr lang="en-US" altLang="ja-JP" dirty="0" smtClean="0"/>
          </a:p>
          <a:p>
            <a:r>
              <a:rPr kumimoji="1" lang="ja-JP" altLang="en-US" dirty="0" smtClean="0"/>
              <a:t>被写界深度も実装できて満足</a:t>
            </a:r>
          </a:p>
        </p:txBody>
      </p:sp>
    </p:spTree>
    <p:extLst>
      <p:ext uri="{BB962C8B-B14F-4D97-AF65-F5344CB8AC3E}">
        <p14:creationId xmlns:p14="http://schemas.microsoft.com/office/powerpoint/2010/main" val="4230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今回の実装内容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レイとポリゴンの交差判定の高速化</a:t>
            </a:r>
            <a:endParaRPr kumimoji="1" lang="en-US" altLang="ja-JP" dirty="0" smtClean="0"/>
          </a:p>
          <a:p>
            <a:r>
              <a:rPr lang="en-US" altLang="ja-JP" dirty="0" smtClean="0"/>
              <a:t>IBL</a:t>
            </a:r>
            <a:r>
              <a:rPr lang="ja-JP" altLang="en-US" dirty="0"/>
              <a:t>を</a:t>
            </a:r>
            <a:r>
              <a:rPr lang="ja-JP" altLang="en-US" dirty="0" smtClean="0"/>
              <a:t>実装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8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レイとポリゴンの交差判定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qiita.com/omochi64/items/9336f57118ba918f82ec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BVH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を実装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qiita.com/omochi64/items/9ecc666f6cb4765443fb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IBL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93600417-EDA6-4BFE-AB89-6C5331B3057A}" vid="{3C7ADDFC-56B0-4A2F-B7D8-6C6FB9D77B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43</TotalTime>
  <Words>325</Words>
  <Application>Microsoft Office PowerPoint</Application>
  <PresentationFormat>画面に合わせる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テーマ1</vt:lpstr>
      <vt:lpstr>レイトレ合宿3!!!</vt:lpstr>
      <vt:lpstr>自己紹介</vt:lpstr>
      <vt:lpstr>自己紹介</vt:lpstr>
      <vt:lpstr>おしながき</vt:lpstr>
      <vt:lpstr>レイトレ合宿2!! での反省</vt:lpstr>
      <vt:lpstr>レイトレ合宿2!! での反省</vt:lpstr>
      <vt:lpstr>今回の実装内容</vt:lpstr>
      <vt:lpstr>レイとポリゴンの交差判定</vt:lpstr>
      <vt:lpstr>IBLを実装</vt:lpstr>
      <vt:lpstr>IBLを実装</vt:lpstr>
      <vt:lpstr>レイトレーサーの特徴</vt:lpstr>
      <vt:lpstr>レイトレーサーの特徴</vt:lpstr>
      <vt:lpstr>レイトレーサーの特徴</vt:lpstr>
      <vt:lpstr>レイトレーサーの特徴　</vt:lpstr>
      <vt:lpstr>レイトレーサーの特徴</vt:lpstr>
      <vt:lpstr>次回の目標</vt:lpstr>
      <vt:lpstr>おわりです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レイトレ合宿3!!!</dc:title>
  <dc:creator>nishi</dc:creator>
  <cp:lastModifiedBy>nishi</cp:lastModifiedBy>
  <cp:revision>15</cp:revision>
  <dcterms:created xsi:type="dcterms:W3CDTF">2015-08-26T12:06:12Z</dcterms:created>
  <dcterms:modified xsi:type="dcterms:W3CDTF">2015-08-26T12:55:49Z</dcterms:modified>
</cp:coreProperties>
</file>