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75" r:id="rId13"/>
    <p:sldId id="273" r:id="rId14"/>
    <p:sldId id="271" r:id="rId15"/>
    <p:sldId id="272" r:id="rId16"/>
    <p:sldId id="266" r:id="rId17"/>
    <p:sldId id="265" r:id="rId18"/>
    <p:sldId id="267" r:id="rId19"/>
    <p:sldId id="278" r:id="rId20"/>
    <p:sldId id="277" r:id="rId21"/>
    <p:sldId id="276" r:id="rId22"/>
    <p:sldId id="268" r:id="rId23"/>
    <p:sldId id="269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r">
              <a:defRPr b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73737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テキスト プレースホルダー 10"/>
          <p:cNvSpPr>
            <a:spLocks noGrp="1"/>
          </p:cNvSpPr>
          <p:nvPr>
            <p:ph type="body" sz="quarter" idx="10"/>
          </p:nvPr>
        </p:nvSpPr>
        <p:spPr>
          <a:xfrm>
            <a:off x="5842000" y="5892801"/>
            <a:ext cx="2616200" cy="497840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8579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2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2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 wrap="square" anchor="ctr"/>
          <a:lstStyle>
            <a:lvl1pPr algn="just">
              <a:lnSpc>
                <a:spcPct val="120000"/>
              </a:lnSpc>
              <a:spcBef>
                <a:spcPts val="1500"/>
              </a:spcBef>
              <a:defRPr b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algn="just">
              <a:lnSpc>
                <a:spcPct val="120000"/>
              </a:lnSpc>
              <a:spcBef>
                <a:spcPts val="1500"/>
              </a:spcBef>
              <a:defRPr sz="2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algn="just">
              <a:lnSpc>
                <a:spcPct val="120000"/>
              </a:lnSpc>
              <a:spcBef>
                <a:spcPts val="1500"/>
              </a:spcBef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algn="just">
              <a:lnSpc>
                <a:spcPct val="120000"/>
              </a:lnSpc>
              <a:spcBef>
                <a:spcPts val="15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7544" y="6525344"/>
            <a:ext cx="8208912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3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0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0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9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6B30-CD55-4D78-B276-791C08D4B3D1}" type="datetimeFigureOut">
              <a:rPr kumimoji="1" lang="ja-JP" altLang="en-US" smtClean="0"/>
              <a:t>2015/8/29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3C3F0-0BD3-47B4-800F-19194948D2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2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omochi64/items/9ecc666f6cb4765443f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phics.cornell.edu/online/formats/rgb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ole/simple-pathtracer/tree/simple-pathtracer-QM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qiita.com/omochi64/items/9336f57118ba918f82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3!!!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拙作レイトレーサーの解説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西山信行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8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IBL</a:t>
            </a:r>
            <a:r>
              <a:rPr kumimoji="1" lang="ja-JP" altLang="en-US" dirty="0" smtClean="0"/>
              <a:t>を実装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qiita.com/omochi64/items/9ecc666f6cb4765443fb</a:t>
            </a:r>
            <a:endParaRPr lang="en-US" altLang="ja-JP" dirty="0" smtClean="0"/>
          </a:p>
          <a:p>
            <a:pPr lvl="1"/>
            <a:r>
              <a:rPr lang="ja-JP" altLang="en-US" dirty="0"/>
              <a:t>お餅さんの</a:t>
            </a:r>
            <a:r>
              <a:rPr lang="en-US" altLang="ja-JP" dirty="0"/>
              <a:t>IBL</a:t>
            </a:r>
            <a:r>
              <a:rPr lang="ja-JP" altLang="en-US" dirty="0"/>
              <a:t>の実装がとても参考になりました</a:t>
            </a:r>
            <a:r>
              <a:rPr lang="en-US" altLang="ja-JP" dirty="0"/>
              <a:t>!! </a:t>
            </a:r>
            <a:r>
              <a:rPr lang="ja-JP" altLang="en-US" dirty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3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IBL</a:t>
            </a:r>
            <a:r>
              <a:rPr lang="ja-JP" altLang="en-US" dirty="0"/>
              <a:t>を</a:t>
            </a:r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http://www.graphics.cornell.edu/online/formats/rgbe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/>
              <a:t>HDR</a:t>
            </a:r>
            <a:r>
              <a:rPr lang="ja-JP" altLang="en-US" dirty="0" smtClean="0"/>
              <a:t>画像の取り扱いは、ここのソースを修正して使った。多謝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20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食い違い行列の再実装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github.com/githole/simple-pathtracer/tree/simple-pathtracer-QMC</a:t>
            </a:r>
            <a:endParaRPr lang="en-US" altLang="ja-JP" dirty="0" smtClean="0"/>
          </a:p>
          <a:p>
            <a:pPr lvl="1"/>
            <a:r>
              <a:rPr lang="en-US" altLang="ja-JP" dirty="0"/>
              <a:t>h</a:t>
            </a:r>
            <a:r>
              <a:rPr kumimoji="1" lang="en-US" altLang="ja-JP" dirty="0" smtClean="0"/>
              <a:t>ole</a:t>
            </a:r>
            <a:r>
              <a:rPr kumimoji="1" lang="ja-JP" altLang="en-US" dirty="0" err="1" smtClean="0"/>
              <a:t>さんの</a:t>
            </a:r>
            <a:r>
              <a:rPr kumimoji="1" lang="en-US" altLang="ja-JP" dirty="0" smtClean="0"/>
              <a:t>QMC</a:t>
            </a:r>
            <a:r>
              <a:rPr kumimoji="1" lang="ja-JP" altLang="en-US" dirty="0" smtClean="0"/>
              <a:t>の実装がたいへん参考になりました</a:t>
            </a:r>
            <a:r>
              <a:rPr kumimoji="1" lang="en-US" altLang="ja-JP" dirty="0" smtClean="0"/>
              <a:t>!! </a:t>
            </a:r>
            <a:r>
              <a:rPr kumimoji="1" lang="ja-JP" altLang="en-US" dirty="0" smtClean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拙作</a:t>
            </a:r>
            <a:r>
              <a:rPr kumimoji="1" lang="ja-JP" altLang="en-US" dirty="0" smtClean="0"/>
              <a:t>レイトレーサーについて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6686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18911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乱数に食い違い行列</a:t>
            </a:r>
            <a:r>
              <a:rPr kumimoji="1" lang="en-US" altLang="ja-JP" dirty="0" smtClean="0"/>
              <a:t>(QMC)</a:t>
            </a:r>
            <a:r>
              <a:rPr kumimoji="1" lang="ja-JP" altLang="en-US" dirty="0" smtClean="0"/>
              <a:t>を利用したパストレーシング</a:t>
            </a:r>
          </a:p>
          <a:p>
            <a:r>
              <a:rPr kumimoji="1" lang="en-US" altLang="ja-JP" dirty="0" smtClean="0"/>
              <a:t>Windows</a:t>
            </a:r>
            <a:r>
              <a:rPr lang="ja-JP" altLang="en-US" dirty="0"/>
              <a:t>・</a:t>
            </a:r>
            <a:r>
              <a:rPr kumimoji="1" lang="en-US" altLang="ja-JP" dirty="0" smtClean="0"/>
              <a:t>OSX</a:t>
            </a:r>
            <a:r>
              <a:rPr kumimoji="1" lang="ja-JP" altLang="en-US" dirty="0" smtClean="0"/>
              <a:t>両対応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どちらでも実行できる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16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548830"/>
            <a:ext cx="7879080" cy="4924425"/>
          </a:xfrm>
        </p:spPr>
      </p:pic>
    </p:spTree>
    <p:extLst>
      <p:ext uri="{BB962C8B-B14F-4D97-AF65-F5344CB8AC3E}">
        <p14:creationId xmlns:p14="http://schemas.microsoft.com/office/powerpoint/2010/main" val="32462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OSX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Cheetah3D</a:t>
            </a:r>
            <a:r>
              <a:rPr kumimoji="1" lang="ja-JP" altLang="en-US" dirty="0" smtClean="0"/>
              <a:t>というアプリでモデルデータを用意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このアプリで</a:t>
            </a:r>
            <a:r>
              <a:rPr lang="ja-JP" altLang="en-US" dirty="0"/>
              <a:t>の</a:t>
            </a:r>
            <a:r>
              <a:rPr lang="ja-JP" altLang="en-US" dirty="0" smtClean="0"/>
              <a:t>レンダリング結果となるべく同じになるのを目指した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Collada</a:t>
            </a:r>
            <a:r>
              <a:rPr kumimoji="1" lang="ja-JP" altLang="en-US" dirty="0" smtClean="0"/>
              <a:t>形式で出力したのを使う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拙作レイトレーサーについて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レイトレは別スレッドで実行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メインスレッドで、プレビューと</a:t>
            </a:r>
            <a:r>
              <a:rPr lang="en-US" altLang="ja-JP" dirty="0" smtClean="0"/>
              <a:t>PNG</a:t>
            </a:r>
            <a:r>
              <a:rPr lang="ja-JP" altLang="en-US" dirty="0" smtClean="0"/>
              <a:t>書き出しを担当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C++11</a:t>
            </a:r>
            <a:r>
              <a:rPr lang="ja-JP" altLang="en-US" dirty="0" smtClean="0"/>
              <a:t>だと簡単だね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9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使ったライブラリ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assimp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モデル読み書き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GLFW3: OpenGL</a:t>
            </a:r>
            <a:r>
              <a:rPr kumimoji="1" lang="ja-JP" altLang="en-US" dirty="0" smtClean="0"/>
              <a:t>環境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GLEW: Windows</a:t>
            </a:r>
            <a:r>
              <a:rPr lang="ja-JP" altLang="en-US" dirty="0" smtClean="0"/>
              <a:t>で</a:t>
            </a:r>
            <a:r>
              <a:rPr lang="en-US" altLang="ja-JP" dirty="0" smtClean="0"/>
              <a:t>OpenGL1.1</a:t>
            </a:r>
            <a:r>
              <a:rPr lang="ja-JP" altLang="en-US" dirty="0" smtClean="0"/>
              <a:t>拡張を扱う</a:t>
            </a:r>
            <a:endParaRPr lang="en-US" altLang="ja-JP" dirty="0" smtClean="0"/>
          </a:p>
          <a:p>
            <a:pPr lvl="1"/>
            <a:r>
              <a:rPr lang="en-US" altLang="ja-JP" dirty="0" err="1"/>
              <a:t>l</a:t>
            </a:r>
            <a:r>
              <a:rPr kumimoji="1" lang="en-US" altLang="ja-JP" dirty="0" err="1" smtClean="0"/>
              <a:t>ibpng</a:t>
            </a:r>
            <a:r>
              <a:rPr kumimoji="1" lang="en-US" altLang="ja-JP" dirty="0" smtClean="0"/>
              <a:t>: PNG</a:t>
            </a:r>
            <a:r>
              <a:rPr kumimoji="1" lang="ja-JP" altLang="en-US" dirty="0" smtClean="0"/>
              <a:t>形式の読み書き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z</a:t>
            </a:r>
            <a:r>
              <a:rPr lang="en-US" altLang="ja-JP" dirty="0" err="1" smtClean="0"/>
              <a:t>lib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libpng</a:t>
            </a:r>
            <a:r>
              <a:rPr lang="ja-JP" altLang="en-US" dirty="0" smtClean="0"/>
              <a:t>が依存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Eigen: </a:t>
            </a:r>
            <a:r>
              <a:rPr kumimoji="1" lang="ja-JP" altLang="en-US" dirty="0" smtClean="0"/>
              <a:t>ベクトル・行列演算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picojoson</a:t>
            </a:r>
            <a:r>
              <a:rPr lang="en-US" altLang="ja-JP" dirty="0" smtClean="0"/>
              <a:t>: JSON</a:t>
            </a:r>
            <a:r>
              <a:rPr lang="ja-JP" altLang="en-US" dirty="0" smtClean="0"/>
              <a:t>読み書き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b</a:t>
            </a:r>
            <a:r>
              <a:rPr lang="en-US" altLang="ja-JP" dirty="0" smtClean="0"/>
              <a:t>oost: </a:t>
            </a:r>
            <a:r>
              <a:rPr lang="ja-JP" altLang="en-US" dirty="0" smtClean="0"/>
              <a:t>いつもの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拙作レイトレーサーについて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詳しくは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pPr lvl="1"/>
            <a:r>
              <a:rPr lang="en-US" altLang="ja-JP" sz="2400" dirty="0"/>
              <a:t>https://github.com/tek-nishi/SecondRayTrace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647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プログラマしてます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パソコン→家庭用ゲーム機→携帯サイト→</a:t>
            </a:r>
            <a:r>
              <a:rPr lang="en-US" altLang="ja-JP" dirty="0"/>
              <a:t>iPhone</a:t>
            </a:r>
            <a:r>
              <a:rPr lang="ja-JP" altLang="en-US" dirty="0"/>
              <a:t>アプリ→専門学校</a:t>
            </a:r>
            <a:r>
              <a:rPr lang="ja-JP" altLang="en-US" dirty="0" smtClean="0"/>
              <a:t>講師</a:t>
            </a:r>
            <a:r>
              <a:rPr lang="en-US" altLang="ja-JP" dirty="0" smtClean="0"/>
              <a:t>×2</a:t>
            </a:r>
          </a:p>
          <a:p>
            <a:pPr lvl="1"/>
            <a:r>
              <a:rPr kumimoji="1" lang="en-US" altLang="ja-JP" dirty="0" smtClean="0"/>
              <a:t>twitter: @5mingame2</a:t>
            </a:r>
          </a:p>
          <a:p>
            <a:pPr lvl="1"/>
            <a:r>
              <a:rPr lang="en-US" altLang="ja-JP" dirty="0" smtClean="0"/>
              <a:t>Facebook: facebook.com/5mingame2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572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4012"/>
            <a:ext cx="4766514" cy="4766514"/>
          </a:xfrm>
        </p:spPr>
      </p:pic>
    </p:spTree>
    <p:extLst>
      <p:ext uri="{BB962C8B-B14F-4D97-AF65-F5344CB8AC3E}">
        <p14:creationId xmlns:p14="http://schemas.microsoft.com/office/powerpoint/2010/main" val="2064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BVH</a:t>
            </a:r>
            <a:r>
              <a:rPr kumimoji="1" lang="ja-JP" altLang="en-US" dirty="0" smtClean="0"/>
              <a:t>の効果パネェ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恐</a:t>
            </a:r>
            <a:r>
              <a:rPr lang="ja-JP" altLang="en-US" dirty="0" smtClean="0"/>
              <a:t>ろしいくらいにレイとポリゴンの交差判定が高速になった</a:t>
            </a:r>
            <a:r>
              <a:rPr lang="en-US" altLang="ja-JP" dirty="0" smtClean="0"/>
              <a:t>(10</a:t>
            </a:r>
            <a:r>
              <a:rPr lang="ja-JP" altLang="en-US" smtClean="0"/>
              <a:t>万ポリゴンも</a:t>
            </a:r>
            <a:r>
              <a:rPr lang="ja-JP" altLang="en-US" dirty="0" err="1" smtClean="0"/>
              <a:t>へっちゃら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QMC</a:t>
            </a:r>
            <a:r>
              <a:rPr kumimoji="1" lang="ja-JP" altLang="en-US" dirty="0" smtClean="0"/>
              <a:t>の効果パネェ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サンプル数が少なくてもノイズが少ない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IBL</a:t>
            </a:r>
            <a:r>
              <a:rPr kumimoji="1" lang="ja-JP" altLang="en-US" dirty="0" smtClean="0"/>
              <a:t>の効果ぱねぇ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見た目がぐっとよくなる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ノイズ対策</a:t>
            </a:r>
            <a:endParaRPr kumimoji="1" lang="en-US" altLang="ja-JP" dirty="0" smtClean="0"/>
          </a:p>
          <a:p>
            <a:r>
              <a:rPr lang="ja-JP" altLang="en-US" dirty="0" smtClean="0"/>
              <a:t>もっと凝った</a:t>
            </a:r>
            <a:r>
              <a:rPr lang="ja-JP" altLang="en-US" dirty="0"/>
              <a:t>シーン</a:t>
            </a:r>
            <a:r>
              <a:rPr lang="ja-JP" altLang="en-US" dirty="0" smtClean="0"/>
              <a:t>を素早くレンダリングできるように</a:t>
            </a:r>
            <a:endParaRPr lang="en-US" altLang="ja-JP" dirty="0" smtClean="0"/>
          </a:p>
          <a:p>
            <a:r>
              <a:rPr lang="ja-JP" altLang="en-US" dirty="0" smtClean="0"/>
              <a:t>スプラトゥーン欲しい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20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おわりです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何か質問はありますか</a:t>
            </a:r>
            <a:r>
              <a:rPr kumimoji="1" lang="en-US" altLang="ja-JP" dirty="0" smtClean="0"/>
              <a:t>??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9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好きなアーティスト</a:t>
            </a:r>
            <a:endParaRPr lang="en-US" altLang="ja-JP" dirty="0"/>
          </a:p>
          <a:p>
            <a:pPr lvl="1"/>
            <a:r>
              <a:rPr lang="ja-JP" altLang="en-US" dirty="0"/>
              <a:t>ファミコン</a:t>
            </a:r>
            <a:endParaRPr lang="en-US" altLang="ja-JP" dirty="0"/>
          </a:p>
          <a:p>
            <a:r>
              <a:rPr lang="ja-JP" altLang="en-US" dirty="0"/>
              <a:t>印象に残っている出来事</a:t>
            </a:r>
            <a:endParaRPr lang="en-US" altLang="ja-JP" dirty="0"/>
          </a:p>
          <a:p>
            <a:pPr lvl="1"/>
            <a:r>
              <a:rPr lang="en-US" altLang="ja-JP" dirty="0" smtClean="0"/>
              <a:t>CD</a:t>
            </a:r>
            <a:r>
              <a:rPr lang="ja-JP" altLang="en-US" dirty="0" smtClean="0"/>
              <a:t>プレス工場</a:t>
            </a:r>
            <a:r>
              <a:rPr lang="ja-JP" altLang="en-US" dirty="0"/>
              <a:t>を</a:t>
            </a:r>
            <a:r>
              <a:rPr lang="ja-JP" altLang="en-US" dirty="0" smtClean="0"/>
              <a:t>止めた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02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おしながき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en-US" altLang="ja-JP" dirty="0" smtClean="0"/>
          </a:p>
          <a:p>
            <a:r>
              <a:rPr lang="ja-JP" altLang="en-US" dirty="0" smtClean="0"/>
              <a:t>今回挑戦したこと</a:t>
            </a:r>
            <a:endParaRPr lang="en-US" altLang="ja-JP" dirty="0" smtClean="0"/>
          </a:p>
          <a:p>
            <a:r>
              <a:rPr lang="ja-JP" altLang="en-US" dirty="0" smtClean="0"/>
              <a:t>拙作レイトレーサーについ</a:t>
            </a:r>
            <a:r>
              <a:rPr lang="ja-JP" altLang="en-US" dirty="0"/>
              <a:t>て</a:t>
            </a:r>
            <a:endParaRPr lang="en-US" altLang="ja-JP" dirty="0" smtClean="0"/>
          </a:p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20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43162"/>
            <a:ext cx="4876800" cy="3238500"/>
          </a:xfrm>
        </p:spPr>
      </p:pic>
    </p:spTree>
    <p:extLst>
      <p:ext uri="{BB962C8B-B14F-4D97-AF65-F5344CB8AC3E}">
        <p14:creationId xmlns:p14="http://schemas.microsoft.com/office/powerpoint/2010/main" val="18181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レイトレ合宿</a:t>
            </a:r>
            <a:r>
              <a:rPr kumimoji="1" lang="en-US" altLang="ja-JP" dirty="0" smtClean="0"/>
              <a:t>2!! </a:t>
            </a:r>
            <a:r>
              <a:rPr kumimoji="1" lang="ja-JP" altLang="en-US" dirty="0" smtClean="0"/>
              <a:t>の反省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拡散、鏡面、屈折</a:t>
            </a:r>
            <a:r>
              <a:rPr lang="ja-JP" altLang="en-US" dirty="0"/>
              <a:t>を</a:t>
            </a:r>
            <a:r>
              <a:rPr lang="ja-JP" altLang="en-US" dirty="0" smtClean="0"/>
              <a:t>実装できて満足</a:t>
            </a:r>
            <a:endParaRPr lang="en-US" altLang="ja-JP" dirty="0" smtClean="0"/>
          </a:p>
          <a:p>
            <a:r>
              <a:rPr kumimoji="1" lang="ja-JP" altLang="en-US" dirty="0" smtClean="0"/>
              <a:t>被写界深度も実装できて満足</a:t>
            </a:r>
          </a:p>
          <a:p>
            <a:r>
              <a:rPr kumimoji="1" lang="ja-JP" altLang="en-US" dirty="0" smtClean="0"/>
              <a:t>レイとポリゴンの交差判定を甘くみてた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305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今回挑戦したこと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833562"/>
            <a:ext cx="6350000" cy="4457700"/>
          </a:xfrm>
        </p:spPr>
      </p:pic>
    </p:spTree>
    <p:extLst>
      <p:ext uri="{BB962C8B-B14F-4D97-AF65-F5344CB8AC3E}">
        <p14:creationId xmlns:p14="http://schemas.microsoft.com/office/powerpoint/2010/main" val="908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</a:t>
            </a:r>
            <a:r>
              <a:rPr lang="ja-JP" altLang="en-US" dirty="0" smtClean="0"/>
              <a:t>挑戦したこと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レイとポリゴンの交差判定の高速化</a:t>
            </a:r>
            <a:endParaRPr kumimoji="1" lang="en-US" altLang="ja-JP" dirty="0" smtClean="0"/>
          </a:p>
          <a:p>
            <a:r>
              <a:rPr lang="en-US" altLang="ja-JP" dirty="0" smtClean="0"/>
              <a:t>IBL</a:t>
            </a:r>
            <a:r>
              <a:rPr lang="ja-JP" altLang="en-US" dirty="0"/>
              <a:t>を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ja-JP" altLang="en-US" dirty="0" smtClean="0"/>
              <a:t>食い違い行列</a:t>
            </a:r>
            <a:r>
              <a:rPr lang="en-US" altLang="ja-JP" dirty="0" smtClean="0"/>
              <a:t>(QMC)</a:t>
            </a:r>
            <a:r>
              <a:rPr lang="ja-JP" altLang="en-US" dirty="0" smtClean="0"/>
              <a:t>の再実装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88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レイとポリゴンの交差判定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qiita.com/omochi64/items/9336f57118ba918f82ec</a:t>
            </a:r>
            <a:endParaRPr lang="en-US" altLang="ja-JP" dirty="0" smtClean="0"/>
          </a:p>
          <a:p>
            <a:pPr lvl="1"/>
            <a:r>
              <a:rPr lang="ja-JP" altLang="en-US" dirty="0"/>
              <a:t>お餅さんの</a:t>
            </a:r>
            <a:r>
              <a:rPr lang="en-US" altLang="ja-JP" dirty="0"/>
              <a:t>BVH</a:t>
            </a:r>
            <a:r>
              <a:rPr lang="ja-JP" altLang="en-US" dirty="0"/>
              <a:t>の実装がとても参考になりました</a:t>
            </a:r>
            <a:r>
              <a:rPr lang="en-US" altLang="ja-JP" dirty="0"/>
              <a:t>!! </a:t>
            </a:r>
            <a:r>
              <a:rPr lang="ja-JP" altLang="en-US" dirty="0"/>
              <a:t>多謝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6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93600417-EDA6-4BFE-AB89-6C5331B3057A}" vid="{3C7ADDFC-56B0-4A2F-B7D8-6C6FB9D77B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85</TotalTime>
  <Words>440</Words>
  <Application>Microsoft Office PowerPoint</Application>
  <PresentationFormat>画面に合わせる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ＭＳ Ｐゴシック</vt:lpstr>
      <vt:lpstr>メイリオ</vt:lpstr>
      <vt:lpstr>Arial</vt:lpstr>
      <vt:lpstr>Calibri</vt:lpstr>
      <vt:lpstr>テーマ1</vt:lpstr>
      <vt:lpstr>レイトレ合宿3!!!</vt:lpstr>
      <vt:lpstr>自己紹介</vt:lpstr>
      <vt:lpstr>自己紹介</vt:lpstr>
      <vt:lpstr>おしながき</vt:lpstr>
      <vt:lpstr>レイトレ合宿2!! の反省</vt:lpstr>
      <vt:lpstr>レイトレ合宿2!! の反省</vt:lpstr>
      <vt:lpstr>今回挑戦したこと</vt:lpstr>
      <vt:lpstr>今回挑戦したこと</vt:lpstr>
      <vt:lpstr>レイとポリゴンの交差判定</vt:lpstr>
      <vt:lpstr>IBLを実装</vt:lpstr>
      <vt:lpstr>IBLを実装</vt:lpstr>
      <vt:lpstr>食い違い行列の再実装</vt:lpstr>
      <vt:lpstr>拙作レイトレーサーについて</vt:lpstr>
      <vt:lpstr>拙作レイトレーサーについて</vt:lpstr>
      <vt:lpstr>拙作レイトレーサーについて</vt:lpstr>
      <vt:lpstr>拙作レイトレーサーについて</vt:lpstr>
      <vt:lpstr>拙作レイトレーサーについて　</vt:lpstr>
      <vt:lpstr>拙作レイトレーサーについて</vt:lpstr>
      <vt:lpstr>拙作レイトレーサーについて</vt:lpstr>
      <vt:lpstr>まとめ</vt:lpstr>
      <vt:lpstr>まとめ</vt:lpstr>
      <vt:lpstr>次回の目標</vt:lpstr>
      <vt:lpstr>おわりです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レイトレ合宿3!!!</dc:title>
  <dc:creator>nishi</dc:creator>
  <cp:lastModifiedBy>nishi</cp:lastModifiedBy>
  <cp:revision>34</cp:revision>
  <dcterms:created xsi:type="dcterms:W3CDTF">2015-08-26T12:06:12Z</dcterms:created>
  <dcterms:modified xsi:type="dcterms:W3CDTF">2015-08-29T05:04:30Z</dcterms:modified>
</cp:coreProperties>
</file>