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0"/>
  </p:notesMasterIdLst>
  <p:handoutMasterIdLst>
    <p:handoutMasterId r:id="rId191"/>
  </p:handoutMasterIdLst>
  <p:sldIdLst>
    <p:sldId id="621" r:id="rId2"/>
    <p:sldId id="278" r:id="rId3"/>
    <p:sldId id="628" r:id="rId4"/>
    <p:sldId id="279" r:id="rId5"/>
    <p:sldId id="294" r:id="rId6"/>
    <p:sldId id="311" r:id="rId7"/>
    <p:sldId id="312" r:id="rId8"/>
    <p:sldId id="635" r:id="rId9"/>
    <p:sldId id="313" r:id="rId10"/>
    <p:sldId id="314" r:id="rId11"/>
    <p:sldId id="624" r:id="rId12"/>
    <p:sldId id="315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5" r:id="rId21"/>
    <p:sldId id="326" r:id="rId22"/>
    <p:sldId id="327" r:id="rId23"/>
    <p:sldId id="328" r:id="rId24"/>
    <p:sldId id="329" r:id="rId25"/>
    <p:sldId id="330" r:id="rId26"/>
    <p:sldId id="331" r:id="rId27"/>
    <p:sldId id="332" r:id="rId28"/>
    <p:sldId id="334" r:id="rId29"/>
    <p:sldId id="335" r:id="rId30"/>
    <p:sldId id="337" r:id="rId31"/>
    <p:sldId id="338" r:id="rId32"/>
    <p:sldId id="339" r:id="rId33"/>
    <p:sldId id="340" r:id="rId34"/>
    <p:sldId id="341" r:id="rId35"/>
    <p:sldId id="342" r:id="rId36"/>
    <p:sldId id="343" r:id="rId37"/>
    <p:sldId id="344" r:id="rId38"/>
    <p:sldId id="345" r:id="rId39"/>
    <p:sldId id="346" r:id="rId40"/>
    <p:sldId id="347" r:id="rId41"/>
    <p:sldId id="348" r:id="rId42"/>
    <p:sldId id="351" r:id="rId43"/>
    <p:sldId id="352" r:id="rId44"/>
    <p:sldId id="354" r:id="rId45"/>
    <p:sldId id="355" r:id="rId46"/>
    <p:sldId id="356" r:id="rId47"/>
    <p:sldId id="357" r:id="rId48"/>
    <p:sldId id="364" r:id="rId49"/>
    <p:sldId id="365" r:id="rId50"/>
    <p:sldId id="366" r:id="rId51"/>
    <p:sldId id="371" r:id="rId52"/>
    <p:sldId id="376" r:id="rId53"/>
    <p:sldId id="377" r:id="rId54"/>
    <p:sldId id="380" r:id="rId55"/>
    <p:sldId id="381" r:id="rId56"/>
    <p:sldId id="629" r:id="rId57"/>
    <p:sldId id="382" r:id="rId58"/>
    <p:sldId id="625" r:id="rId59"/>
    <p:sldId id="390" r:id="rId60"/>
    <p:sldId id="391" r:id="rId61"/>
    <p:sldId id="392" r:id="rId62"/>
    <p:sldId id="393" r:id="rId63"/>
    <p:sldId id="396" r:id="rId64"/>
    <p:sldId id="397" r:id="rId65"/>
    <p:sldId id="398" r:id="rId66"/>
    <p:sldId id="399" r:id="rId67"/>
    <p:sldId id="400" r:id="rId68"/>
    <p:sldId id="401" r:id="rId69"/>
    <p:sldId id="402" r:id="rId70"/>
    <p:sldId id="405" r:id="rId71"/>
    <p:sldId id="406" r:id="rId72"/>
    <p:sldId id="407" r:id="rId73"/>
    <p:sldId id="408" r:id="rId74"/>
    <p:sldId id="409" r:id="rId75"/>
    <p:sldId id="411" r:id="rId76"/>
    <p:sldId id="413" r:id="rId77"/>
    <p:sldId id="416" r:id="rId78"/>
    <p:sldId id="417" r:id="rId79"/>
    <p:sldId id="418" r:id="rId80"/>
    <p:sldId id="419" r:id="rId81"/>
    <p:sldId id="420" r:id="rId82"/>
    <p:sldId id="421" r:id="rId83"/>
    <p:sldId id="424" r:id="rId84"/>
    <p:sldId id="425" r:id="rId85"/>
    <p:sldId id="426" r:id="rId86"/>
    <p:sldId id="427" r:id="rId87"/>
    <p:sldId id="428" r:id="rId88"/>
    <p:sldId id="429" r:id="rId89"/>
    <p:sldId id="430" r:id="rId90"/>
    <p:sldId id="432" r:id="rId91"/>
    <p:sldId id="433" r:id="rId92"/>
    <p:sldId id="434" r:id="rId93"/>
    <p:sldId id="435" r:id="rId94"/>
    <p:sldId id="436" r:id="rId95"/>
    <p:sldId id="437" r:id="rId96"/>
    <p:sldId id="438" r:id="rId97"/>
    <p:sldId id="442" r:id="rId98"/>
    <p:sldId id="444" r:id="rId99"/>
    <p:sldId id="447" r:id="rId100"/>
    <p:sldId id="448" r:id="rId101"/>
    <p:sldId id="449" r:id="rId102"/>
    <p:sldId id="450" r:id="rId103"/>
    <p:sldId id="451" r:id="rId104"/>
    <p:sldId id="452" r:id="rId105"/>
    <p:sldId id="453" r:id="rId106"/>
    <p:sldId id="454" r:id="rId107"/>
    <p:sldId id="455" r:id="rId108"/>
    <p:sldId id="456" r:id="rId109"/>
    <p:sldId id="457" r:id="rId110"/>
    <p:sldId id="458" r:id="rId111"/>
    <p:sldId id="459" r:id="rId112"/>
    <p:sldId id="460" r:id="rId113"/>
    <p:sldId id="461" r:id="rId114"/>
    <p:sldId id="462" r:id="rId115"/>
    <p:sldId id="463" r:id="rId116"/>
    <p:sldId id="464" r:id="rId117"/>
    <p:sldId id="465" r:id="rId118"/>
    <p:sldId id="467" r:id="rId119"/>
    <p:sldId id="468" r:id="rId120"/>
    <p:sldId id="472" r:id="rId121"/>
    <p:sldId id="474" r:id="rId122"/>
    <p:sldId id="475" r:id="rId123"/>
    <p:sldId id="478" r:id="rId124"/>
    <p:sldId id="479" r:id="rId125"/>
    <p:sldId id="480" r:id="rId126"/>
    <p:sldId id="481" r:id="rId127"/>
    <p:sldId id="482" r:id="rId128"/>
    <p:sldId id="483" r:id="rId129"/>
    <p:sldId id="484" r:id="rId130"/>
    <p:sldId id="487" r:id="rId131"/>
    <p:sldId id="488" r:id="rId132"/>
    <p:sldId id="490" r:id="rId133"/>
    <p:sldId id="492" r:id="rId134"/>
    <p:sldId id="493" r:id="rId135"/>
    <p:sldId id="494" r:id="rId136"/>
    <p:sldId id="495" r:id="rId137"/>
    <p:sldId id="504" r:id="rId138"/>
    <p:sldId id="505" r:id="rId139"/>
    <p:sldId id="630" r:id="rId140"/>
    <p:sldId id="626" r:id="rId141"/>
    <p:sldId id="506" r:id="rId142"/>
    <p:sldId id="508" r:id="rId143"/>
    <p:sldId id="509" r:id="rId144"/>
    <p:sldId id="510" r:id="rId145"/>
    <p:sldId id="511" r:id="rId146"/>
    <p:sldId id="512" r:id="rId147"/>
    <p:sldId id="513" r:id="rId148"/>
    <p:sldId id="631" r:id="rId149"/>
    <p:sldId id="517" r:id="rId150"/>
    <p:sldId id="518" r:id="rId151"/>
    <p:sldId id="520" r:id="rId152"/>
    <p:sldId id="521" r:id="rId153"/>
    <p:sldId id="524" r:id="rId154"/>
    <p:sldId id="525" r:id="rId155"/>
    <p:sldId id="530" r:id="rId156"/>
    <p:sldId id="531" r:id="rId157"/>
    <p:sldId id="532" r:id="rId158"/>
    <p:sldId id="533" r:id="rId159"/>
    <p:sldId id="536" r:id="rId160"/>
    <p:sldId id="537" r:id="rId161"/>
    <p:sldId id="538" r:id="rId162"/>
    <p:sldId id="539" r:id="rId163"/>
    <p:sldId id="540" r:id="rId164"/>
    <p:sldId id="541" r:id="rId165"/>
    <p:sldId id="542" r:id="rId166"/>
    <p:sldId id="543" r:id="rId167"/>
    <p:sldId id="632" r:id="rId168"/>
    <p:sldId id="544" r:id="rId169"/>
    <p:sldId id="545" r:id="rId170"/>
    <p:sldId id="546" r:id="rId171"/>
    <p:sldId id="547" r:id="rId172"/>
    <p:sldId id="627" r:id="rId173"/>
    <p:sldId id="554" r:id="rId174"/>
    <p:sldId id="557" r:id="rId175"/>
    <p:sldId id="558" r:id="rId176"/>
    <p:sldId id="559" r:id="rId177"/>
    <p:sldId id="560" r:id="rId178"/>
    <p:sldId id="561" r:id="rId179"/>
    <p:sldId id="562" r:id="rId180"/>
    <p:sldId id="563" r:id="rId181"/>
    <p:sldId id="564" r:id="rId182"/>
    <p:sldId id="565" r:id="rId183"/>
    <p:sldId id="568" r:id="rId184"/>
    <p:sldId id="569" r:id="rId185"/>
    <p:sldId id="570" r:id="rId186"/>
    <p:sldId id="633" r:id="rId187"/>
    <p:sldId id="634" r:id="rId188"/>
    <p:sldId id="622" r:id="rId18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8790"/>
    <p:restoredTop sz="94512"/>
  </p:normalViewPr>
  <p:slideViewPr>
    <p:cSldViewPr>
      <p:cViewPr varScale="1">
        <p:scale>
          <a:sx n="88" d="100"/>
          <a:sy n="88" d="100"/>
        </p:scale>
        <p:origin x="53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36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handoutMaster" Target="handoutMasters/handoutMaster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presProps" Target="presProps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viewProps" Target="viewProps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tableStyles" Target="tableStyles.xml"/><Relationship Id="rId190" Type="http://schemas.openxmlformats.org/officeDocument/2006/relationships/notesMaster" Target="notesMasters/notesMaster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1.xml"/><Relationship Id="rId2" Type="http://schemas.openxmlformats.org/officeDocument/2006/relationships/slide" Target="slides/slide5.xml"/><Relationship Id="rId1" Type="http://schemas.openxmlformats.org/officeDocument/2006/relationships/slide" Target="slides/slide4.xml"/><Relationship Id="rId5" Type="http://schemas.openxmlformats.org/officeDocument/2006/relationships/slide" Target="slides/slide122.xml"/><Relationship Id="rId4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890" name="Rectangle 1026">
            <a:extLst>
              <a:ext uri="{FF2B5EF4-FFF2-40B4-BE49-F238E27FC236}">
                <a16:creationId xmlns:a16="http://schemas.microsoft.com/office/drawing/2014/main" id="{33EA1F21-E54E-D841-BE49-8A1C1965CA6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933891" name="Rectangle 1027">
            <a:extLst>
              <a:ext uri="{FF2B5EF4-FFF2-40B4-BE49-F238E27FC236}">
                <a16:creationId xmlns:a16="http://schemas.microsoft.com/office/drawing/2014/main" id="{27B65639-0987-6C46-8B0A-316EC58BDBD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933892" name="Rectangle 1028">
            <a:extLst>
              <a:ext uri="{FF2B5EF4-FFF2-40B4-BE49-F238E27FC236}">
                <a16:creationId xmlns:a16="http://schemas.microsoft.com/office/drawing/2014/main" id="{14F0B1EF-6759-4447-B621-F75305AB532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933893" name="Rectangle 1029">
            <a:extLst>
              <a:ext uri="{FF2B5EF4-FFF2-40B4-BE49-F238E27FC236}">
                <a16:creationId xmlns:a16="http://schemas.microsoft.com/office/drawing/2014/main" id="{9ECFC3AE-1D7D-8041-8E5F-17D6E8BCCF2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fld id="{BA424837-D9BB-9A48-8D81-AAC2ACD5107C}" type="slidenum">
              <a:rPr lang="en-US" altLang="x-none"/>
              <a:pPr>
                <a:defRPr/>
              </a:pPr>
              <a:t>‹N°›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BE204F7-3719-324C-B031-3EBC0C6E750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10A705D1-5713-3647-8F27-0CAB0C04E0F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72EB9E94-A2D0-BA46-96C4-1660481ABF2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E0794992-D716-0A45-9D4B-82DEA9D5790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 noProof="0"/>
              <a:t>Click to edit Master text styles</a:t>
            </a:r>
          </a:p>
          <a:p>
            <a:pPr lvl="1"/>
            <a:r>
              <a:rPr lang="en-US" altLang="x-none" noProof="0"/>
              <a:t>Second level</a:t>
            </a:r>
          </a:p>
          <a:p>
            <a:pPr lvl="2"/>
            <a:r>
              <a:rPr lang="en-US" altLang="x-none" noProof="0"/>
              <a:t>Third level</a:t>
            </a:r>
          </a:p>
          <a:p>
            <a:pPr lvl="3"/>
            <a:r>
              <a:rPr lang="en-US" altLang="x-none" noProof="0"/>
              <a:t>Fourth level</a:t>
            </a:r>
          </a:p>
          <a:p>
            <a:pPr lvl="4"/>
            <a:r>
              <a:rPr lang="en-US" altLang="x-none" noProof="0"/>
              <a:t>Fifth level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F5667509-0C1D-1F40-A4EA-8F65F4040A6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C92F4E25-0CA5-BD48-88AB-98A7C1176B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fld id="{DC2A5E68-86A2-1744-8756-B9D761C372C9}" type="slidenum">
              <a:rPr lang="en-US" altLang="x-none"/>
              <a:pPr>
                <a:defRPr/>
              </a:pPr>
              <a:t>‹N°›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FA546A0-4330-B24C-BD9B-5B00A34069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12578-CE80-FC4A-9ADC-92F9D5D29C66}" type="slidenum">
              <a:rPr lang="en-US" altLang="x-none"/>
              <a:pPr>
                <a:defRPr/>
              </a:pPr>
              <a:t>1</a:t>
            </a:fld>
            <a:endParaRPr lang="en-US" altLang="x-none"/>
          </a:p>
        </p:txBody>
      </p:sp>
      <p:sp>
        <p:nvSpPr>
          <p:cNvPr id="937986" name="Rectangle 2">
            <a:extLst>
              <a:ext uri="{FF2B5EF4-FFF2-40B4-BE49-F238E27FC236}">
                <a16:creationId xmlns:a16="http://schemas.microsoft.com/office/drawing/2014/main" id="{52605C24-CE70-534A-B311-BB9182BD8E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7987" name="Rectangle 3">
            <a:extLst>
              <a:ext uri="{FF2B5EF4-FFF2-40B4-BE49-F238E27FC236}">
                <a16:creationId xmlns:a16="http://schemas.microsoft.com/office/drawing/2014/main" id="{96E67965-6B52-CC4D-BF49-C5B7196AA0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91789B6-3ADD-1C4A-99A4-40EAA771CE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F38CE4-1114-AC4E-8DAA-D6DFF8902EAD}" type="slidenum">
              <a:rPr lang="en-US" altLang="x-none"/>
              <a:pPr>
                <a:defRPr/>
              </a:pPr>
              <a:t>12</a:t>
            </a:fld>
            <a:endParaRPr lang="en-US" altLang="x-none"/>
          </a:p>
        </p:txBody>
      </p:sp>
      <p:sp>
        <p:nvSpPr>
          <p:cNvPr id="120834" name="Rectangle 2">
            <a:extLst>
              <a:ext uri="{FF2B5EF4-FFF2-40B4-BE49-F238E27FC236}">
                <a16:creationId xmlns:a16="http://schemas.microsoft.com/office/drawing/2014/main" id="{E64BEDD2-D929-AA41-B960-C57C366E98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317F9A2E-CDB0-774D-879E-C55780388D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0EB689E-F59A-394B-AE36-7E5B38BD7F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3564B3C-DE8A-124E-A980-DD35101E103C}" type="slidenum">
              <a:rPr lang="en-US" altLang="x-none"/>
              <a:pPr>
                <a:defRPr/>
              </a:pPr>
              <a:t>103</a:t>
            </a:fld>
            <a:endParaRPr lang="en-US" altLang="x-none"/>
          </a:p>
        </p:txBody>
      </p:sp>
      <p:sp>
        <p:nvSpPr>
          <p:cNvPr id="401410" name="Rectangle 2">
            <a:extLst>
              <a:ext uri="{FF2B5EF4-FFF2-40B4-BE49-F238E27FC236}">
                <a16:creationId xmlns:a16="http://schemas.microsoft.com/office/drawing/2014/main" id="{EEE4510A-4ADA-F34E-8E3C-3BBA5B40B8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1411" name="Rectangle 3">
            <a:extLst>
              <a:ext uri="{FF2B5EF4-FFF2-40B4-BE49-F238E27FC236}">
                <a16:creationId xmlns:a16="http://schemas.microsoft.com/office/drawing/2014/main" id="{4D85A559-EE8C-7E42-94FE-C6529AEB4D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CE93134-D7E0-D64E-96EA-7DE563658C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65AD56-5798-FE47-9812-C90E446CF5A6}" type="slidenum">
              <a:rPr lang="en-US" altLang="x-none"/>
              <a:pPr>
                <a:defRPr/>
              </a:pPr>
              <a:t>104</a:t>
            </a:fld>
            <a:endParaRPr lang="en-US" altLang="x-none"/>
          </a:p>
        </p:txBody>
      </p:sp>
      <p:sp>
        <p:nvSpPr>
          <p:cNvPr id="403458" name="Rectangle 2">
            <a:extLst>
              <a:ext uri="{FF2B5EF4-FFF2-40B4-BE49-F238E27FC236}">
                <a16:creationId xmlns:a16="http://schemas.microsoft.com/office/drawing/2014/main" id="{915F144D-C3EA-AD45-9E97-4E0B28F7C9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3459" name="Rectangle 3">
            <a:extLst>
              <a:ext uri="{FF2B5EF4-FFF2-40B4-BE49-F238E27FC236}">
                <a16:creationId xmlns:a16="http://schemas.microsoft.com/office/drawing/2014/main" id="{531E6AFF-CC4B-4542-B5E9-FB7DCFA74D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C21EF08-69E3-1947-8080-9F689F1235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1054A9-71E2-8745-B850-53CE6BFDF515}" type="slidenum">
              <a:rPr lang="en-US" altLang="x-none"/>
              <a:pPr>
                <a:defRPr/>
              </a:pPr>
              <a:t>105</a:t>
            </a:fld>
            <a:endParaRPr lang="en-US" altLang="x-none"/>
          </a:p>
        </p:txBody>
      </p:sp>
      <p:sp>
        <p:nvSpPr>
          <p:cNvPr id="405506" name="Rectangle 2">
            <a:extLst>
              <a:ext uri="{FF2B5EF4-FFF2-40B4-BE49-F238E27FC236}">
                <a16:creationId xmlns:a16="http://schemas.microsoft.com/office/drawing/2014/main" id="{9EBC6B86-2422-6444-8657-6EB4491A45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5507" name="Rectangle 3">
            <a:extLst>
              <a:ext uri="{FF2B5EF4-FFF2-40B4-BE49-F238E27FC236}">
                <a16:creationId xmlns:a16="http://schemas.microsoft.com/office/drawing/2014/main" id="{1863093D-5B76-C643-A301-8641D1DB87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19E0963-4AC5-934E-A6DF-139D811B6C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EA327C-F6E7-F34E-9A70-5E9E7B297BC5}" type="slidenum">
              <a:rPr lang="en-US" altLang="x-none"/>
              <a:pPr>
                <a:defRPr/>
              </a:pPr>
              <a:t>106</a:t>
            </a:fld>
            <a:endParaRPr lang="en-US" altLang="x-none"/>
          </a:p>
        </p:txBody>
      </p:sp>
      <p:sp>
        <p:nvSpPr>
          <p:cNvPr id="407554" name="Rectangle 2">
            <a:extLst>
              <a:ext uri="{FF2B5EF4-FFF2-40B4-BE49-F238E27FC236}">
                <a16:creationId xmlns:a16="http://schemas.microsoft.com/office/drawing/2014/main" id="{604CA69A-35A4-3148-BEC3-F4EF0A23E3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7555" name="Rectangle 3">
            <a:extLst>
              <a:ext uri="{FF2B5EF4-FFF2-40B4-BE49-F238E27FC236}">
                <a16:creationId xmlns:a16="http://schemas.microsoft.com/office/drawing/2014/main" id="{E1E3C6DE-E2A6-4D4E-8A77-BCF334A12D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B806ECC-04CC-D74B-B0DE-C5157F7234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C6D78E-9717-9749-9CA2-361DB1DAD046}" type="slidenum">
              <a:rPr lang="en-US" altLang="x-none"/>
              <a:pPr>
                <a:defRPr/>
              </a:pPr>
              <a:t>107</a:t>
            </a:fld>
            <a:endParaRPr lang="en-US" altLang="x-none"/>
          </a:p>
        </p:txBody>
      </p:sp>
      <p:sp>
        <p:nvSpPr>
          <p:cNvPr id="409602" name="Rectangle 2">
            <a:extLst>
              <a:ext uri="{FF2B5EF4-FFF2-40B4-BE49-F238E27FC236}">
                <a16:creationId xmlns:a16="http://schemas.microsoft.com/office/drawing/2014/main" id="{86594012-37FC-4D49-8B4C-2CAFBFA901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03" name="Rectangle 3">
            <a:extLst>
              <a:ext uri="{FF2B5EF4-FFF2-40B4-BE49-F238E27FC236}">
                <a16:creationId xmlns:a16="http://schemas.microsoft.com/office/drawing/2014/main" id="{6F7D6121-2B98-EA4B-AE97-A052D14AE0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58868CF-D974-A54A-8B44-478C015D85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299A876-99EA-C742-95B6-28BC406BD17B}" type="slidenum">
              <a:rPr lang="en-US" altLang="x-none"/>
              <a:pPr>
                <a:defRPr/>
              </a:pPr>
              <a:t>108</a:t>
            </a:fld>
            <a:endParaRPr lang="en-US" altLang="x-none"/>
          </a:p>
        </p:txBody>
      </p:sp>
      <p:sp>
        <p:nvSpPr>
          <p:cNvPr id="411650" name="Rectangle 2">
            <a:extLst>
              <a:ext uri="{FF2B5EF4-FFF2-40B4-BE49-F238E27FC236}">
                <a16:creationId xmlns:a16="http://schemas.microsoft.com/office/drawing/2014/main" id="{C61F7201-0A37-5946-9DCC-C16863AD9C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1" name="Rectangle 3">
            <a:extLst>
              <a:ext uri="{FF2B5EF4-FFF2-40B4-BE49-F238E27FC236}">
                <a16:creationId xmlns:a16="http://schemas.microsoft.com/office/drawing/2014/main" id="{8E24E075-5297-DB40-8B81-EEA14748F7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3FF58C2-8742-B644-AC64-8FD3B5737F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52E92F-959B-A349-AE05-6C9193FAD792}" type="slidenum">
              <a:rPr lang="en-US" altLang="x-none"/>
              <a:pPr>
                <a:defRPr/>
              </a:pPr>
              <a:t>109</a:t>
            </a:fld>
            <a:endParaRPr lang="en-US" altLang="x-none"/>
          </a:p>
        </p:txBody>
      </p:sp>
      <p:sp>
        <p:nvSpPr>
          <p:cNvPr id="413698" name="Rectangle 2">
            <a:extLst>
              <a:ext uri="{FF2B5EF4-FFF2-40B4-BE49-F238E27FC236}">
                <a16:creationId xmlns:a16="http://schemas.microsoft.com/office/drawing/2014/main" id="{ED27A990-2E0F-2E41-91E9-C109453513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3699" name="Rectangle 3">
            <a:extLst>
              <a:ext uri="{FF2B5EF4-FFF2-40B4-BE49-F238E27FC236}">
                <a16:creationId xmlns:a16="http://schemas.microsoft.com/office/drawing/2014/main" id="{B810670A-B3A8-E84A-A05B-0B4DF85419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E76A041-B354-FC4A-A7C8-A3844BD281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17E43C3-9AA4-CA43-9983-446582422D32}" type="slidenum">
              <a:rPr lang="en-US" altLang="x-none"/>
              <a:pPr>
                <a:defRPr/>
              </a:pPr>
              <a:t>110</a:t>
            </a:fld>
            <a:endParaRPr lang="en-US" altLang="x-none"/>
          </a:p>
        </p:txBody>
      </p:sp>
      <p:sp>
        <p:nvSpPr>
          <p:cNvPr id="415746" name="Rectangle 2">
            <a:extLst>
              <a:ext uri="{FF2B5EF4-FFF2-40B4-BE49-F238E27FC236}">
                <a16:creationId xmlns:a16="http://schemas.microsoft.com/office/drawing/2014/main" id="{BA35CFFD-DF5B-234E-A3EE-ADEFEC4C4A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5747" name="Rectangle 3">
            <a:extLst>
              <a:ext uri="{FF2B5EF4-FFF2-40B4-BE49-F238E27FC236}">
                <a16:creationId xmlns:a16="http://schemas.microsoft.com/office/drawing/2014/main" id="{127A104C-73E2-104F-8117-56AE351A1E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3B8F4FF-6AD0-2044-BD7F-88839D2190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30CF17-BDD4-1141-AE1C-7A826A20FF1D}" type="slidenum">
              <a:rPr lang="en-US" altLang="x-none"/>
              <a:pPr>
                <a:defRPr/>
              </a:pPr>
              <a:t>111</a:t>
            </a:fld>
            <a:endParaRPr lang="en-US" altLang="x-none"/>
          </a:p>
        </p:txBody>
      </p:sp>
      <p:sp>
        <p:nvSpPr>
          <p:cNvPr id="417794" name="Rectangle 2">
            <a:extLst>
              <a:ext uri="{FF2B5EF4-FFF2-40B4-BE49-F238E27FC236}">
                <a16:creationId xmlns:a16="http://schemas.microsoft.com/office/drawing/2014/main" id="{CE671257-3BA3-D949-85CF-F1593D0360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7795" name="Rectangle 3">
            <a:extLst>
              <a:ext uri="{FF2B5EF4-FFF2-40B4-BE49-F238E27FC236}">
                <a16:creationId xmlns:a16="http://schemas.microsoft.com/office/drawing/2014/main" id="{FB739561-1158-5A41-8EFA-04E452E11F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F418D38-7ECC-1942-8ACF-3531379451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7747A7-1B37-934D-A88E-2F3952F17FCF}" type="slidenum">
              <a:rPr lang="en-US" altLang="x-none"/>
              <a:pPr>
                <a:defRPr/>
              </a:pPr>
              <a:t>112</a:t>
            </a:fld>
            <a:endParaRPr lang="en-US" altLang="x-none"/>
          </a:p>
        </p:txBody>
      </p:sp>
      <p:sp>
        <p:nvSpPr>
          <p:cNvPr id="419842" name="Rectangle 2">
            <a:extLst>
              <a:ext uri="{FF2B5EF4-FFF2-40B4-BE49-F238E27FC236}">
                <a16:creationId xmlns:a16="http://schemas.microsoft.com/office/drawing/2014/main" id="{1AF1A446-C543-EB4E-B55B-D32CA48439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43" name="Rectangle 3">
            <a:extLst>
              <a:ext uri="{FF2B5EF4-FFF2-40B4-BE49-F238E27FC236}">
                <a16:creationId xmlns:a16="http://schemas.microsoft.com/office/drawing/2014/main" id="{263F94C1-CCA2-754F-8FEB-61BFECE983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3A61A32-8C9C-3E4D-B775-693D6675E4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FEA8F0-EA76-A942-97F4-976E4306D886}" type="slidenum">
              <a:rPr lang="en-US" altLang="x-none"/>
              <a:pPr>
                <a:defRPr/>
              </a:pPr>
              <a:t>13</a:t>
            </a:fld>
            <a:endParaRPr lang="en-US" altLang="x-none"/>
          </a:p>
        </p:txBody>
      </p:sp>
      <p:sp>
        <p:nvSpPr>
          <p:cNvPr id="123906" name="Rectangle 2">
            <a:extLst>
              <a:ext uri="{FF2B5EF4-FFF2-40B4-BE49-F238E27FC236}">
                <a16:creationId xmlns:a16="http://schemas.microsoft.com/office/drawing/2014/main" id="{0CD6AFEA-92BB-5D47-AA05-29A0CEF390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8231379A-7587-604B-B7B7-9F4B3C20A0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1231550-D9F8-2448-B482-DA07E822C0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A1F84A-C4FB-E24A-A7E1-8AC329DE1C83}" type="slidenum">
              <a:rPr lang="en-US" altLang="x-none"/>
              <a:pPr>
                <a:defRPr/>
              </a:pPr>
              <a:t>113</a:t>
            </a:fld>
            <a:endParaRPr lang="en-US" altLang="x-none"/>
          </a:p>
        </p:txBody>
      </p:sp>
      <p:sp>
        <p:nvSpPr>
          <p:cNvPr id="940034" name="Rectangle 1026">
            <a:extLst>
              <a:ext uri="{FF2B5EF4-FFF2-40B4-BE49-F238E27FC236}">
                <a16:creationId xmlns:a16="http://schemas.microsoft.com/office/drawing/2014/main" id="{84AF47FE-9172-8E41-B32C-F8DE23EAF8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0035" name="Rectangle 1027">
            <a:extLst>
              <a:ext uri="{FF2B5EF4-FFF2-40B4-BE49-F238E27FC236}">
                <a16:creationId xmlns:a16="http://schemas.microsoft.com/office/drawing/2014/main" id="{A5686144-D577-FD4A-938C-1142D52AF8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3432DF9-9539-D54B-BC39-E9E004CCAE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E4FE73-BC20-E04A-AB7E-22C6D1CD403F}" type="slidenum">
              <a:rPr lang="en-US" altLang="x-none"/>
              <a:pPr>
                <a:defRPr/>
              </a:pPr>
              <a:t>114</a:t>
            </a:fld>
            <a:endParaRPr lang="en-US" altLang="x-none"/>
          </a:p>
        </p:txBody>
      </p:sp>
      <p:sp>
        <p:nvSpPr>
          <p:cNvPr id="422914" name="Rectangle 2">
            <a:extLst>
              <a:ext uri="{FF2B5EF4-FFF2-40B4-BE49-F238E27FC236}">
                <a16:creationId xmlns:a16="http://schemas.microsoft.com/office/drawing/2014/main" id="{8D77C9E0-F6C9-814C-90D7-B51367574F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>
            <a:extLst>
              <a:ext uri="{FF2B5EF4-FFF2-40B4-BE49-F238E27FC236}">
                <a16:creationId xmlns:a16="http://schemas.microsoft.com/office/drawing/2014/main" id="{D89970A2-753E-5C40-B669-7697C6869F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7602ECA-4D1E-704E-A0D5-5F8F4A064D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1379D5-F563-3443-B67D-777909E7C207}" type="slidenum">
              <a:rPr lang="en-US" altLang="x-none"/>
              <a:pPr>
                <a:defRPr/>
              </a:pPr>
              <a:t>115</a:t>
            </a:fld>
            <a:endParaRPr lang="en-US" altLang="x-none"/>
          </a:p>
        </p:txBody>
      </p:sp>
      <p:sp>
        <p:nvSpPr>
          <p:cNvPr id="424962" name="Rectangle 2">
            <a:extLst>
              <a:ext uri="{FF2B5EF4-FFF2-40B4-BE49-F238E27FC236}">
                <a16:creationId xmlns:a16="http://schemas.microsoft.com/office/drawing/2014/main" id="{2A41D9EC-6FC4-CF4C-994C-0D2D2C0903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>
            <a:extLst>
              <a:ext uri="{FF2B5EF4-FFF2-40B4-BE49-F238E27FC236}">
                <a16:creationId xmlns:a16="http://schemas.microsoft.com/office/drawing/2014/main" id="{EA45FB56-DA51-2B49-AE63-9BB2B21B47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0A814F8-2047-5B40-9C27-8ED434E929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51CD0B-1A95-FD49-BC14-E19B6D41CEB5}" type="slidenum">
              <a:rPr lang="en-US" altLang="x-none"/>
              <a:pPr>
                <a:defRPr/>
              </a:pPr>
              <a:t>116</a:t>
            </a:fld>
            <a:endParaRPr lang="en-US" altLang="x-none"/>
          </a:p>
        </p:txBody>
      </p:sp>
      <p:sp>
        <p:nvSpPr>
          <p:cNvPr id="427010" name="Rectangle 2">
            <a:extLst>
              <a:ext uri="{FF2B5EF4-FFF2-40B4-BE49-F238E27FC236}">
                <a16:creationId xmlns:a16="http://schemas.microsoft.com/office/drawing/2014/main" id="{9AC881B0-C576-E347-B376-89E203B412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>
            <a:extLst>
              <a:ext uri="{FF2B5EF4-FFF2-40B4-BE49-F238E27FC236}">
                <a16:creationId xmlns:a16="http://schemas.microsoft.com/office/drawing/2014/main" id="{EE14386C-D3C6-2741-AE38-B60798B885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DEF0F27-99E2-964E-9AA5-A340CC1EE0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2240F74-A798-7744-9E87-5B85EE58BFB6}" type="slidenum">
              <a:rPr lang="en-US" altLang="x-none"/>
              <a:pPr>
                <a:defRPr/>
              </a:pPr>
              <a:t>117</a:t>
            </a:fld>
            <a:endParaRPr lang="en-US" altLang="x-none"/>
          </a:p>
        </p:txBody>
      </p:sp>
      <p:sp>
        <p:nvSpPr>
          <p:cNvPr id="429058" name="Rectangle 2">
            <a:extLst>
              <a:ext uri="{FF2B5EF4-FFF2-40B4-BE49-F238E27FC236}">
                <a16:creationId xmlns:a16="http://schemas.microsoft.com/office/drawing/2014/main" id="{28323956-F505-5D45-8845-C3AB390254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9059" name="Rectangle 3">
            <a:extLst>
              <a:ext uri="{FF2B5EF4-FFF2-40B4-BE49-F238E27FC236}">
                <a16:creationId xmlns:a16="http://schemas.microsoft.com/office/drawing/2014/main" id="{B12E25BC-106E-494D-BD61-DA0BF8D8FB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7EB60CD-982B-1E4F-B361-0A7D60EA3F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79D13D-F98F-3E4C-9086-0E0F5C711671}" type="slidenum">
              <a:rPr lang="en-US" altLang="x-none"/>
              <a:pPr>
                <a:defRPr/>
              </a:pPr>
              <a:t>118</a:t>
            </a:fld>
            <a:endParaRPr lang="en-US" altLang="x-none"/>
          </a:p>
        </p:txBody>
      </p:sp>
      <p:sp>
        <p:nvSpPr>
          <p:cNvPr id="433154" name="Rectangle 2">
            <a:extLst>
              <a:ext uri="{FF2B5EF4-FFF2-40B4-BE49-F238E27FC236}">
                <a16:creationId xmlns:a16="http://schemas.microsoft.com/office/drawing/2014/main" id="{285CABFB-2623-004C-B37F-54F0BD182A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3155" name="Rectangle 3">
            <a:extLst>
              <a:ext uri="{FF2B5EF4-FFF2-40B4-BE49-F238E27FC236}">
                <a16:creationId xmlns:a16="http://schemas.microsoft.com/office/drawing/2014/main" id="{511D6091-6FEF-C84E-BE99-B698E49997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D1ED696-6640-1B41-95B8-D39A772986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83DD74-F64D-B14F-B11E-EAED2B2B667B}" type="slidenum">
              <a:rPr lang="en-US" altLang="x-none"/>
              <a:pPr>
                <a:defRPr/>
              </a:pPr>
              <a:t>119</a:t>
            </a:fld>
            <a:endParaRPr lang="en-US" altLang="x-none"/>
          </a:p>
        </p:txBody>
      </p:sp>
      <p:sp>
        <p:nvSpPr>
          <p:cNvPr id="435202" name="Rectangle 2">
            <a:extLst>
              <a:ext uri="{FF2B5EF4-FFF2-40B4-BE49-F238E27FC236}">
                <a16:creationId xmlns:a16="http://schemas.microsoft.com/office/drawing/2014/main" id="{E877CF77-8870-9549-B4E5-566D00A9E4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>
            <a:extLst>
              <a:ext uri="{FF2B5EF4-FFF2-40B4-BE49-F238E27FC236}">
                <a16:creationId xmlns:a16="http://schemas.microsoft.com/office/drawing/2014/main" id="{E9D7C21B-9D6D-F445-9949-7DA3A2BFF0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D1D63EE-568B-3740-9E70-10F3D141DD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58F1B8-C4BC-7C48-831E-F3A9555295BB}" type="slidenum">
              <a:rPr lang="en-US" altLang="x-none"/>
              <a:pPr>
                <a:defRPr/>
              </a:pPr>
              <a:t>120</a:t>
            </a:fld>
            <a:endParaRPr lang="en-US" altLang="x-none"/>
          </a:p>
        </p:txBody>
      </p:sp>
      <p:sp>
        <p:nvSpPr>
          <p:cNvPr id="443394" name="Rectangle 2">
            <a:extLst>
              <a:ext uri="{FF2B5EF4-FFF2-40B4-BE49-F238E27FC236}">
                <a16:creationId xmlns:a16="http://schemas.microsoft.com/office/drawing/2014/main" id="{46387BE8-B30E-204A-AE6F-3B3AE023E3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3395" name="Rectangle 3">
            <a:extLst>
              <a:ext uri="{FF2B5EF4-FFF2-40B4-BE49-F238E27FC236}">
                <a16:creationId xmlns:a16="http://schemas.microsoft.com/office/drawing/2014/main" id="{53AC7747-666C-8746-BE90-06B1D79985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E3E4FD7-8A36-AE40-9BC6-B6751EC195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C184E8E-4C58-344A-8D08-5455547467D9}" type="slidenum">
              <a:rPr lang="en-US" altLang="x-none"/>
              <a:pPr>
                <a:defRPr/>
              </a:pPr>
              <a:t>121</a:t>
            </a:fld>
            <a:endParaRPr lang="en-US" altLang="x-none"/>
          </a:p>
        </p:txBody>
      </p:sp>
      <p:sp>
        <p:nvSpPr>
          <p:cNvPr id="447490" name="Rectangle 2">
            <a:extLst>
              <a:ext uri="{FF2B5EF4-FFF2-40B4-BE49-F238E27FC236}">
                <a16:creationId xmlns:a16="http://schemas.microsoft.com/office/drawing/2014/main" id="{3F0A8139-1339-1047-B395-0C0173A4FB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7491" name="Rectangle 3">
            <a:extLst>
              <a:ext uri="{FF2B5EF4-FFF2-40B4-BE49-F238E27FC236}">
                <a16:creationId xmlns:a16="http://schemas.microsoft.com/office/drawing/2014/main" id="{A31059BB-A574-BF44-BAC6-A7530CBEBE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05FBEEF-973B-8046-AD65-CD3979612A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0A57B9-A67B-E445-B4C1-B2F5E316E128}" type="slidenum">
              <a:rPr lang="en-US" altLang="x-none"/>
              <a:pPr>
                <a:defRPr/>
              </a:pPr>
              <a:t>122</a:t>
            </a:fld>
            <a:endParaRPr lang="en-US" altLang="x-none"/>
          </a:p>
        </p:txBody>
      </p:sp>
      <p:sp>
        <p:nvSpPr>
          <p:cNvPr id="449538" name="Rectangle 2">
            <a:extLst>
              <a:ext uri="{FF2B5EF4-FFF2-40B4-BE49-F238E27FC236}">
                <a16:creationId xmlns:a16="http://schemas.microsoft.com/office/drawing/2014/main" id="{F32E1DF8-8B9E-554B-8A8C-D9CEB9137B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9539" name="Rectangle 3">
            <a:extLst>
              <a:ext uri="{FF2B5EF4-FFF2-40B4-BE49-F238E27FC236}">
                <a16:creationId xmlns:a16="http://schemas.microsoft.com/office/drawing/2014/main" id="{7648585B-4325-3E49-82FE-470BA7B3D1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F86F149-E4C0-6B42-823B-91F6D45E39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8680BF0-BDA5-1C4B-8DC7-75C98114921C}" type="slidenum">
              <a:rPr lang="en-US" altLang="x-none"/>
              <a:pPr>
                <a:defRPr/>
              </a:pPr>
              <a:t>14</a:t>
            </a:fld>
            <a:endParaRPr lang="en-US" altLang="x-none"/>
          </a:p>
        </p:txBody>
      </p:sp>
      <p:sp>
        <p:nvSpPr>
          <p:cNvPr id="125954" name="Rectangle 2">
            <a:extLst>
              <a:ext uri="{FF2B5EF4-FFF2-40B4-BE49-F238E27FC236}">
                <a16:creationId xmlns:a16="http://schemas.microsoft.com/office/drawing/2014/main" id="{1F59334B-4CC7-CB46-9EAA-084E87B25D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B7B3C283-97A0-0E45-8F04-6D1745568F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1C6DEF9-5372-B146-983D-EC52C5737D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99B621-9A8B-4045-B442-A4BEBFB8BB28}" type="slidenum">
              <a:rPr lang="en-US" altLang="x-none"/>
              <a:pPr>
                <a:defRPr/>
              </a:pPr>
              <a:t>123</a:t>
            </a:fld>
            <a:endParaRPr lang="en-US" altLang="x-none"/>
          </a:p>
        </p:txBody>
      </p:sp>
      <p:sp>
        <p:nvSpPr>
          <p:cNvPr id="455682" name="Rectangle 2">
            <a:extLst>
              <a:ext uri="{FF2B5EF4-FFF2-40B4-BE49-F238E27FC236}">
                <a16:creationId xmlns:a16="http://schemas.microsoft.com/office/drawing/2014/main" id="{03840808-6223-F44A-B056-DC92180826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5683" name="Rectangle 3">
            <a:extLst>
              <a:ext uri="{FF2B5EF4-FFF2-40B4-BE49-F238E27FC236}">
                <a16:creationId xmlns:a16="http://schemas.microsoft.com/office/drawing/2014/main" id="{3A6886E9-76C6-CA47-B28C-1989C9A317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4516724-97DF-D14F-97DB-69CE296B95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89E252F-1D8F-C845-84A0-FF643CB69466}" type="slidenum">
              <a:rPr lang="en-US" altLang="x-none"/>
              <a:pPr>
                <a:defRPr/>
              </a:pPr>
              <a:t>124</a:t>
            </a:fld>
            <a:endParaRPr lang="en-US" altLang="x-none"/>
          </a:p>
        </p:txBody>
      </p:sp>
      <p:sp>
        <p:nvSpPr>
          <p:cNvPr id="457730" name="Rectangle 2">
            <a:extLst>
              <a:ext uri="{FF2B5EF4-FFF2-40B4-BE49-F238E27FC236}">
                <a16:creationId xmlns:a16="http://schemas.microsoft.com/office/drawing/2014/main" id="{584CF969-5D71-4F4C-8E11-302F2AF7B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7731" name="Rectangle 3">
            <a:extLst>
              <a:ext uri="{FF2B5EF4-FFF2-40B4-BE49-F238E27FC236}">
                <a16:creationId xmlns:a16="http://schemas.microsoft.com/office/drawing/2014/main" id="{971B43DC-655D-5545-9745-D451C9A77E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F6EFEFC-2390-D54A-8965-49067922C6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D9CBDC-C516-8442-9E0B-5CCBC0D31F87}" type="slidenum">
              <a:rPr lang="en-US" altLang="x-none"/>
              <a:pPr>
                <a:defRPr/>
              </a:pPr>
              <a:t>125</a:t>
            </a:fld>
            <a:endParaRPr lang="en-US" altLang="x-none"/>
          </a:p>
        </p:txBody>
      </p:sp>
      <p:sp>
        <p:nvSpPr>
          <p:cNvPr id="459778" name="Rectangle 2">
            <a:extLst>
              <a:ext uri="{FF2B5EF4-FFF2-40B4-BE49-F238E27FC236}">
                <a16:creationId xmlns:a16="http://schemas.microsoft.com/office/drawing/2014/main" id="{F453E893-1102-3543-9968-0A3686567B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9779" name="Rectangle 3">
            <a:extLst>
              <a:ext uri="{FF2B5EF4-FFF2-40B4-BE49-F238E27FC236}">
                <a16:creationId xmlns:a16="http://schemas.microsoft.com/office/drawing/2014/main" id="{0F77D1C7-7D42-734B-A90A-44E744C68D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D53C364-1AA6-F244-AD93-9709C6CDC0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4F6BA4-EE32-FD4C-AA06-AD6E7F5E4D1D}" type="slidenum">
              <a:rPr lang="en-US" altLang="x-none"/>
              <a:pPr>
                <a:defRPr/>
              </a:pPr>
              <a:t>126</a:t>
            </a:fld>
            <a:endParaRPr lang="en-US" altLang="x-none"/>
          </a:p>
        </p:txBody>
      </p:sp>
      <p:sp>
        <p:nvSpPr>
          <p:cNvPr id="461826" name="Rectangle 2">
            <a:extLst>
              <a:ext uri="{FF2B5EF4-FFF2-40B4-BE49-F238E27FC236}">
                <a16:creationId xmlns:a16="http://schemas.microsoft.com/office/drawing/2014/main" id="{91C1EE3A-E15C-D84A-8022-40A8293B1F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>
            <a:extLst>
              <a:ext uri="{FF2B5EF4-FFF2-40B4-BE49-F238E27FC236}">
                <a16:creationId xmlns:a16="http://schemas.microsoft.com/office/drawing/2014/main" id="{19A75C87-2FFD-B24D-BCDB-6317C6A986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1490834-8F10-944A-A254-61B9712C80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CA2266-E800-614D-8CA7-D1AA53828231}" type="slidenum">
              <a:rPr lang="en-US" altLang="x-none"/>
              <a:pPr>
                <a:defRPr/>
              </a:pPr>
              <a:t>127</a:t>
            </a:fld>
            <a:endParaRPr lang="en-US" altLang="x-none"/>
          </a:p>
        </p:txBody>
      </p:sp>
      <p:sp>
        <p:nvSpPr>
          <p:cNvPr id="463874" name="Rectangle 2">
            <a:extLst>
              <a:ext uri="{FF2B5EF4-FFF2-40B4-BE49-F238E27FC236}">
                <a16:creationId xmlns:a16="http://schemas.microsoft.com/office/drawing/2014/main" id="{D00A73C7-F67C-F944-81D4-08A87A7E94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3875" name="Rectangle 3">
            <a:extLst>
              <a:ext uri="{FF2B5EF4-FFF2-40B4-BE49-F238E27FC236}">
                <a16:creationId xmlns:a16="http://schemas.microsoft.com/office/drawing/2014/main" id="{51DAA029-11CB-8246-B9B4-D32399984C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1E9BD32-D59B-0C41-9066-6445C1E6F7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24A0DFE-948D-8B42-8C47-D4553CA187E1}" type="slidenum">
              <a:rPr lang="en-US" altLang="x-none"/>
              <a:pPr>
                <a:defRPr/>
              </a:pPr>
              <a:t>128</a:t>
            </a:fld>
            <a:endParaRPr lang="en-US" altLang="x-none"/>
          </a:p>
        </p:txBody>
      </p:sp>
      <p:sp>
        <p:nvSpPr>
          <p:cNvPr id="465922" name="Rectangle 2">
            <a:extLst>
              <a:ext uri="{FF2B5EF4-FFF2-40B4-BE49-F238E27FC236}">
                <a16:creationId xmlns:a16="http://schemas.microsoft.com/office/drawing/2014/main" id="{EF43B35F-A61E-4F49-9672-877A9C6947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5923" name="Rectangle 3">
            <a:extLst>
              <a:ext uri="{FF2B5EF4-FFF2-40B4-BE49-F238E27FC236}">
                <a16:creationId xmlns:a16="http://schemas.microsoft.com/office/drawing/2014/main" id="{F656AA12-874B-2941-A269-0C18B3FD53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2C31819-577A-4B43-9410-E9FE9B9F7A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FC83876-6826-E742-9A90-B4E2CB17B1AD}" type="slidenum">
              <a:rPr lang="en-US" altLang="x-none"/>
              <a:pPr>
                <a:defRPr/>
              </a:pPr>
              <a:t>129</a:t>
            </a:fld>
            <a:endParaRPr lang="en-US" altLang="x-none"/>
          </a:p>
        </p:txBody>
      </p:sp>
      <p:sp>
        <p:nvSpPr>
          <p:cNvPr id="467970" name="Rectangle 2">
            <a:extLst>
              <a:ext uri="{FF2B5EF4-FFF2-40B4-BE49-F238E27FC236}">
                <a16:creationId xmlns:a16="http://schemas.microsoft.com/office/drawing/2014/main" id="{BF50B9CC-7A56-3B4D-9E04-FC4CD649EE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>
            <a:extLst>
              <a:ext uri="{FF2B5EF4-FFF2-40B4-BE49-F238E27FC236}">
                <a16:creationId xmlns:a16="http://schemas.microsoft.com/office/drawing/2014/main" id="{03060079-92A8-2246-941C-C61BCA33AC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6806A3C-E890-744F-81E6-4EE7E01F21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8F2C38-A9BF-C845-8D47-C598A6FA7C4D}" type="slidenum">
              <a:rPr lang="en-US" altLang="x-none"/>
              <a:pPr>
                <a:defRPr/>
              </a:pPr>
              <a:t>130</a:t>
            </a:fld>
            <a:endParaRPr lang="en-US" altLang="x-none"/>
          </a:p>
        </p:txBody>
      </p:sp>
      <p:sp>
        <p:nvSpPr>
          <p:cNvPr id="474114" name="Rectangle 2">
            <a:extLst>
              <a:ext uri="{FF2B5EF4-FFF2-40B4-BE49-F238E27FC236}">
                <a16:creationId xmlns:a16="http://schemas.microsoft.com/office/drawing/2014/main" id="{A3C3224E-9F8B-2347-99FB-37C0D6B1F2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4115" name="Rectangle 3">
            <a:extLst>
              <a:ext uri="{FF2B5EF4-FFF2-40B4-BE49-F238E27FC236}">
                <a16:creationId xmlns:a16="http://schemas.microsoft.com/office/drawing/2014/main" id="{87C78F32-D87D-2041-9D09-1416C058FB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4514DAA-098C-2A4D-A997-EB2550401B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2A66821-21D5-5341-B597-BDB43971FDE1}" type="slidenum">
              <a:rPr lang="en-US" altLang="x-none"/>
              <a:pPr>
                <a:defRPr/>
              </a:pPr>
              <a:t>131</a:t>
            </a:fld>
            <a:endParaRPr lang="en-US" altLang="x-none"/>
          </a:p>
        </p:txBody>
      </p:sp>
      <p:sp>
        <p:nvSpPr>
          <p:cNvPr id="476162" name="Rectangle 2">
            <a:extLst>
              <a:ext uri="{FF2B5EF4-FFF2-40B4-BE49-F238E27FC236}">
                <a16:creationId xmlns:a16="http://schemas.microsoft.com/office/drawing/2014/main" id="{988F7A1E-433D-DC48-AD0C-2A8E842AD4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6163" name="Rectangle 3">
            <a:extLst>
              <a:ext uri="{FF2B5EF4-FFF2-40B4-BE49-F238E27FC236}">
                <a16:creationId xmlns:a16="http://schemas.microsoft.com/office/drawing/2014/main" id="{07D3E2EC-D396-1C43-A368-6E33A2C42B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6E88CFD-0E5C-4040-89CD-1DD66A9A76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EAB1B5-7B16-0E4E-9AAB-D4A15A440BDB}" type="slidenum">
              <a:rPr lang="en-US" altLang="x-none"/>
              <a:pPr>
                <a:defRPr/>
              </a:pPr>
              <a:t>132</a:t>
            </a:fld>
            <a:endParaRPr lang="en-US" altLang="x-none"/>
          </a:p>
        </p:txBody>
      </p:sp>
      <p:sp>
        <p:nvSpPr>
          <p:cNvPr id="480258" name="Rectangle 2">
            <a:extLst>
              <a:ext uri="{FF2B5EF4-FFF2-40B4-BE49-F238E27FC236}">
                <a16:creationId xmlns:a16="http://schemas.microsoft.com/office/drawing/2014/main" id="{2C613634-C9D4-5B4A-94C1-03270012CB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0259" name="Rectangle 3">
            <a:extLst>
              <a:ext uri="{FF2B5EF4-FFF2-40B4-BE49-F238E27FC236}">
                <a16:creationId xmlns:a16="http://schemas.microsoft.com/office/drawing/2014/main" id="{E17FCEC9-683A-3E4C-B0A5-452AD8C97B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33B2CF8-054B-2947-BDE2-AE26340891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60C39D-7BFA-F54A-93C8-6D8548981A8D}" type="slidenum">
              <a:rPr lang="en-US" altLang="x-none"/>
              <a:pPr>
                <a:defRPr/>
              </a:pPr>
              <a:t>15</a:t>
            </a:fld>
            <a:endParaRPr lang="en-US" altLang="x-none"/>
          </a:p>
        </p:txBody>
      </p:sp>
      <p:sp>
        <p:nvSpPr>
          <p:cNvPr id="128002" name="Rectangle 2">
            <a:extLst>
              <a:ext uri="{FF2B5EF4-FFF2-40B4-BE49-F238E27FC236}">
                <a16:creationId xmlns:a16="http://schemas.microsoft.com/office/drawing/2014/main" id="{A397DA51-955A-2346-A30A-8B7137F9F5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>
            <a:extLst>
              <a:ext uri="{FF2B5EF4-FFF2-40B4-BE49-F238E27FC236}">
                <a16:creationId xmlns:a16="http://schemas.microsoft.com/office/drawing/2014/main" id="{E2A83885-5BC2-FD41-875C-BD4B7CC7E2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F0F3800-E1DB-F64B-9A99-3355A89A09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ED4A5F-8191-224C-9D79-7B56D4FB00F4}" type="slidenum">
              <a:rPr lang="en-US" altLang="x-none"/>
              <a:pPr>
                <a:defRPr/>
              </a:pPr>
              <a:t>133</a:t>
            </a:fld>
            <a:endParaRPr lang="en-US" altLang="x-none"/>
          </a:p>
        </p:txBody>
      </p:sp>
      <p:sp>
        <p:nvSpPr>
          <p:cNvPr id="484354" name="Rectangle 2">
            <a:extLst>
              <a:ext uri="{FF2B5EF4-FFF2-40B4-BE49-F238E27FC236}">
                <a16:creationId xmlns:a16="http://schemas.microsoft.com/office/drawing/2014/main" id="{CC5A134F-2BB2-7C41-A5CE-ACC6D8BC69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4355" name="Rectangle 3">
            <a:extLst>
              <a:ext uri="{FF2B5EF4-FFF2-40B4-BE49-F238E27FC236}">
                <a16:creationId xmlns:a16="http://schemas.microsoft.com/office/drawing/2014/main" id="{33209F7A-434C-0A40-9ADC-E6EE742904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0D2822E-5DF7-F84E-84C1-4250D35D45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009CB6-FBB8-694C-9E77-F674F5BDDAF4}" type="slidenum">
              <a:rPr lang="en-US" altLang="x-none"/>
              <a:pPr>
                <a:defRPr/>
              </a:pPr>
              <a:t>134</a:t>
            </a:fld>
            <a:endParaRPr lang="en-US" altLang="x-none"/>
          </a:p>
        </p:txBody>
      </p:sp>
      <p:sp>
        <p:nvSpPr>
          <p:cNvPr id="486402" name="Rectangle 2">
            <a:extLst>
              <a:ext uri="{FF2B5EF4-FFF2-40B4-BE49-F238E27FC236}">
                <a16:creationId xmlns:a16="http://schemas.microsoft.com/office/drawing/2014/main" id="{5E3038FD-430C-2341-AE8E-DD651BBF8E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6403" name="Rectangle 3">
            <a:extLst>
              <a:ext uri="{FF2B5EF4-FFF2-40B4-BE49-F238E27FC236}">
                <a16:creationId xmlns:a16="http://schemas.microsoft.com/office/drawing/2014/main" id="{52D1B6E5-B652-FD4E-A02C-E7F81BC1FC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C602DFF-86AE-4B44-A575-0FDDFC36F1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42AE11-DE65-4743-9128-F1AE428BB110}" type="slidenum">
              <a:rPr lang="en-US" altLang="x-none"/>
              <a:pPr>
                <a:defRPr/>
              </a:pPr>
              <a:t>135</a:t>
            </a:fld>
            <a:endParaRPr lang="en-US" altLang="x-none"/>
          </a:p>
        </p:txBody>
      </p:sp>
      <p:sp>
        <p:nvSpPr>
          <p:cNvPr id="488450" name="Rectangle 2">
            <a:extLst>
              <a:ext uri="{FF2B5EF4-FFF2-40B4-BE49-F238E27FC236}">
                <a16:creationId xmlns:a16="http://schemas.microsoft.com/office/drawing/2014/main" id="{E3DF2401-D7B8-C04B-B56B-B1314F8F80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8451" name="Rectangle 3">
            <a:extLst>
              <a:ext uri="{FF2B5EF4-FFF2-40B4-BE49-F238E27FC236}">
                <a16:creationId xmlns:a16="http://schemas.microsoft.com/office/drawing/2014/main" id="{207E4A54-D1E9-5042-BB88-B757C2A4F6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E89C4C6-1A87-D345-B6B0-9112859DA9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942E578-1A16-DF49-9236-5C07EC117EAD}" type="slidenum">
              <a:rPr lang="en-US" altLang="x-none"/>
              <a:pPr>
                <a:defRPr/>
              </a:pPr>
              <a:t>136</a:t>
            </a:fld>
            <a:endParaRPr lang="en-US" altLang="x-none"/>
          </a:p>
        </p:txBody>
      </p:sp>
      <p:sp>
        <p:nvSpPr>
          <p:cNvPr id="490498" name="Rectangle 2">
            <a:extLst>
              <a:ext uri="{FF2B5EF4-FFF2-40B4-BE49-F238E27FC236}">
                <a16:creationId xmlns:a16="http://schemas.microsoft.com/office/drawing/2014/main" id="{BF70633C-0140-514B-98C1-C7D408E4C2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0499" name="Rectangle 3">
            <a:extLst>
              <a:ext uri="{FF2B5EF4-FFF2-40B4-BE49-F238E27FC236}">
                <a16:creationId xmlns:a16="http://schemas.microsoft.com/office/drawing/2014/main" id="{47B36832-FC1F-D249-AA33-57A36A1042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B040F2A-9477-6E40-9FE1-A132B0997D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208848-BB5B-0A44-BD13-D6F2B5DB0FE0}" type="slidenum">
              <a:rPr lang="en-US" altLang="x-none"/>
              <a:pPr>
                <a:defRPr/>
              </a:pPr>
              <a:t>137</a:t>
            </a:fld>
            <a:endParaRPr lang="en-US" altLang="x-none"/>
          </a:p>
        </p:txBody>
      </p:sp>
      <p:sp>
        <p:nvSpPr>
          <p:cNvPr id="508930" name="Rectangle 2">
            <a:extLst>
              <a:ext uri="{FF2B5EF4-FFF2-40B4-BE49-F238E27FC236}">
                <a16:creationId xmlns:a16="http://schemas.microsoft.com/office/drawing/2014/main" id="{FB36CF48-C81E-6E4C-ADF3-EBB7BA179E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8931" name="Rectangle 3">
            <a:extLst>
              <a:ext uri="{FF2B5EF4-FFF2-40B4-BE49-F238E27FC236}">
                <a16:creationId xmlns:a16="http://schemas.microsoft.com/office/drawing/2014/main" id="{BE0CEF57-BE2A-004B-94F4-309A6B858B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22EC318-440F-BB4F-A16D-F9E3D11EB5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16DC5B-F641-9E45-96D3-9A092F9C42B3}" type="slidenum">
              <a:rPr lang="en-US" altLang="x-none"/>
              <a:pPr>
                <a:defRPr/>
              </a:pPr>
              <a:t>138</a:t>
            </a:fld>
            <a:endParaRPr lang="en-US" altLang="x-none"/>
          </a:p>
        </p:txBody>
      </p:sp>
      <p:sp>
        <p:nvSpPr>
          <p:cNvPr id="510978" name="Rectangle 2">
            <a:extLst>
              <a:ext uri="{FF2B5EF4-FFF2-40B4-BE49-F238E27FC236}">
                <a16:creationId xmlns:a16="http://schemas.microsoft.com/office/drawing/2014/main" id="{02FD477C-D061-C645-A111-06A9450FD5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0979" name="Rectangle 3">
            <a:extLst>
              <a:ext uri="{FF2B5EF4-FFF2-40B4-BE49-F238E27FC236}">
                <a16:creationId xmlns:a16="http://schemas.microsoft.com/office/drawing/2014/main" id="{1A26422F-BC40-3D40-AE2A-054B9C7EBE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212F7B2-7940-6840-BF97-4F6E70F102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553857-6306-6246-BB95-A8A040A53872}" type="slidenum">
              <a:rPr lang="en-US" altLang="x-none"/>
              <a:pPr>
                <a:defRPr/>
              </a:pPr>
              <a:t>141</a:t>
            </a:fld>
            <a:endParaRPr lang="en-US" altLang="x-none"/>
          </a:p>
        </p:txBody>
      </p:sp>
      <p:sp>
        <p:nvSpPr>
          <p:cNvPr id="513026" name="Rectangle 2">
            <a:extLst>
              <a:ext uri="{FF2B5EF4-FFF2-40B4-BE49-F238E27FC236}">
                <a16:creationId xmlns:a16="http://schemas.microsoft.com/office/drawing/2014/main" id="{3FF39E5C-38B3-7C4D-80AC-C835A4DA39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13027" name="Rectangle 3">
            <a:extLst>
              <a:ext uri="{FF2B5EF4-FFF2-40B4-BE49-F238E27FC236}">
                <a16:creationId xmlns:a16="http://schemas.microsoft.com/office/drawing/2014/main" id="{79AB87FE-0C90-1C4E-BE57-988C94E768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638F68C-522D-E943-88C8-C46C4131F1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7BF2F3-D90E-B942-A52D-255D48DA8044}" type="slidenum">
              <a:rPr lang="en-US" altLang="x-none"/>
              <a:pPr>
                <a:defRPr/>
              </a:pPr>
              <a:t>142</a:t>
            </a:fld>
            <a:endParaRPr lang="en-US" altLang="x-none"/>
          </a:p>
        </p:txBody>
      </p:sp>
      <p:sp>
        <p:nvSpPr>
          <p:cNvPr id="517122" name="Rectangle 2">
            <a:extLst>
              <a:ext uri="{FF2B5EF4-FFF2-40B4-BE49-F238E27FC236}">
                <a16:creationId xmlns:a16="http://schemas.microsoft.com/office/drawing/2014/main" id="{DAEB3E88-6880-8E4D-ADD3-5C227289FA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17123" name="Rectangle 3">
            <a:extLst>
              <a:ext uri="{FF2B5EF4-FFF2-40B4-BE49-F238E27FC236}">
                <a16:creationId xmlns:a16="http://schemas.microsoft.com/office/drawing/2014/main" id="{7BA13A08-C2B3-F94A-A190-E606BFB2CD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0F3FCE1-60C7-C543-9E4D-F87A19E1D2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6F6DDF-014D-844B-A1B2-8CAF83376F20}" type="slidenum">
              <a:rPr lang="en-US" altLang="x-none"/>
              <a:pPr>
                <a:defRPr/>
              </a:pPr>
              <a:t>143</a:t>
            </a:fld>
            <a:endParaRPr lang="en-US" altLang="x-none"/>
          </a:p>
        </p:txBody>
      </p:sp>
      <p:sp>
        <p:nvSpPr>
          <p:cNvPr id="519170" name="Rectangle 2">
            <a:extLst>
              <a:ext uri="{FF2B5EF4-FFF2-40B4-BE49-F238E27FC236}">
                <a16:creationId xmlns:a16="http://schemas.microsoft.com/office/drawing/2014/main" id="{673D396A-8349-E242-8B9A-867D33E67B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19171" name="Rectangle 3">
            <a:extLst>
              <a:ext uri="{FF2B5EF4-FFF2-40B4-BE49-F238E27FC236}">
                <a16:creationId xmlns:a16="http://schemas.microsoft.com/office/drawing/2014/main" id="{3E500790-0F7A-BE4B-9489-7CCF5FF866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0376195-FAAD-224B-B850-961351D1B1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7FE0A8-43A7-004A-BBAA-703114ADD0F4}" type="slidenum">
              <a:rPr lang="en-US" altLang="x-none"/>
              <a:pPr>
                <a:defRPr/>
              </a:pPr>
              <a:t>144</a:t>
            </a:fld>
            <a:endParaRPr lang="en-US" altLang="x-none"/>
          </a:p>
        </p:txBody>
      </p:sp>
      <p:sp>
        <p:nvSpPr>
          <p:cNvPr id="521218" name="Rectangle 2">
            <a:extLst>
              <a:ext uri="{FF2B5EF4-FFF2-40B4-BE49-F238E27FC236}">
                <a16:creationId xmlns:a16="http://schemas.microsoft.com/office/drawing/2014/main" id="{66BA15DB-E705-914D-A8DC-86248B8BD7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21219" name="Rectangle 3">
            <a:extLst>
              <a:ext uri="{FF2B5EF4-FFF2-40B4-BE49-F238E27FC236}">
                <a16:creationId xmlns:a16="http://schemas.microsoft.com/office/drawing/2014/main" id="{9D187559-1989-9E49-90EF-1FAFD60F48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D1ADDF6-8688-394A-B27C-6AE9F19A86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00FED98-BEC5-0946-95C1-D7BB0397900B}" type="slidenum">
              <a:rPr lang="en-US" altLang="x-none"/>
              <a:pPr>
                <a:defRPr/>
              </a:pPr>
              <a:t>16</a:t>
            </a:fld>
            <a:endParaRPr lang="en-US" altLang="x-none"/>
          </a:p>
        </p:txBody>
      </p:sp>
      <p:sp>
        <p:nvSpPr>
          <p:cNvPr id="130050" name="Rectangle 2">
            <a:extLst>
              <a:ext uri="{FF2B5EF4-FFF2-40B4-BE49-F238E27FC236}">
                <a16:creationId xmlns:a16="http://schemas.microsoft.com/office/drawing/2014/main" id="{0F96BB67-B169-4E46-8784-C9B201013A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>
            <a:extLst>
              <a:ext uri="{FF2B5EF4-FFF2-40B4-BE49-F238E27FC236}">
                <a16:creationId xmlns:a16="http://schemas.microsoft.com/office/drawing/2014/main" id="{9CE2B70A-C649-3A4C-8E79-3D2CD9F4D1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BC39304-3901-F64A-A833-345B926991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E371E8-D5CE-6540-BA35-01103F983263}" type="slidenum">
              <a:rPr lang="en-US" altLang="x-none"/>
              <a:pPr>
                <a:defRPr/>
              </a:pPr>
              <a:t>145</a:t>
            </a:fld>
            <a:endParaRPr lang="en-US" altLang="x-none"/>
          </a:p>
        </p:txBody>
      </p:sp>
      <p:sp>
        <p:nvSpPr>
          <p:cNvPr id="523266" name="Rectangle 2">
            <a:extLst>
              <a:ext uri="{FF2B5EF4-FFF2-40B4-BE49-F238E27FC236}">
                <a16:creationId xmlns:a16="http://schemas.microsoft.com/office/drawing/2014/main" id="{ABC73214-E525-EB4B-A3C6-4F563A0387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23267" name="Rectangle 3">
            <a:extLst>
              <a:ext uri="{FF2B5EF4-FFF2-40B4-BE49-F238E27FC236}">
                <a16:creationId xmlns:a16="http://schemas.microsoft.com/office/drawing/2014/main" id="{74BD6F9E-4FA8-F44F-B411-93664EAF49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FFE63AE-CD2E-1C43-B4F1-2FE5244BF3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3D628D-F04E-8545-8640-1A5D7266AEBF}" type="slidenum">
              <a:rPr lang="en-US" altLang="x-none"/>
              <a:pPr>
                <a:defRPr/>
              </a:pPr>
              <a:t>146</a:t>
            </a:fld>
            <a:endParaRPr lang="en-US" altLang="x-none"/>
          </a:p>
        </p:txBody>
      </p:sp>
      <p:sp>
        <p:nvSpPr>
          <p:cNvPr id="525314" name="Rectangle 2">
            <a:extLst>
              <a:ext uri="{FF2B5EF4-FFF2-40B4-BE49-F238E27FC236}">
                <a16:creationId xmlns:a16="http://schemas.microsoft.com/office/drawing/2014/main" id="{692B75D9-FDD1-1A40-8BC2-41AB4BA37D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25315" name="Rectangle 3">
            <a:extLst>
              <a:ext uri="{FF2B5EF4-FFF2-40B4-BE49-F238E27FC236}">
                <a16:creationId xmlns:a16="http://schemas.microsoft.com/office/drawing/2014/main" id="{0BF0239C-73D7-BA44-944D-C9ED24426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63BF7FB-70B6-964A-B5AB-E3AD8C4CDD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74F0DE-262B-3240-A950-0770607B7C56}" type="slidenum">
              <a:rPr lang="en-US" altLang="x-none"/>
              <a:pPr>
                <a:defRPr/>
              </a:pPr>
              <a:t>147</a:t>
            </a:fld>
            <a:endParaRPr lang="en-US" altLang="x-none"/>
          </a:p>
        </p:txBody>
      </p:sp>
      <p:sp>
        <p:nvSpPr>
          <p:cNvPr id="527362" name="Rectangle 2">
            <a:extLst>
              <a:ext uri="{FF2B5EF4-FFF2-40B4-BE49-F238E27FC236}">
                <a16:creationId xmlns:a16="http://schemas.microsoft.com/office/drawing/2014/main" id="{FFB6EE14-5D8C-2449-A522-FEE003F97D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27363" name="Rectangle 3">
            <a:extLst>
              <a:ext uri="{FF2B5EF4-FFF2-40B4-BE49-F238E27FC236}">
                <a16:creationId xmlns:a16="http://schemas.microsoft.com/office/drawing/2014/main" id="{39D4D36E-DC2F-5B47-805C-BF0CA3761F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5A6636F-5F48-0D4D-89BA-667F32AF2A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8B12AD-2C93-114B-87E6-87C7A65CF4B1}" type="slidenum">
              <a:rPr lang="en-US" altLang="x-none"/>
              <a:pPr>
                <a:defRPr/>
              </a:pPr>
              <a:t>149</a:t>
            </a:fld>
            <a:endParaRPr lang="en-US" altLang="x-none"/>
          </a:p>
        </p:txBody>
      </p:sp>
      <p:sp>
        <p:nvSpPr>
          <p:cNvPr id="535554" name="Rectangle 2">
            <a:extLst>
              <a:ext uri="{FF2B5EF4-FFF2-40B4-BE49-F238E27FC236}">
                <a16:creationId xmlns:a16="http://schemas.microsoft.com/office/drawing/2014/main" id="{252DFFF5-BF9D-A74A-8FA0-B31D41B161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35555" name="Rectangle 3">
            <a:extLst>
              <a:ext uri="{FF2B5EF4-FFF2-40B4-BE49-F238E27FC236}">
                <a16:creationId xmlns:a16="http://schemas.microsoft.com/office/drawing/2014/main" id="{16A60585-6734-7D41-B73C-BF85690E6E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DDBDA13-8972-014C-A8B7-0868B2267D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B5A668-DBA0-9A44-982B-3C4EE1231D14}" type="slidenum">
              <a:rPr lang="en-US" altLang="x-none"/>
              <a:pPr>
                <a:defRPr/>
              </a:pPr>
              <a:t>150</a:t>
            </a:fld>
            <a:endParaRPr lang="en-US" altLang="x-none"/>
          </a:p>
        </p:txBody>
      </p:sp>
      <p:sp>
        <p:nvSpPr>
          <p:cNvPr id="537602" name="Rectangle 2">
            <a:extLst>
              <a:ext uri="{FF2B5EF4-FFF2-40B4-BE49-F238E27FC236}">
                <a16:creationId xmlns:a16="http://schemas.microsoft.com/office/drawing/2014/main" id="{41A81FF9-CF2D-BE4C-B400-CF141C7B1B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37603" name="Rectangle 3">
            <a:extLst>
              <a:ext uri="{FF2B5EF4-FFF2-40B4-BE49-F238E27FC236}">
                <a16:creationId xmlns:a16="http://schemas.microsoft.com/office/drawing/2014/main" id="{047E77DF-E6E8-754B-B1DC-8B448E5F28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79BECE6-22F8-8C4C-8E1E-87E33640E2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9FB9E6A-840B-6C42-A3B4-057DAA0E122B}" type="slidenum">
              <a:rPr lang="en-US" altLang="x-none"/>
              <a:pPr>
                <a:defRPr/>
              </a:pPr>
              <a:t>151</a:t>
            </a:fld>
            <a:endParaRPr lang="en-US" altLang="x-none"/>
          </a:p>
        </p:txBody>
      </p:sp>
      <p:sp>
        <p:nvSpPr>
          <p:cNvPr id="541698" name="Rectangle 2">
            <a:extLst>
              <a:ext uri="{FF2B5EF4-FFF2-40B4-BE49-F238E27FC236}">
                <a16:creationId xmlns:a16="http://schemas.microsoft.com/office/drawing/2014/main" id="{173A8C9E-FC47-8B42-BABC-DC9BF69012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41699" name="Rectangle 3">
            <a:extLst>
              <a:ext uri="{FF2B5EF4-FFF2-40B4-BE49-F238E27FC236}">
                <a16:creationId xmlns:a16="http://schemas.microsoft.com/office/drawing/2014/main" id="{33DC640D-794D-C042-9C9F-7B0B828506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83B3C69-B7A0-7144-AB50-4B98CC96C8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C03B5C-31C2-9142-BCDB-51C48AC0CE56}" type="slidenum">
              <a:rPr lang="en-US" altLang="x-none"/>
              <a:pPr>
                <a:defRPr/>
              </a:pPr>
              <a:t>152</a:t>
            </a:fld>
            <a:endParaRPr lang="en-US" altLang="x-none"/>
          </a:p>
        </p:txBody>
      </p:sp>
      <p:sp>
        <p:nvSpPr>
          <p:cNvPr id="543746" name="Rectangle 2">
            <a:extLst>
              <a:ext uri="{FF2B5EF4-FFF2-40B4-BE49-F238E27FC236}">
                <a16:creationId xmlns:a16="http://schemas.microsoft.com/office/drawing/2014/main" id="{68BCFF0D-EDE4-D242-85CD-11EE7AF9E8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43747" name="Rectangle 3">
            <a:extLst>
              <a:ext uri="{FF2B5EF4-FFF2-40B4-BE49-F238E27FC236}">
                <a16:creationId xmlns:a16="http://schemas.microsoft.com/office/drawing/2014/main" id="{BEB4EB65-3C99-574C-9F3C-14E3803DFF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DFF57ED-8263-5042-BD68-64F622FA97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03D45C-324D-2D47-9119-2A332C2C41D7}" type="slidenum">
              <a:rPr lang="en-US" altLang="x-none"/>
              <a:pPr>
                <a:defRPr/>
              </a:pPr>
              <a:t>153</a:t>
            </a:fld>
            <a:endParaRPr lang="en-US" altLang="x-none"/>
          </a:p>
        </p:txBody>
      </p:sp>
      <p:sp>
        <p:nvSpPr>
          <p:cNvPr id="549890" name="Rectangle 2">
            <a:extLst>
              <a:ext uri="{FF2B5EF4-FFF2-40B4-BE49-F238E27FC236}">
                <a16:creationId xmlns:a16="http://schemas.microsoft.com/office/drawing/2014/main" id="{CDADD8F3-370A-FC4A-8276-D1B53CD206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49891" name="Rectangle 3">
            <a:extLst>
              <a:ext uri="{FF2B5EF4-FFF2-40B4-BE49-F238E27FC236}">
                <a16:creationId xmlns:a16="http://schemas.microsoft.com/office/drawing/2014/main" id="{1F768F54-5E20-B549-811B-D163039AA0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D359F10-EA26-5E4D-A840-D1F949F2BF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FB6A26-F568-8E47-A244-991B038D1D75}" type="slidenum">
              <a:rPr lang="en-US" altLang="x-none"/>
              <a:pPr>
                <a:defRPr/>
              </a:pPr>
              <a:t>154</a:t>
            </a:fld>
            <a:endParaRPr lang="en-US" altLang="x-none"/>
          </a:p>
        </p:txBody>
      </p:sp>
      <p:sp>
        <p:nvSpPr>
          <p:cNvPr id="551938" name="Rectangle 2">
            <a:extLst>
              <a:ext uri="{FF2B5EF4-FFF2-40B4-BE49-F238E27FC236}">
                <a16:creationId xmlns:a16="http://schemas.microsoft.com/office/drawing/2014/main" id="{166CD39E-A552-1C4C-8659-FA3E25EF9F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51939" name="Rectangle 3">
            <a:extLst>
              <a:ext uri="{FF2B5EF4-FFF2-40B4-BE49-F238E27FC236}">
                <a16:creationId xmlns:a16="http://schemas.microsoft.com/office/drawing/2014/main" id="{427A410E-4F47-1B42-881F-B4FEF7A99C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7FD3AA3-EBD7-EC48-80A7-7EAF83F6B0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6C261CD-6D1C-5B4F-B541-E68D72096C50}" type="slidenum">
              <a:rPr lang="en-US" altLang="x-none"/>
              <a:pPr>
                <a:defRPr/>
              </a:pPr>
              <a:t>155</a:t>
            </a:fld>
            <a:endParaRPr lang="en-US" altLang="x-none"/>
          </a:p>
        </p:txBody>
      </p:sp>
      <p:sp>
        <p:nvSpPr>
          <p:cNvPr id="562178" name="Rectangle 2">
            <a:extLst>
              <a:ext uri="{FF2B5EF4-FFF2-40B4-BE49-F238E27FC236}">
                <a16:creationId xmlns:a16="http://schemas.microsoft.com/office/drawing/2014/main" id="{8EFA432B-3E6D-664C-8410-BBA5B38097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62179" name="Rectangle 3">
            <a:extLst>
              <a:ext uri="{FF2B5EF4-FFF2-40B4-BE49-F238E27FC236}">
                <a16:creationId xmlns:a16="http://schemas.microsoft.com/office/drawing/2014/main" id="{6FA9EF16-2D2C-2C43-BF06-428AB99687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AF69017-7ED1-2949-BFA0-CE87CC3AAB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C2B2DC-9AAE-874D-A344-77F83E1D0D76}" type="slidenum">
              <a:rPr lang="en-US" altLang="x-none"/>
              <a:pPr>
                <a:defRPr/>
              </a:pPr>
              <a:t>17</a:t>
            </a:fld>
            <a:endParaRPr lang="en-US" altLang="x-none"/>
          </a:p>
        </p:txBody>
      </p:sp>
      <p:sp>
        <p:nvSpPr>
          <p:cNvPr id="132098" name="Rectangle 2">
            <a:extLst>
              <a:ext uri="{FF2B5EF4-FFF2-40B4-BE49-F238E27FC236}">
                <a16:creationId xmlns:a16="http://schemas.microsoft.com/office/drawing/2014/main" id="{04666A02-10E8-6646-9CE6-4673A2E90F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id="{CFCE4A1E-C98A-8E4B-9408-B632EE283D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D5DED12-7988-8C4B-995B-15575A9F3D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41389C-ECF6-CC49-8F05-0FC7C3105D6A}" type="slidenum">
              <a:rPr lang="en-US" altLang="x-none"/>
              <a:pPr>
                <a:defRPr/>
              </a:pPr>
              <a:t>156</a:t>
            </a:fld>
            <a:endParaRPr lang="en-US" altLang="x-none"/>
          </a:p>
        </p:txBody>
      </p:sp>
      <p:sp>
        <p:nvSpPr>
          <p:cNvPr id="564226" name="Rectangle 2">
            <a:extLst>
              <a:ext uri="{FF2B5EF4-FFF2-40B4-BE49-F238E27FC236}">
                <a16:creationId xmlns:a16="http://schemas.microsoft.com/office/drawing/2014/main" id="{813A8B88-D992-6B41-9278-CDB01D8E8F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64227" name="Rectangle 3">
            <a:extLst>
              <a:ext uri="{FF2B5EF4-FFF2-40B4-BE49-F238E27FC236}">
                <a16:creationId xmlns:a16="http://schemas.microsoft.com/office/drawing/2014/main" id="{0EC8C1DD-0528-E645-ACC2-6B191ECCFA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04BA9BA-9C0D-B746-A02D-98E8B24098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A541CA-A682-5D4D-9F1F-B494668EF001}" type="slidenum">
              <a:rPr lang="en-US" altLang="x-none"/>
              <a:pPr>
                <a:defRPr/>
              </a:pPr>
              <a:t>157</a:t>
            </a:fld>
            <a:endParaRPr lang="en-US" altLang="x-none"/>
          </a:p>
        </p:txBody>
      </p:sp>
      <p:sp>
        <p:nvSpPr>
          <p:cNvPr id="566274" name="Rectangle 2">
            <a:extLst>
              <a:ext uri="{FF2B5EF4-FFF2-40B4-BE49-F238E27FC236}">
                <a16:creationId xmlns:a16="http://schemas.microsoft.com/office/drawing/2014/main" id="{59D36D35-6FEC-CF40-9151-7ACEC3C5D8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66275" name="Rectangle 3">
            <a:extLst>
              <a:ext uri="{FF2B5EF4-FFF2-40B4-BE49-F238E27FC236}">
                <a16:creationId xmlns:a16="http://schemas.microsoft.com/office/drawing/2014/main" id="{FDDB7449-8A24-E345-987D-98459F1589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5A7DDF1-0863-8240-B98F-8AD1052327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249F940-D012-F244-9CDF-85581D6BC4BA}" type="slidenum">
              <a:rPr lang="en-US" altLang="x-none"/>
              <a:pPr>
                <a:defRPr/>
              </a:pPr>
              <a:t>158</a:t>
            </a:fld>
            <a:endParaRPr lang="en-US" altLang="x-none"/>
          </a:p>
        </p:txBody>
      </p:sp>
      <p:sp>
        <p:nvSpPr>
          <p:cNvPr id="568322" name="Rectangle 2">
            <a:extLst>
              <a:ext uri="{FF2B5EF4-FFF2-40B4-BE49-F238E27FC236}">
                <a16:creationId xmlns:a16="http://schemas.microsoft.com/office/drawing/2014/main" id="{AF248E97-A131-6F40-B1AE-2A0CD13CB5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68323" name="Rectangle 3">
            <a:extLst>
              <a:ext uri="{FF2B5EF4-FFF2-40B4-BE49-F238E27FC236}">
                <a16:creationId xmlns:a16="http://schemas.microsoft.com/office/drawing/2014/main" id="{E34FCCB2-CD93-1C45-B49F-03F738C9A2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944D99E-6013-B54F-9832-A2747C2D04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64A34C-792F-A347-AA06-B9B8F8E2F167}" type="slidenum">
              <a:rPr lang="en-US" altLang="x-none"/>
              <a:pPr>
                <a:defRPr/>
              </a:pPr>
              <a:t>159</a:t>
            </a:fld>
            <a:endParaRPr lang="en-US" altLang="x-none"/>
          </a:p>
        </p:txBody>
      </p:sp>
      <p:sp>
        <p:nvSpPr>
          <p:cNvPr id="574466" name="Rectangle 2">
            <a:extLst>
              <a:ext uri="{FF2B5EF4-FFF2-40B4-BE49-F238E27FC236}">
                <a16:creationId xmlns:a16="http://schemas.microsoft.com/office/drawing/2014/main" id="{248D4BCD-B397-3844-AC47-7265899A09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74467" name="Rectangle 3">
            <a:extLst>
              <a:ext uri="{FF2B5EF4-FFF2-40B4-BE49-F238E27FC236}">
                <a16:creationId xmlns:a16="http://schemas.microsoft.com/office/drawing/2014/main" id="{2798EA53-DEAB-B34F-A527-0C80CF3DF3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81727A9-1026-7047-B8A6-01474C167D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0B208D-D5A8-314E-B6FC-3374286320D3}" type="slidenum">
              <a:rPr lang="en-US" altLang="x-none"/>
              <a:pPr>
                <a:defRPr/>
              </a:pPr>
              <a:t>160</a:t>
            </a:fld>
            <a:endParaRPr lang="en-US" altLang="x-none"/>
          </a:p>
        </p:txBody>
      </p:sp>
      <p:sp>
        <p:nvSpPr>
          <p:cNvPr id="576514" name="Rectangle 2">
            <a:extLst>
              <a:ext uri="{FF2B5EF4-FFF2-40B4-BE49-F238E27FC236}">
                <a16:creationId xmlns:a16="http://schemas.microsoft.com/office/drawing/2014/main" id="{CEF93A28-D930-C746-8306-AA5CE270A3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76515" name="Rectangle 3">
            <a:extLst>
              <a:ext uri="{FF2B5EF4-FFF2-40B4-BE49-F238E27FC236}">
                <a16:creationId xmlns:a16="http://schemas.microsoft.com/office/drawing/2014/main" id="{EE001A52-05B9-0F4B-BC26-BDC10D5376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0BE8CE2-981D-DD4F-A652-FD1B99FAD5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B92942-5A09-1646-BAD5-26B88B68D180}" type="slidenum">
              <a:rPr lang="en-US" altLang="x-none"/>
              <a:pPr>
                <a:defRPr/>
              </a:pPr>
              <a:t>161</a:t>
            </a:fld>
            <a:endParaRPr lang="en-US" altLang="x-none"/>
          </a:p>
        </p:txBody>
      </p:sp>
      <p:sp>
        <p:nvSpPr>
          <p:cNvPr id="578562" name="Rectangle 2">
            <a:extLst>
              <a:ext uri="{FF2B5EF4-FFF2-40B4-BE49-F238E27FC236}">
                <a16:creationId xmlns:a16="http://schemas.microsoft.com/office/drawing/2014/main" id="{52472B6B-3ED5-6741-9C92-E053CD8538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78563" name="Rectangle 3">
            <a:extLst>
              <a:ext uri="{FF2B5EF4-FFF2-40B4-BE49-F238E27FC236}">
                <a16:creationId xmlns:a16="http://schemas.microsoft.com/office/drawing/2014/main" id="{BC9C27E1-2E6D-4340-A987-9267958803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E37EBB6-1CC5-5840-82E4-F2BA8D6E33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4DF2C1-735F-4C4A-9777-0DF5A0E3991F}" type="slidenum">
              <a:rPr lang="en-US" altLang="x-none"/>
              <a:pPr>
                <a:defRPr/>
              </a:pPr>
              <a:t>162</a:t>
            </a:fld>
            <a:endParaRPr lang="en-US" altLang="x-none"/>
          </a:p>
        </p:txBody>
      </p:sp>
      <p:sp>
        <p:nvSpPr>
          <p:cNvPr id="580610" name="Rectangle 2">
            <a:extLst>
              <a:ext uri="{FF2B5EF4-FFF2-40B4-BE49-F238E27FC236}">
                <a16:creationId xmlns:a16="http://schemas.microsoft.com/office/drawing/2014/main" id="{9EB4C21E-004E-BB4F-868F-DC60D05539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80611" name="Rectangle 3">
            <a:extLst>
              <a:ext uri="{FF2B5EF4-FFF2-40B4-BE49-F238E27FC236}">
                <a16:creationId xmlns:a16="http://schemas.microsoft.com/office/drawing/2014/main" id="{FF918A1D-4DD6-674E-882A-8A0250DF5F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48A1B09-0CB2-324F-BC6A-5BDCB63148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B55C7D-D196-CF41-AC31-47FE92869C26}" type="slidenum">
              <a:rPr lang="en-US" altLang="x-none"/>
              <a:pPr>
                <a:defRPr/>
              </a:pPr>
              <a:t>163</a:t>
            </a:fld>
            <a:endParaRPr lang="en-US" altLang="x-none"/>
          </a:p>
        </p:txBody>
      </p:sp>
      <p:sp>
        <p:nvSpPr>
          <p:cNvPr id="582658" name="Rectangle 2">
            <a:extLst>
              <a:ext uri="{FF2B5EF4-FFF2-40B4-BE49-F238E27FC236}">
                <a16:creationId xmlns:a16="http://schemas.microsoft.com/office/drawing/2014/main" id="{4F1F9581-EDA5-5F4B-AC89-BE4875032E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82659" name="Rectangle 3">
            <a:extLst>
              <a:ext uri="{FF2B5EF4-FFF2-40B4-BE49-F238E27FC236}">
                <a16:creationId xmlns:a16="http://schemas.microsoft.com/office/drawing/2014/main" id="{6D5AA672-F7BE-5A4B-8A05-EA44FA82DC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64955E9-BBC4-9A4A-805B-5457F43BC3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0E2BFC-0A42-9943-A70F-193577CC5D5F}" type="slidenum">
              <a:rPr lang="en-US" altLang="x-none"/>
              <a:pPr>
                <a:defRPr/>
              </a:pPr>
              <a:t>164</a:t>
            </a:fld>
            <a:endParaRPr lang="en-US" altLang="x-none"/>
          </a:p>
        </p:txBody>
      </p:sp>
      <p:sp>
        <p:nvSpPr>
          <p:cNvPr id="584706" name="Rectangle 2">
            <a:extLst>
              <a:ext uri="{FF2B5EF4-FFF2-40B4-BE49-F238E27FC236}">
                <a16:creationId xmlns:a16="http://schemas.microsoft.com/office/drawing/2014/main" id="{5A56B38A-F91D-8245-9D58-59875B694C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84707" name="Rectangle 3">
            <a:extLst>
              <a:ext uri="{FF2B5EF4-FFF2-40B4-BE49-F238E27FC236}">
                <a16:creationId xmlns:a16="http://schemas.microsoft.com/office/drawing/2014/main" id="{1B455683-EFB3-BE4E-BB9D-3212DBF201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6BAC698-6E5C-CD45-AAEA-D788E166EE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6C5CDDC-65FD-A547-89CC-DBFC066C2F09}" type="slidenum">
              <a:rPr lang="en-US" altLang="x-none"/>
              <a:pPr>
                <a:defRPr/>
              </a:pPr>
              <a:t>165</a:t>
            </a:fld>
            <a:endParaRPr lang="en-US" altLang="x-none"/>
          </a:p>
        </p:txBody>
      </p:sp>
      <p:sp>
        <p:nvSpPr>
          <p:cNvPr id="586754" name="Rectangle 2">
            <a:extLst>
              <a:ext uri="{FF2B5EF4-FFF2-40B4-BE49-F238E27FC236}">
                <a16:creationId xmlns:a16="http://schemas.microsoft.com/office/drawing/2014/main" id="{91434389-266D-3F4C-8CDD-7ABE46D3A8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86755" name="Rectangle 3">
            <a:extLst>
              <a:ext uri="{FF2B5EF4-FFF2-40B4-BE49-F238E27FC236}">
                <a16:creationId xmlns:a16="http://schemas.microsoft.com/office/drawing/2014/main" id="{6F8DE5C9-F2D9-C042-A108-C5665415ED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2F06B48-9D44-8B41-9358-604ACF2D5C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F33006-11A3-EC4E-943B-39BD0587F609}" type="slidenum">
              <a:rPr lang="en-US" altLang="x-none"/>
              <a:pPr>
                <a:defRPr/>
              </a:pPr>
              <a:t>18</a:t>
            </a:fld>
            <a:endParaRPr lang="en-US" altLang="x-none"/>
          </a:p>
        </p:txBody>
      </p:sp>
      <p:sp>
        <p:nvSpPr>
          <p:cNvPr id="134146" name="Rectangle 2">
            <a:extLst>
              <a:ext uri="{FF2B5EF4-FFF2-40B4-BE49-F238E27FC236}">
                <a16:creationId xmlns:a16="http://schemas.microsoft.com/office/drawing/2014/main" id="{DA3A206E-3AFE-8C45-8A39-1A41F08EC7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1203CE71-59A3-EA46-97DE-A17A421BFC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10406CF-4EE2-5940-BABA-772A7767E8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3D5BBE-630D-E64E-8E1E-1A5AEC4618A3}" type="slidenum">
              <a:rPr lang="en-US" altLang="x-none"/>
              <a:pPr>
                <a:defRPr/>
              </a:pPr>
              <a:t>166</a:t>
            </a:fld>
            <a:endParaRPr lang="en-US" altLang="x-none"/>
          </a:p>
        </p:txBody>
      </p:sp>
      <p:sp>
        <p:nvSpPr>
          <p:cNvPr id="588802" name="Rectangle 2">
            <a:extLst>
              <a:ext uri="{FF2B5EF4-FFF2-40B4-BE49-F238E27FC236}">
                <a16:creationId xmlns:a16="http://schemas.microsoft.com/office/drawing/2014/main" id="{E567BD77-B636-DD45-BB22-63DBC5AEBD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88803" name="Rectangle 3">
            <a:extLst>
              <a:ext uri="{FF2B5EF4-FFF2-40B4-BE49-F238E27FC236}">
                <a16:creationId xmlns:a16="http://schemas.microsoft.com/office/drawing/2014/main" id="{E191E8DE-EE14-6D48-B94E-4ACF9EA66B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9FF957E-ADAE-4943-8D06-B02CD6046D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CF58C0-F0DF-7A49-BA22-78C78DBD6779}" type="slidenum">
              <a:rPr lang="en-US" altLang="x-none"/>
              <a:pPr>
                <a:defRPr/>
              </a:pPr>
              <a:t>168</a:t>
            </a:fld>
            <a:endParaRPr lang="en-US" altLang="x-none"/>
          </a:p>
        </p:txBody>
      </p:sp>
      <p:sp>
        <p:nvSpPr>
          <p:cNvPr id="590850" name="Rectangle 2">
            <a:extLst>
              <a:ext uri="{FF2B5EF4-FFF2-40B4-BE49-F238E27FC236}">
                <a16:creationId xmlns:a16="http://schemas.microsoft.com/office/drawing/2014/main" id="{F7F0992D-3F1F-7B4C-92BC-6AFC2FB615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90851" name="Rectangle 3">
            <a:extLst>
              <a:ext uri="{FF2B5EF4-FFF2-40B4-BE49-F238E27FC236}">
                <a16:creationId xmlns:a16="http://schemas.microsoft.com/office/drawing/2014/main" id="{6D0503E0-6E59-6D44-AA2A-ABAE5FA23F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E30C4B3-9B3A-8C43-9E46-C24F321A6B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CAA4A1D-3276-0F4F-9BFD-5B01D6B26702}" type="slidenum">
              <a:rPr lang="en-US" altLang="x-none"/>
              <a:pPr>
                <a:defRPr/>
              </a:pPr>
              <a:t>169</a:t>
            </a:fld>
            <a:endParaRPr lang="en-US" altLang="x-none"/>
          </a:p>
        </p:txBody>
      </p:sp>
      <p:sp>
        <p:nvSpPr>
          <p:cNvPr id="592898" name="Rectangle 2">
            <a:extLst>
              <a:ext uri="{FF2B5EF4-FFF2-40B4-BE49-F238E27FC236}">
                <a16:creationId xmlns:a16="http://schemas.microsoft.com/office/drawing/2014/main" id="{F94BAC88-5D97-DB4F-9542-3B2BF9EBA3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92899" name="Rectangle 3">
            <a:extLst>
              <a:ext uri="{FF2B5EF4-FFF2-40B4-BE49-F238E27FC236}">
                <a16:creationId xmlns:a16="http://schemas.microsoft.com/office/drawing/2014/main" id="{1CD42530-E18C-2346-BFC0-73B84FEC22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13C4B89-FF0E-D341-A8AA-2A9685E2F6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97F2C1-DCB8-2A4C-B730-F4678F2F3402}" type="slidenum">
              <a:rPr lang="en-US" altLang="x-none"/>
              <a:pPr>
                <a:defRPr/>
              </a:pPr>
              <a:t>170</a:t>
            </a:fld>
            <a:endParaRPr lang="en-US" altLang="x-none"/>
          </a:p>
        </p:txBody>
      </p:sp>
      <p:sp>
        <p:nvSpPr>
          <p:cNvPr id="594946" name="Rectangle 2">
            <a:extLst>
              <a:ext uri="{FF2B5EF4-FFF2-40B4-BE49-F238E27FC236}">
                <a16:creationId xmlns:a16="http://schemas.microsoft.com/office/drawing/2014/main" id="{54990FDB-4783-D342-9734-2A734ACE7E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94947" name="Rectangle 3">
            <a:extLst>
              <a:ext uri="{FF2B5EF4-FFF2-40B4-BE49-F238E27FC236}">
                <a16:creationId xmlns:a16="http://schemas.microsoft.com/office/drawing/2014/main" id="{FEC830A4-9D60-B746-A4FD-D33023274C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4088E1F-FA1E-C04E-88CD-8FC92DD422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C961D42-BBE7-FC44-808A-A1FA1F5EAB33}" type="slidenum">
              <a:rPr lang="en-US" altLang="x-none"/>
              <a:pPr>
                <a:defRPr/>
              </a:pPr>
              <a:t>171</a:t>
            </a:fld>
            <a:endParaRPr lang="en-US" altLang="x-none"/>
          </a:p>
        </p:txBody>
      </p:sp>
      <p:sp>
        <p:nvSpPr>
          <p:cNvPr id="596994" name="Rectangle 2">
            <a:extLst>
              <a:ext uri="{FF2B5EF4-FFF2-40B4-BE49-F238E27FC236}">
                <a16:creationId xmlns:a16="http://schemas.microsoft.com/office/drawing/2014/main" id="{C6241A27-37C2-1D49-8B36-81641B6DAF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96995" name="Rectangle 3">
            <a:extLst>
              <a:ext uri="{FF2B5EF4-FFF2-40B4-BE49-F238E27FC236}">
                <a16:creationId xmlns:a16="http://schemas.microsoft.com/office/drawing/2014/main" id="{D2CD38C8-848D-164A-997F-83C4BDF7D7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4135733-29C6-354F-BDB6-23FD58606A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B3D2D4-952F-BD45-9D2A-097A4F77870A}" type="slidenum">
              <a:rPr lang="en-US" altLang="x-none"/>
              <a:pPr>
                <a:defRPr/>
              </a:pPr>
              <a:t>173</a:t>
            </a:fld>
            <a:endParaRPr lang="en-US" altLang="x-none"/>
          </a:p>
        </p:txBody>
      </p:sp>
      <p:sp>
        <p:nvSpPr>
          <p:cNvPr id="611330" name="Rectangle 2">
            <a:extLst>
              <a:ext uri="{FF2B5EF4-FFF2-40B4-BE49-F238E27FC236}">
                <a16:creationId xmlns:a16="http://schemas.microsoft.com/office/drawing/2014/main" id="{357010B4-3BA8-2F45-ACD3-B2B1250323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11331" name="Rectangle 3">
            <a:extLst>
              <a:ext uri="{FF2B5EF4-FFF2-40B4-BE49-F238E27FC236}">
                <a16:creationId xmlns:a16="http://schemas.microsoft.com/office/drawing/2014/main" id="{0ACB289E-1917-7140-BED4-FE748E2C3A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A6F99ED-0376-E044-882D-EF3A6616F8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4F8153-F78E-2E41-B84C-237F724EB11B}" type="slidenum">
              <a:rPr lang="en-US" altLang="x-none"/>
              <a:pPr>
                <a:defRPr/>
              </a:pPr>
              <a:t>174</a:t>
            </a:fld>
            <a:endParaRPr lang="en-US" altLang="x-none"/>
          </a:p>
        </p:txBody>
      </p:sp>
      <p:sp>
        <p:nvSpPr>
          <p:cNvPr id="617474" name="Rectangle 2">
            <a:extLst>
              <a:ext uri="{FF2B5EF4-FFF2-40B4-BE49-F238E27FC236}">
                <a16:creationId xmlns:a16="http://schemas.microsoft.com/office/drawing/2014/main" id="{97F60F93-53E1-C94A-833F-A1938017E8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17475" name="Rectangle 3">
            <a:extLst>
              <a:ext uri="{FF2B5EF4-FFF2-40B4-BE49-F238E27FC236}">
                <a16:creationId xmlns:a16="http://schemas.microsoft.com/office/drawing/2014/main" id="{A66BE218-11EB-3F4A-8A04-7CC4C92FB1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965DD02-8A2D-F74A-A18B-6E5E164D99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42AE9A-E6E4-AD4B-BD8A-7BD92CB15BC1}" type="slidenum">
              <a:rPr lang="en-US" altLang="x-none"/>
              <a:pPr>
                <a:defRPr/>
              </a:pPr>
              <a:t>175</a:t>
            </a:fld>
            <a:endParaRPr lang="en-US" altLang="x-none"/>
          </a:p>
        </p:txBody>
      </p:sp>
      <p:sp>
        <p:nvSpPr>
          <p:cNvPr id="619522" name="Rectangle 2">
            <a:extLst>
              <a:ext uri="{FF2B5EF4-FFF2-40B4-BE49-F238E27FC236}">
                <a16:creationId xmlns:a16="http://schemas.microsoft.com/office/drawing/2014/main" id="{93EF1843-4CAC-EC4B-BAC4-B985760BAB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19523" name="Rectangle 3">
            <a:extLst>
              <a:ext uri="{FF2B5EF4-FFF2-40B4-BE49-F238E27FC236}">
                <a16:creationId xmlns:a16="http://schemas.microsoft.com/office/drawing/2014/main" id="{10D2C240-03DE-C94C-9B8E-1CB1BE397C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48ED21D-66FA-274B-96DB-EE629A7C21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89B780-DA9A-BF4C-AA9D-9365A9072AA8}" type="slidenum">
              <a:rPr lang="en-US" altLang="x-none"/>
              <a:pPr>
                <a:defRPr/>
              </a:pPr>
              <a:t>176</a:t>
            </a:fld>
            <a:endParaRPr lang="en-US" altLang="x-none"/>
          </a:p>
        </p:txBody>
      </p:sp>
      <p:sp>
        <p:nvSpPr>
          <p:cNvPr id="621570" name="Rectangle 2">
            <a:extLst>
              <a:ext uri="{FF2B5EF4-FFF2-40B4-BE49-F238E27FC236}">
                <a16:creationId xmlns:a16="http://schemas.microsoft.com/office/drawing/2014/main" id="{BD11F000-A000-7440-A8FB-04DA6B3966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21571" name="Rectangle 3">
            <a:extLst>
              <a:ext uri="{FF2B5EF4-FFF2-40B4-BE49-F238E27FC236}">
                <a16:creationId xmlns:a16="http://schemas.microsoft.com/office/drawing/2014/main" id="{D410C48C-9BA8-9B4C-A491-65A0DCD2B7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3FEB09E-179C-5A41-8530-1073DDF930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291C15A-3B60-764E-A473-975ABF9B5216}" type="slidenum">
              <a:rPr lang="en-US" altLang="x-none"/>
              <a:pPr>
                <a:defRPr/>
              </a:pPr>
              <a:t>177</a:t>
            </a:fld>
            <a:endParaRPr lang="en-US" altLang="x-none"/>
          </a:p>
        </p:txBody>
      </p:sp>
      <p:sp>
        <p:nvSpPr>
          <p:cNvPr id="623618" name="Rectangle 2">
            <a:extLst>
              <a:ext uri="{FF2B5EF4-FFF2-40B4-BE49-F238E27FC236}">
                <a16:creationId xmlns:a16="http://schemas.microsoft.com/office/drawing/2014/main" id="{6CA50E49-3AE5-8547-9CD7-20D6E5BA91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23619" name="Rectangle 3">
            <a:extLst>
              <a:ext uri="{FF2B5EF4-FFF2-40B4-BE49-F238E27FC236}">
                <a16:creationId xmlns:a16="http://schemas.microsoft.com/office/drawing/2014/main" id="{209E011A-C5C7-E74E-B684-24993173FC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5359095-E01F-EC4C-9A94-3046BA8C82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7DDF5D-BAC9-0341-9F95-8BE9688C4C19}" type="slidenum">
              <a:rPr lang="en-US" altLang="x-none"/>
              <a:pPr>
                <a:defRPr/>
              </a:pPr>
              <a:t>19</a:t>
            </a:fld>
            <a:endParaRPr lang="en-US" altLang="x-none"/>
          </a:p>
        </p:txBody>
      </p:sp>
      <p:sp>
        <p:nvSpPr>
          <p:cNvPr id="136194" name="Rectangle 2">
            <a:extLst>
              <a:ext uri="{FF2B5EF4-FFF2-40B4-BE49-F238E27FC236}">
                <a16:creationId xmlns:a16="http://schemas.microsoft.com/office/drawing/2014/main" id="{392DE713-2E74-2340-8046-D5B9B3E502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>
            <a:extLst>
              <a:ext uri="{FF2B5EF4-FFF2-40B4-BE49-F238E27FC236}">
                <a16:creationId xmlns:a16="http://schemas.microsoft.com/office/drawing/2014/main" id="{3C1FC721-E02E-6C4F-8B02-98D2E7C79B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DCF6145-4788-7344-950F-FCC0B1AE3A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692F00-3145-6545-8687-6940E8934C8D}" type="slidenum">
              <a:rPr lang="en-US" altLang="x-none"/>
              <a:pPr>
                <a:defRPr/>
              </a:pPr>
              <a:t>178</a:t>
            </a:fld>
            <a:endParaRPr lang="en-US" altLang="x-none"/>
          </a:p>
        </p:txBody>
      </p:sp>
      <p:sp>
        <p:nvSpPr>
          <p:cNvPr id="625666" name="Rectangle 2">
            <a:extLst>
              <a:ext uri="{FF2B5EF4-FFF2-40B4-BE49-F238E27FC236}">
                <a16:creationId xmlns:a16="http://schemas.microsoft.com/office/drawing/2014/main" id="{DB42FC3C-2D4E-514B-B52D-280EA87A42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25667" name="Rectangle 3">
            <a:extLst>
              <a:ext uri="{FF2B5EF4-FFF2-40B4-BE49-F238E27FC236}">
                <a16:creationId xmlns:a16="http://schemas.microsoft.com/office/drawing/2014/main" id="{A898DECE-D5E6-D046-A8F6-D87C6AEF28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48F3E18-BF38-C64B-B3FF-A942938022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25C1709-41BD-8F49-B322-153EBB85A97A}" type="slidenum">
              <a:rPr lang="en-US" altLang="x-none"/>
              <a:pPr>
                <a:defRPr/>
              </a:pPr>
              <a:t>179</a:t>
            </a:fld>
            <a:endParaRPr lang="en-US" altLang="x-none"/>
          </a:p>
        </p:txBody>
      </p:sp>
      <p:sp>
        <p:nvSpPr>
          <p:cNvPr id="627714" name="Rectangle 2">
            <a:extLst>
              <a:ext uri="{FF2B5EF4-FFF2-40B4-BE49-F238E27FC236}">
                <a16:creationId xmlns:a16="http://schemas.microsoft.com/office/drawing/2014/main" id="{BDC4E2CD-E029-7A40-A527-00F0F01314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27715" name="Rectangle 3">
            <a:extLst>
              <a:ext uri="{FF2B5EF4-FFF2-40B4-BE49-F238E27FC236}">
                <a16:creationId xmlns:a16="http://schemas.microsoft.com/office/drawing/2014/main" id="{C11ED10F-9395-0A41-A28E-0C7303BB61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B8EA54B-7C2A-4743-AD16-2616620847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68DE26F-AE58-534A-A007-729DF7480272}" type="slidenum">
              <a:rPr lang="en-US" altLang="x-none"/>
              <a:pPr>
                <a:defRPr/>
              </a:pPr>
              <a:t>180</a:t>
            </a:fld>
            <a:endParaRPr lang="en-US" altLang="x-none"/>
          </a:p>
        </p:txBody>
      </p:sp>
      <p:sp>
        <p:nvSpPr>
          <p:cNvPr id="629762" name="Rectangle 2">
            <a:extLst>
              <a:ext uri="{FF2B5EF4-FFF2-40B4-BE49-F238E27FC236}">
                <a16:creationId xmlns:a16="http://schemas.microsoft.com/office/drawing/2014/main" id="{054AEE00-F5F1-764E-BEC3-0C2184AB95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29763" name="Rectangle 3">
            <a:extLst>
              <a:ext uri="{FF2B5EF4-FFF2-40B4-BE49-F238E27FC236}">
                <a16:creationId xmlns:a16="http://schemas.microsoft.com/office/drawing/2014/main" id="{14EF11FE-14EF-9343-B510-F2D8A00FE4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0AECA26-1B2E-B94D-9B0A-AA4E62EA0E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011AE6-384B-D34F-900B-027E9CDF0F60}" type="slidenum">
              <a:rPr lang="en-US" altLang="x-none"/>
              <a:pPr>
                <a:defRPr/>
              </a:pPr>
              <a:t>181</a:t>
            </a:fld>
            <a:endParaRPr lang="en-US" altLang="x-none"/>
          </a:p>
        </p:txBody>
      </p:sp>
      <p:sp>
        <p:nvSpPr>
          <p:cNvPr id="631810" name="Rectangle 2">
            <a:extLst>
              <a:ext uri="{FF2B5EF4-FFF2-40B4-BE49-F238E27FC236}">
                <a16:creationId xmlns:a16="http://schemas.microsoft.com/office/drawing/2014/main" id="{F7CC5D48-4E4D-B340-81CD-BE87A6AEE4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31811" name="Rectangle 3">
            <a:extLst>
              <a:ext uri="{FF2B5EF4-FFF2-40B4-BE49-F238E27FC236}">
                <a16:creationId xmlns:a16="http://schemas.microsoft.com/office/drawing/2014/main" id="{9D434DA4-51C0-E646-BE28-43CD43614D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E8F4834-4D6B-F540-9BB2-7EEF853F73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B74936-FD45-A147-A5AC-B4A21A385EA9}" type="slidenum">
              <a:rPr lang="en-US" altLang="x-none"/>
              <a:pPr>
                <a:defRPr/>
              </a:pPr>
              <a:t>182</a:t>
            </a:fld>
            <a:endParaRPr lang="en-US" altLang="x-none"/>
          </a:p>
        </p:txBody>
      </p:sp>
      <p:sp>
        <p:nvSpPr>
          <p:cNvPr id="633858" name="Rectangle 2">
            <a:extLst>
              <a:ext uri="{FF2B5EF4-FFF2-40B4-BE49-F238E27FC236}">
                <a16:creationId xmlns:a16="http://schemas.microsoft.com/office/drawing/2014/main" id="{3F507FD7-296C-5840-B996-764036B2ED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33859" name="Rectangle 3">
            <a:extLst>
              <a:ext uri="{FF2B5EF4-FFF2-40B4-BE49-F238E27FC236}">
                <a16:creationId xmlns:a16="http://schemas.microsoft.com/office/drawing/2014/main" id="{688D4049-B2C6-1944-B89B-98320973F1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2A57B79-8C74-B946-9CEF-DE4B745F42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2262F6-5198-4444-AD87-79A7030F1AF0}" type="slidenum">
              <a:rPr lang="en-US" altLang="x-none"/>
              <a:pPr>
                <a:defRPr/>
              </a:pPr>
              <a:t>183</a:t>
            </a:fld>
            <a:endParaRPr lang="en-US" altLang="x-none"/>
          </a:p>
        </p:txBody>
      </p:sp>
      <p:sp>
        <p:nvSpPr>
          <p:cNvPr id="640002" name="Rectangle 2">
            <a:extLst>
              <a:ext uri="{FF2B5EF4-FFF2-40B4-BE49-F238E27FC236}">
                <a16:creationId xmlns:a16="http://schemas.microsoft.com/office/drawing/2014/main" id="{1D1305AE-43DC-C046-ABA7-6B59A74EF9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40003" name="Rectangle 3">
            <a:extLst>
              <a:ext uri="{FF2B5EF4-FFF2-40B4-BE49-F238E27FC236}">
                <a16:creationId xmlns:a16="http://schemas.microsoft.com/office/drawing/2014/main" id="{42ADCC45-9E70-464C-8452-881A14797A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EA0B778-A917-7949-9263-1187518DD9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7D4633-2279-3F44-AA73-224D2009802F}" type="slidenum">
              <a:rPr lang="en-US" altLang="x-none"/>
              <a:pPr>
                <a:defRPr/>
              </a:pPr>
              <a:t>184</a:t>
            </a:fld>
            <a:endParaRPr lang="en-US" altLang="x-none"/>
          </a:p>
        </p:txBody>
      </p:sp>
      <p:sp>
        <p:nvSpPr>
          <p:cNvPr id="642050" name="Rectangle 2">
            <a:extLst>
              <a:ext uri="{FF2B5EF4-FFF2-40B4-BE49-F238E27FC236}">
                <a16:creationId xmlns:a16="http://schemas.microsoft.com/office/drawing/2014/main" id="{30484E87-897A-5545-80B3-33C2489834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42051" name="Rectangle 3">
            <a:extLst>
              <a:ext uri="{FF2B5EF4-FFF2-40B4-BE49-F238E27FC236}">
                <a16:creationId xmlns:a16="http://schemas.microsoft.com/office/drawing/2014/main" id="{71A7C444-E48E-274D-9084-AA635C00A2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5FB6654-E2A6-2D4B-A5E7-13FA35D984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097504-DCDE-CE42-9B5B-F605B04993CF}" type="slidenum">
              <a:rPr lang="en-US" altLang="x-none"/>
              <a:pPr>
                <a:defRPr/>
              </a:pPr>
              <a:t>185</a:t>
            </a:fld>
            <a:endParaRPr lang="en-US" altLang="x-none"/>
          </a:p>
        </p:txBody>
      </p:sp>
      <p:sp>
        <p:nvSpPr>
          <p:cNvPr id="644098" name="Rectangle 2">
            <a:extLst>
              <a:ext uri="{FF2B5EF4-FFF2-40B4-BE49-F238E27FC236}">
                <a16:creationId xmlns:a16="http://schemas.microsoft.com/office/drawing/2014/main" id="{92C11097-A2ED-E543-B60B-EBBECFFF04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44099" name="Rectangle 3">
            <a:extLst>
              <a:ext uri="{FF2B5EF4-FFF2-40B4-BE49-F238E27FC236}">
                <a16:creationId xmlns:a16="http://schemas.microsoft.com/office/drawing/2014/main" id="{D48977BD-4412-7748-BA23-68E9A0B581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8A0327C-A183-B74A-8B65-5B08E4F180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641233E-5FF2-CC45-8879-572492203DA6}" type="slidenum">
              <a:rPr lang="en-US" altLang="x-none"/>
              <a:pPr>
                <a:defRPr/>
              </a:pPr>
              <a:t>20</a:t>
            </a:fld>
            <a:endParaRPr lang="en-US" altLang="x-none"/>
          </a:p>
        </p:txBody>
      </p:sp>
      <p:sp>
        <p:nvSpPr>
          <p:cNvPr id="140290" name="Rectangle 2">
            <a:extLst>
              <a:ext uri="{FF2B5EF4-FFF2-40B4-BE49-F238E27FC236}">
                <a16:creationId xmlns:a16="http://schemas.microsoft.com/office/drawing/2014/main" id="{030D904B-9D95-894C-B494-50A8FEFC69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>
            <a:extLst>
              <a:ext uri="{FF2B5EF4-FFF2-40B4-BE49-F238E27FC236}">
                <a16:creationId xmlns:a16="http://schemas.microsoft.com/office/drawing/2014/main" id="{987143E5-1D61-D94F-9C65-DDE15F405F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FC61600-0312-C740-971A-00996FABF8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3CC3CD-1E1D-804D-8ABF-42FDB3ADCA1B}" type="slidenum">
              <a:rPr lang="en-US" altLang="x-none"/>
              <a:pPr>
                <a:defRPr/>
              </a:pPr>
              <a:t>21</a:t>
            </a:fld>
            <a:endParaRPr lang="en-US" altLang="x-none"/>
          </a:p>
        </p:txBody>
      </p:sp>
      <p:sp>
        <p:nvSpPr>
          <p:cNvPr id="142338" name="Rectangle 2">
            <a:extLst>
              <a:ext uri="{FF2B5EF4-FFF2-40B4-BE49-F238E27FC236}">
                <a16:creationId xmlns:a16="http://schemas.microsoft.com/office/drawing/2014/main" id="{ACC4718F-88AA-0040-9B50-22754F11B9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>
            <a:extLst>
              <a:ext uri="{FF2B5EF4-FFF2-40B4-BE49-F238E27FC236}">
                <a16:creationId xmlns:a16="http://schemas.microsoft.com/office/drawing/2014/main" id="{AF99BFD9-2136-2840-AC04-E5E2DBA05E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A2E027A-E4AD-5643-B15E-6E6A77329B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8082B2-AA6C-B541-969B-DE5F201D622A}" type="slidenum">
              <a:rPr lang="en-US" altLang="x-none"/>
              <a:pPr>
                <a:defRPr/>
              </a:pPr>
              <a:t>2</a:t>
            </a:fld>
            <a:endParaRPr lang="en-US" altLang="x-none"/>
          </a:p>
        </p:txBody>
      </p:sp>
      <p:sp>
        <p:nvSpPr>
          <p:cNvPr id="939010" name="Rectangle 2">
            <a:extLst>
              <a:ext uri="{FF2B5EF4-FFF2-40B4-BE49-F238E27FC236}">
                <a16:creationId xmlns:a16="http://schemas.microsoft.com/office/drawing/2014/main" id="{0D59E0CA-E208-8F4E-AE38-F0A7A6345E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9011" name="Rectangle 3">
            <a:extLst>
              <a:ext uri="{FF2B5EF4-FFF2-40B4-BE49-F238E27FC236}">
                <a16:creationId xmlns:a16="http://schemas.microsoft.com/office/drawing/2014/main" id="{F41F5D8A-61C6-7344-83EE-1453C74560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E32CA2E-83FD-9D40-9AF7-AC5D3C5BF9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CD2A30-CE51-5543-90F1-53B05D6FFF0F}" type="slidenum">
              <a:rPr lang="en-US" altLang="x-none"/>
              <a:pPr>
                <a:defRPr/>
              </a:pPr>
              <a:t>22</a:t>
            </a:fld>
            <a:endParaRPr lang="en-US" altLang="x-none"/>
          </a:p>
        </p:txBody>
      </p:sp>
      <p:sp>
        <p:nvSpPr>
          <p:cNvPr id="144386" name="Rectangle 2">
            <a:extLst>
              <a:ext uri="{FF2B5EF4-FFF2-40B4-BE49-F238E27FC236}">
                <a16:creationId xmlns:a16="http://schemas.microsoft.com/office/drawing/2014/main" id="{3FFE1CD5-B888-7048-BA1C-484CF7A1B6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A873FAAC-C30B-A24F-A77B-BB3B4BC252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B9D39DD-8569-ED45-98C8-0B9D90486B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0C20-BE76-E94E-AD3F-D81408405845}" type="slidenum">
              <a:rPr lang="en-US" altLang="x-none"/>
              <a:pPr>
                <a:defRPr/>
              </a:pPr>
              <a:t>23</a:t>
            </a:fld>
            <a:endParaRPr lang="en-US" altLang="x-none"/>
          </a:p>
        </p:txBody>
      </p:sp>
      <p:sp>
        <p:nvSpPr>
          <p:cNvPr id="146434" name="Rectangle 2">
            <a:extLst>
              <a:ext uri="{FF2B5EF4-FFF2-40B4-BE49-F238E27FC236}">
                <a16:creationId xmlns:a16="http://schemas.microsoft.com/office/drawing/2014/main" id="{D0E6299C-DA01-F247-91D1-4BE4F8FB2B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>
            <a:extLst>
              <a:ext uri="{FF2B5EF4-FFF2-40B4-BE49-F238E27FC236}">
                <a16:creationId xmlns:a16="http://schemas.microsoft.com/office/drawing/2014/main" id="{8588CF3A-81F9-D04E-8DB1-3AF2F575EF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50F3E36-821E-8346-A081-B46AD1F320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0EC0855-EBAC-314E-BED3-23245F74CC33}" type="slidenum">
              <a:rPr lang="en-US" altLang="x-none"/>
              <a:pPr>
                <a:defRPr/>
              </a:pPr>
              <a:t>24</a:t>
            </a:fld>
            <a:endParaRPr lang="en-US" altLang="x-none"/>
          </a:p>
        </p:txBody>
      </p:sp>
      <p:sp>
        <p:nvSpPr>
          <p:cNvPr id="148482" name="Rectangle 2">
            <a:extLst>
              <a:ext uri="{FF2B5EF4-FFF2-40B4-BE49-F238E27FC236}">
                <a16:creationId xmlns:a16="http://schemas.microsoft.com/office/drawing/2014/main" id="{67FA1BBB-C8CB-654A-9865-02198C5AEA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>
            <a:extLst>
              <a:ext uri="{FF2B5EF4-FFF2-40B4-BE49-F238E27FC236}">
                <a16:creationId xmlns:a16="http://schemas.microsoft.com/office/drawing/2014/main" id="{D749EA8C-D07A-FA47-B333-162168B94B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D29D2AD-2BB6-624D-8F7A-60317C14A2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4D877D1-F0BA-004F-9A4B-30A2E9E8AF5E}" type="slidenum">
              <a:rPr lang="en-US" altLang="x-none"/>
              <a:pPr>
                <a:defRPr/>
              </a:pPr>
              <a:t>25</a:t>
            </a:fld>
            <a:endParaRPr lang="en-US" altLang="x-none"/>
          </a:p>
        </p:txBody>
      </p:sp>
      <p:sp>
        <p:nvSpPr>
          <p:cNvPr id="150530" name="Rectangle 2">
            <a:extLst>
              <a:ext uri="{FF2B5EF4-FFF2-40B4-BE49-F238E27FC236}">
                <a16:creationId xmlns:a16="http://schemas.microsoft.com/office/drawing/2014/main" id="{035CC9FE-D6AD-1346-9CF2-3DFB8AED0B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>
            <a:extLst>
              <a:ext uri="{FF2B5EF4-FFF2-40B4-BE49-F238E27FC236}">
                <a16:creationId xmlns:a16="http://schemas.microsoft.com/office/drawing/2014/main" id="{1A3FC1DC-859A-9D4B-925E-0D44CE8DBE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BF2420D-601F-3542-8D21-7F1232AA6C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F53531-A6E3-4B4D-8F21-B3EC414F709A}" type="slidenum">
              <a:rPr lang="en-US" altLang="x-none"/>
              <a:pPr>
                <a:defRPr/>
              </a:pPr>
              <a:t>26</a:t>
            </a:fld>
            <a:endParaRPr lang="en-US" altLang="x-none"/>
          </a:p>
        </p:txBody>
      </p:sp>
      <p:sp>
        <p:nvSpPr>
          <p:cNvPr id="152578" name="Rectangle 2">
            <a:extLst>
              <a:ext uri="{FF2B5EF4-FFF2-40B4-BE49-F238E27FC236}">
                <a16:creationId xmlns:a16="http://schemas.microsoft.com/office/drawing/2014/main" id="{ECEAB99E-B548-BF42-B588-28A7848C9E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>
            <a:extLst>
              <a:ext uri="{FF2B5EF4-FFF2-40B4-BE49-F238E27FC236}">
                <a16:creationId xmlns:a16="http://schemas.microsoft.com/office/drawing/2014/main" id="{3F0B9C6D-81DB-C94A-8CE0-B39ADB082F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FA3B630-65C9-3E4C-903D-49964B6B5F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CE6B21-4C16-A849-9269-CC6E9F8F9C94}" type="slidenum">
              <a:rPr lang="en-US" altLang="x-none"/>
              <a:pPr>
                <a:defRPr/>
              </a:pPr>
              <a:t>27</a:t>
            </a:fld>
            <a:endParaRPr lang="en-US" altLang="x-none"/>
          </a:p>
        </p:txBody>
      </p:sp>
      <p:sp>
        <p:nvSpPr>
          <p:cNvPr id="154626" name="Rectangle 2">
            <a:extLst>
              <a:ext uri="{FF2B5EF4-FFF2-40B4-BE49-F238E27FC236}">
                <a16:creationId xmlns:a16="http://schemas.microsoft.com/office/drawing/2014/main" id="{CFC2EAF6-3779-9548-BAC8-60279B8A50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>
            <a:extLst>
              <a:ext uri="{FF2B5EF4-FFF2-40B4-BE49-F238E27FC236}">
                <a16:creationId xmlns:a16="http://schemas.microsoft.com/office/drawing/2014/main" id="{45435472-C670-8647-8D3F-B8043B78F6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7892DDB-9E9C-4C48-BF82-3691FBF477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8E7A6C-96D4-9943-AA30-D6239330D0F7}" type="slidenum">
              <a:rPr lang="en-US" altLang="x-none"/>
              <a:pPr>
                <a:defRPr/>
              </a:pPr>
              <a:t>28</a:t>
            </a:fld>
            <a:endParaRPr lang="en-US" altLang="x-none"/>
          </a:p>
        </p:txBody>
      </p:sp>
      <p:sp>
        <p:nvSpPr>
          <p:cNvPr id="158722" name="Rectangle 2">
            <a:extLst>
              <a:ext uri="{FF2B5EF4-FFF2-40B4-BE49-F238E27FC236}">
                <a16:creationId xmlns:a16="http://schemas.microsoft.com/office/drawing/2014/main" id="{2A928D74-92FB-FE41-B83C-58F381DA29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>
            <a:extLst>
              <a:ext uri="{FF2B5EF4-FFF2-40B4-BE49-F238E27FC236}">
                <a16:creationId xmlns:a16="http://schemas.microsoft.com/office/drawing/2014/main" id="{026B619B-C159-4746-800C-DF23F932FA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4085E2D-8953-AC42-8A83-0C983F6DE9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A9DBCC8-AA17-6B44-AAB8-626704615D46}" type="slidenum">
              <a:rPr lang="en-US" altLang="x-none"/>
              <a:pPr>
                <a:defRPr/>
              </a:pPr>
              <a:t>29</a:t>
            </a:fld>
            <a:endParaRPr lang="en-US" altLang="x-none"/>
          </a:p>
        </p:txBody>
      </p:sp>
      <p:sp>
        <p:nvSpPr>
          <p:cNvPr id="160770" name="Rectangle 2">
            <a:extLst>
              <a:ext uri="{FF2B5EF4-FFF2-40B4-BE49-F238E27FC236}">
                <a16:creationId xmlns:a16="http://schemas.microsoft.com/office/drawing/2014/main" id="{402AB32F-CB52-6A43-9C42-D42013E078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>
            <a:extLst>
              <a:ext uri="{FF2B5EF4-FFF2-40B4-BE49-F238E27FC236}">
                <a16:creationId xmlns:a16="http://schemas.microsoft.com/office/drawing/2014/main" id="{A0892411-34AE-9447-8EE0-559686403E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126CB38-6B14-A44C-94EA-AF6F42B47B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4E5FE2-49C4-C146-8595-0D52F32EBB77}" type="slidenum">
              <a:rPr lang="en-US" altLang="x-none"/>
              <a:pPr>
                <a:defRPr/>
              </a:pPr>
              <a:t>30</a:t>
            </a:fld>
            <a:endParaRPr lang="en-US" altLang="x-none"/>
          </a:p>
        </p:txBody>
      </p:sp>
      <p:sp>
        <p:nvSpPr>
          <p:cNvPr id="164866" name="Rectangle 2">
            <a:extLst>
              <a:ext uri="{FF2B5EF4-FFF2-40B4-BE49-F238E27FC236}">
                <a16:creationId xmlns:a16="http://schemas.microsoft.com/office/drawing/2014/main" id="{BB84E426-4447-264C-A662-7F31F428A5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>
            <a:extLst>
              <a:ext uri="{FF2B5EF4-FFF2-40B4-BE49-F238E27FC236}">
                <a16:creationId xmlns:a16="http://schemas.microsoft.com/office/drawing/2014/main" id="{8BA4AD11-7438-194B-9A43-C397F0D64D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21553FD-F050-3F4D-8156-BEDBAE9C3C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1D8CF6-0572-154A-B244-E3AD35116D0D}" type="slidenum">
              <a:rPr lang="en-US" altLang="x-none"/>
              <a:pPr>
                <a:defRPr/>
              </a:pPr>
              <a:t>31</a:t>
            </a:fld>
            <a:endParaRPr lang="en-US" altLang="x-none"/>
          </a:p>
        </p:txBody>
      </p:sp>
      <p:sp>
        <p:nvSpPr>
          <p:cNvPr id="166914" name="Rectangle 2">
            <a:extLst>
              <a:ext uri="{FF2B5EF4-FFF2-40B4-BE49-F238E27FC236}">
                <a16:creationId xmlns:a16="http://schemas.microsoft.com/office/drawing/2014/main" id="{2FA60B39-69B5-0748-8C5F-018E05B026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>
            <a:extLst>
              <a:ext uri="{FF2B5EF4-FFF2-40B4-BE49-F238E27FC236}">
                <a16:creationId xmlns:a16="http://schemas.microsoft.com/office/drawing/2014/main" id="{2B1C8EE3-0E56-5D44-AE2F-32BCC99E8E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E999E9E-F845-BE4A-B72A-24D0F101FC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F023D9-9BC8-074B-A927-0626F3A2AF17}" type="slidenum">
              <a:rPr lang="en-US" altLang="x-none"/>
              <a:pPr>
                <a:defRPr/>
              </a:pPr>
              <a:t>4</a:t>
            </a:fld>
            <a:endParaRPr lang="en-US" altLang="x-none"/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7E481C36-90EE-394E-BB5B-244F77E42C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1C0EDB76-6EC2-A249-AF38-2B338729EE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1195321-AF8F-FE42-A469-E48F845944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F686FD-35AE-A544-B23D-F1B1BED16858}" type="slidenum">
              <a:rPr lang="en-US" altLang="x-none"/>
              <a:pPr>
                <a:defRPr/>
              </a:pPr>
              <a:t>32</a:t>
            </a:fld>
            <a:endParaRPr lang="en-US" altLang="x-none"/>
          </a:p>
        </p:txBody>
      </p:sp>
      <p:sp>
        <p:nvSpPr>
          <p:cNvPr id="168962" name="Rectangle 2">
            <a:extLst>
              <a:ext uri="{FF2B5EF4-FFF2-40B4-BE49-F238E27FC236}">
                <a16:creationId xmlns:a16="http://schemas.microsoft.com/office/drawing/2014/main" id="{5B2A275E-C6AB-3049-9C52-24E197EB20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>
            <a:extLst>
              <a:ext uri="{FF2B5EF4-FFF2-40B4-BE49-F238E27FC236}">
                <a16:creationId xmlns:a16="http://schemas.microsoft.com/office/drawing/2014/main" id="{6E4BBEB9-A14E-AE4E-9279-02A6517FB0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6A9C691-645A-6F4E-BAC9-8D664EE417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F8098F-389A-BE46-950A-8D797957AF7D}" type="slidenum">
              <a:rPr lang="en-US" altLang="x-none"/>
              <a:pPr>
                <a:defRPr/>
              </a:pPr>
              <a:t>33</a:t>
            </a:fld>
            <a:endParaRPr lang="en-US" altLang="x-none"/>
          </a:p>
        </p:txBody>
      </p:sp>
      <p:sp>
        <p:nvSpPr>
          <p:cNvPr id="171010" name="Rectangle 1026">
            <a:extLst>
              <a:ext uri="{FF2B5EF4-FFF2-40B4-BE49-F238E27FC236}">
                <a16:creationId xmlns:a16="http://schemas.microsoft.com/office/drawing/2014/main" id="{D5C01439-5CC1-3345-9EE4-D99F7EB880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1027">
            <a:extLst>
              <a:ext uri="{FF2B5EF4-FFF2-40B4-BE49-F238E27FC236}">
                <a16:creationId xmlns:a16="http://schemas.microsoft.com/office/drawing/2014/main" id="{06E02496-9346-384A-BE7F-104DC13186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B7082DB-047E-394D-8462-FA1E7792BC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2A386E-46BE-AA48-AA98-C89072FF2591}" type="slidenum">
              <a:rPr lang="en-US" altLang="x-none"/>
              <a:pPr>
                <a:defRPr/>
              </a:pPr>
              <a:t>34</a:t>
            </a:fld>
            <a:endParaRPr lang="en-US" altLang="x-none"/>
          </a:p>
        </p:txBody>
      </p:sp>
      <p:sp>
        <p:nvSpPr>
          <p:cNvPr id="173058" name="Rectangle 2">
            <a:extLst>
              <a:ext uri="{FF2B5EF4-FFF2-40B4-BE49-F238E27FC236}">
                <a16:creationId xmlns:a16="http://schemas.microsoft.com/office/drawing/2014/main" id="{63BE4A07-8920-1547-B187-8CC1C220A9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>
            <a:extLst>
              <a:ext uri="{FF2B5EF4-FFF2-40B4-BE49-F238E27FC236}">
                <a16:creationId xmlns:a16="http://schemas.microsoft.com/office/drawing/2014/main" id="{708BBE01-D1B0-DB47-AA52-10E09288F8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1831000-73DF-5C4A-95CB-38BDD3DDE4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27CD6C-706D-AC4B-96D9-46B3D8468657}" type="slidenum">
              <a:rPr lang="en-US" altLang="x-none"/>
              <a:pPr>
                <a:defRPr/>
              </a:pPr>
              <a:t>35</a:t>
            </a:fld>
            <a:endParaRPr lang="en-US" altLang="x-none"/>
          </a:p>
        </p:txBody>
      </p:sp>
      <p:sp>
        <p:nvSpPr>
          <p:cNvPr id="175106" name="Rectangle 2">
            <a:extLst>
              <a:ext uri="{FF2B5EF4-FFF2-40B4-BE49-F238E27FC236}">
                <a16:creationId xmlns:a16="http://schemas.microsoft.com/office/drawing/2014/main" id="{A8C50D20-70EC-664C-8455-80494E11A5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>
            <a:extLst>
              <a:ext uri="{FF2B5EF4-FFF2-40B4-BE49-F238E27FC236}">
                <a16:creationId xmlns:a16="http://schemas.microsoft.com/office/drawing/2014/main" id="{269BAD40-DC8D-B34D-92C5-2B0F633AA3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762D0E6-7C93-D543-9FCA-2CF5FCB987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1F96E0-5619-F941-B273-1C0AC81C9CB3}" type="slidenum">
              <a:rPr lang="en-US" altLang="x-none"/>
              <a:pPr>
                <a:defRPr/>
              </a:pPr>
              <a:t>36</a:t>
            </a:fld>
            <a:endParaRPr lang="en-US" altLang="x-none"/>
          </a:p>
        </p:txBody>
      </p:sp>
      <p:sp>
        <p:nvSpPr>
          <p:cNvPr id="177154" name="Rectangle 2">
            <a:extLst>
              <a:ext uri="{FF2B5EF4-FFF2-40B4-BE49-F238E27FC236}">
                <a16:creationId xmlns:a16="http://schemas.microsoft.com/office/drawing/2014/main" id="{67BE04BF-54F4-C24E-8056-1EF47375CC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>
            <a:extLst>
              <a:ext uri="{FF2B5EF4-FFF2-40B4-BE49-F238E27FC236}">
                <a16:creationId xmlns:a16="http://schemas.microsoft.com/office/drawing/2014/main" id="{062B4E3E-888F-FD46-909A-6FADED6394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B6D926A-F02A-B24E-8C5D-6FC0FA1ED4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8DB7CB9-27C2-8349-8DE9-54A518A6690B}" type="slidenum">
              <a:rPr lang="en-US" altLang="x-none"/>
              <a:pPr>
                <a:defRPr/>
              </a:pPr>
              <a:t>37</a:t>
            </a:fld>
            <a:endParaRPr lang="en-US" altLang="x-none"/>
          </a:p>
        </p:txBody>
      </p:sp>
      <p:sp>
        <p:nvSpPr>
          <p:cNvPr id="179202" name="Rectangle 2">
            <a:extLst>
              <a:ext uri="{FF2B5EF4-FFF2-40B4-BE49-F238E27FC236}">
                <a16:creationId xmlns:a16="http://schemas.microsoft.com/office/drawing/2014/main" id="{0AB8CC80-3F69-4B49-A6DA-6341C74156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>
            <a:extLst>
              <a:ext uri="{FF2B5EF4-FFF2-40B4-BE49-F238E27FC236}">
                <a16:creationId xmlns:a16="http://schemas.microsoft.com/office/drawing/2014/main" id="{B36D410F-ACD4-E64E-94A2-49A4CF0D38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0161791-8F28-8F4D-B10D-3E2B4DAAD0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611966F-DF99-8246-8362-6FC2D668E5F4}" type="slidenum">
              <a:rPr lang="en-US" altLang="x-none"/>
              <a:pPr>
                <a:defRPr/>
              </a:pPr>
              <a:t>38</a:t>
            </a:fld>
            <a:endParaRPr lang="en-US" altLang="x-none"/>
          </a:p>
        </p:txBody>
      </p:sp>
      <p:sp>
        <p:nvSpPr>
          <p:cNvPr id="181250" name="Rectangle 1026">
            <a:extLst>
              <a:ext uri="{FF2B5EF4-FFF2-40B4-BE49-F238E27FC236}">
                <a16:creationId xmlns:a16="http://schemas.microsoft.com/office/drawing/2014/main" id="{F175A045-3336-4E48-ADCE-45D8F82EB9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1027">
            <a:extLst>
              <a:ext uri="{FF2B5EF4-FFF2-40B4-BE49-F238E27FC236}">
                <a16:creationId xmlns:a16="http://schemas.microsoft.com/office/drawing/2014/main" id="{9554752E-3998-E848-82FE-EA73389A46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B30BE40-EDCC-6A4C-BE44-625FB25CC0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5BAF48-0F69-A64D-9258-316F41C9DCAC}" type="slidenum">
              <a:rPr lang="en-US" altLang="x-none"/>
              <a:pPr>
                <a:defRPr/>
              </a:pPr>
              <a:t>39</a:t>
            </a:fld>
            <a:endParaRPr lang="en-US" altLang="x-none"/>
          </a:p>
        </p:txBody>
      </p:sp>
      <p:sp>
        <p:nvSpPr>
          <p:cNvPr id="183298" name="Rectangle 2">
            <a:extLst>
              <a:ext uri="{FF2B5EF4-FFF2-40B4-BE49-F238E27FC236}">
                <a16:creationId xmlns:a16="http://schemas.microsoft.com/office/drawing/2014/main" id="{DA497664-B610-0242-A3C2-A3715F4885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>
            <a:extLst>
              <a:ext uri="{FF2B5EF4-FFF2-40B4-BE49-F238E27FC236}">
                <a16:creationId xmlns:a16="http://schemas.microsoft.com/office/drawing/2014/main" id="{929E80C3-EE69-3C44-AB50-754DA06A84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58CA28F-7CF0-A747-A1AA-6FA613BDC3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56DE06-F6B6-C743-ABF7-54BB763EF22E}" type="slidenum">
              <a:rPr lang="en-US" altLang="x-none"/>
              <a:pPr>
                <a:defRPr/>
              </a:pPr>
              <a:t>40</a:t>
            </a:fld>
            <a:endParaRPr lang="en-US" altLang="x-none"/>
          </a:p>
        </p:txBody>
      </p:sp>
      <p:sp>
        <p:nvSpPr>
          <p:cNvPr id="185346" name="Rectangle 2">
            <a:extLst>
              <a:ext uri="{FF2B5EF4-FFF2-40B4-BE49-F238E27FC236}">
                <a16:creationId xmlns:a16="http://schemas.microsoft.com/office/drawing/2014/main" id="{F3BB72FC-C45B-3B4D-B169-F319286A63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>
            <a:extLst>
              <a:ext uri="{FF2B5EF4-FFF2-40B4-BE49-F238E27FC236}">
                <a16:creationId xmlns:a16="http://schemas.microsoft.com/office/drawing/2014/main" id="{E1EA0890-5BAD-6F47-9042-C8E4FD0A38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4FAFBC4-E5FE-6C48-95F2-E2B18C9087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61AB6-311E-C94F-BBE4-A4A7B993FAF1}" type="slidenum">
              <a:rPr lang="en-US" altLang="x-none"/>
              <a:pPr>
                <a:defRPr/>
              </a:pPr>
              <a:t>41</a:t>
            </a:fld>
            <a:endParaRPr lang="en-US" altLang="x-none"/>
          </a:p>
        </p:txBody>
      </p:sp>
      <p:sp>
        <p:nvSpPr>
          <p:cNvPr id="187394" name="Rectangle 2">
            <a:extLst>
              <a:ext uri="{FF2B5EF4-FFF2-40B4-BE49-F238E27FC236}">
                <a16:creationId xmlns:a16="http://schemas.microsoft.com/office/drawing/2014/main" id="{C4397EEC-4CC3-1443-AF19-92697A0DA1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>
            <a:extLst>
              <a:ext uri="{FF2B5EF4-FFF2-40B4-BE49-F238E27FC236}">
                <a16:creationId xmlns:a16="http://schemas.microsoft.com/office/drawing/2014/main" id="{A1814E30-9FDC-2C40-B71C-1668996CE8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B1089A2-9218-E848-ACF2-92B26FEEB8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6F4E57-D041-8848-8661-6A89D1656DA0}" type="slidenum">
              <a:rPr lang="en-US" altLang="x-none"/>
              <a:pPr>
                <a:defRPr/>
              </a:pPr>
              <a:t>5</a:t>
            </a:fld>
            <a:endParaRPr lang="en-US" altLang="x-none"/>
          </a:p>
        </p:txBody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2EE06994-811C-984D-87A7-D5BEF338A4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B5C4F6FA-16F0-9948-88FC-3B6E31861C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D2EA679-C2B7-144E-BCD4-08704C808F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3D478FF-6A0F-A347-B7AC-9270EA956112}" type="slidenum">
              <a:rPr lang="en-US" altLang="x-none"/>
              <a:pPr>
                <a:defRPr/>
              </a:pPr>
              <a:t>42</a:t>
            </a:fld>
            <a:endParaRPr lang="en-US" altLang="x-none"/>
          </a:p>
        </p:txBody>
      </p:sp>
      <p:sp>
        <p:nvSpPr>
          <p:cNvPr id="193538" name="Rectangle 2">
            <a:extLst>
              <a:ext uri="{FF2B5EF4-FFF2-40B4-BE49-F238E27FC236}">
                <a16:creationId xmlns:a16="http://schemas.microsoft.com/office/drawing/2014/main" id="{0E40971F-D013-6345-A0AF-10ADF5DE9D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Rectangle 3">
            <a:extLst>
              <a:ext uri="{FF2B5EF4-FFF2-40B4-BE49-F238E27FC236}">
                <a16:creationId xmlns:a16="http://schemas.microsoft.com/office/drawing/2014/main" id="{1090A36F-74D0-4247-AB49-E91FF2F960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06BE158-DA2D-A942-A8C5-0759848C49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4B2FC7-47CB-234A-AE58-61F04C7C1808}" type="slidenum">
              <a:rPr lang="en-US" altLang="x-none"/>
              <a:pPr>
                <a:defRPr/>
              </a:pPr>
              <a:t>43</a:t>
            </a:fld>
            <a:endParaRPr lang="en-US" altLang="x-none"/>
          </a:p>
        </p:txBody>
      </p:sp>
      <p:sp>
        <p:nvSpPr>
          <p:cNvPr id="195586" name="Rectangle 2">
            <a:extLst>
              <a:ext uri="{FF2B5EF4-FFF2-40B4-BE49-F238E27FC236}">
                <a16:creationId xmlns:a16="http://schemas.microsoft.com/office/drawing/2014/main" id="{BC320144-3F33-C64E-818B-FE8BC1DEA4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7" name="Rectangle 3">
            <a:extLst>
              <a:ext uri="{FF2B5EF4-FFF2-40B4-BE49-F238E27FC236}">
                <a16:creationId xmlns:a16="http://schemas.microsoft.com/office/drawing/2014/main" id="{11555B2A-BBB9-F944-BAE3-10AA04DA19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E6FD49E-681B-A64D-AACB-5FF71DDEBC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76ED04-9173-A444-9600-D68E6FA19849}" type="slidenum">
              <a:rPr lang="en-US" altLang="x-none"/>
              <a:pPr>
                <a:defRPr/>
              </a:pPr>
              <a:t>44</a:t>
            </a:fld>
            <a:endParaRPr lang="en-US" altLang="x-none"/>
          </a:p>
        </p:txBody>
      </p:sp>
      <p:sp>
        <p:nvSpPr>
          <p:cNvPr id="198658" name="Rectangle 2">
            <a:extLst>
              <a:ext uri="{FF2B5EF4-FFF2-40B4-BE49-F238E27FC236}">
                <a16:creationId xmlns:a16="http://schemas.microsoft.com/office/drawing/2014/main" id="{D4CEA92B-D343-8147-9081-BD6ACB7672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>
            <a:extLst>
              <a:ext uri="{FF2B5EF4-FFF2-40B4-BE49-F238E27FC236}">
                <a16:creationId xmlns:a16="http://schemas.microsoft.com/office/drawing/2014/main" id="{75C4B4F4-36E7-C84B-86D2-BFEE177B96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08BF5C9-CB21-1246-9082-822934AA05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CC2EF3-F19F-DA45-AEE3-331ADEB3A4D6}" type="slidenum">
              <a:rPr lang="en-US" altLang="x-none"/>
              <a:pPr>
                <a:defRPr/>
              </a:pPr>
              <a:t>45</a:t>
            </a:fld>
            <a:endParaRPr lang="en-US" altLang="x-none"/>
          </a:p>
        </p:txBody>
      </p:sp>
      <p:sp>
        <p:nvSpPr>
          <p:cNvPr id="200706" name="Rectangle 2">
            <a:extLst>
              <a:ext uri="{FF2B5EF4-FFF2-40B4-BE49-F238E27FC236}">
                <a16:creationId xmlns:a16="http://schemas.microsoft.com/office/drawing/2014/main" id="{542FF2A4-8677-9845-9190-284DA607A3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7" name="Rectangle 3">
            <a:extLst>
              <a:ext uri="{FF2B5EF4-FFF2-40B4-BE49-F238E27FC236}">
                <a16:creationId xmlns:a16="http://schemas.microsoft.com/office/drawing/2014/main" id="{94E1EE22-3EAD-8A4F-A0E3-AAA882365B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84D12CB-D370-E64F-84C9-2FBA58C511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1524D2-640B-414A-B50F-581A3E131971}" type="slidenum">
              <a:rPr lang="en-US" altLang="x-none"/>
              <a:pPr>
                <a:defRPr/>
              </a:pPr>
              <a:t>46</a:t>
            </a:fld>
            <a:endParaRPr lang="en-US" altLang="x-none"/>
          </a:p>
        </p:txBody>
      </p:sp>
      <p:sp>
        <p:nvSpPr>
          <p:cNvPr id="202754" name="Rectangle 2">
            <a:extLst>
              <a:ext uri="{FF2B5EF4-FFF2-40B4-BE49-F238E27FC236}">
                <a16:creationId xmlns:a16="http://schemas.microsoft.com/office/drawing/2014/main" id="{C3454E2E-8707-C24D-99AE-2C9C761C1B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>
            <a:extLst>
              <a:ext uri="{FF2B5EF4-FFF2-40B4-BE49-F238E27FC236}">
                <a16:creationId xmlns:a16="http://schemas.microsoft.com/office/drawing/2014/main" id="{EFFFE634-1181-5F4D-92AE-C9C34AFBBB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7880FF1-FA69-FD47-BE49-C70C99A936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172396-4EFA-024B-9640-7D6D70F73E9C}" type="slidenum">
              <a:rPr lang="en-US" altLang="x-none"/>
              <a:pPr>
                <a:defRPr/>
              </a:pPr>
              <a:t>47</a:t>
            </a:fld>
            <a:endParaRPr lang="en-US" altLang="x-none"/>
          </a:p>
        </p:txBody>
      </p:sp>
      <p:sp>
        <p:nvSpPr>
          <p:cNvPr id="204802" name="Rectangle 2">
            <a:extLst>
              <a:ext uri="{FF2B5EF4-FFF2-40B4-BE49-F238E27FC236}">
                <a16:creationId xmlns:a16="http://schemas.microsoft.com/office/drawing/2014/main" id="{A059EC36-E218-B04D-B43A-23B57E4380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>
            <a:extLst>
              <a:ext uri="{FF2B5EF4-FFF2-40B4-BE49-F238E27FC236}">
                <a16:creationId xmlns:a16="http://schemas.microsoft.com/office/drawing/2014/main" id="{4281F464-8D27-0F44-9A0E-99C9835DE5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EEB4BBD-47E5-1943-AC15-30EC9C2B92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7C5D82-9DE7-9240-BCE6-894D96AADAE5}" type="slidenum">
              <a:rPr lang="en-US" altLang="x-none"/>
              <a:pPr>
                <a:defRPr/>
              </a:pPr>
              <a:t>48</a:t>
            </a:fld>
            <a:endParaRPr lang="en-US" altLang="x-none"/>
          </a:p>
        </p:txBody>
      </p:sp>
      <p:sp>
        <p:nvSpPr>
          <p:cNvPr id="219138" name="Rectangle 2">
            <a:extLst>
              <a:ext uri="{FF2B5EF4-FFF2-40B4-BE49-F238E27FC236}">
                <a16:creationId xmlns:a16="http://schemas.microsoft.com/office/drawing/2014/main" id="{F16765DC-67C0-2645-8D30-76CF2E18A4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>
            <a:extLst>
              <a:ext uri="{FF2B5EF4-FFF2-40B4-BE49-F238E27FC236}">
                <a16:creationId xmlns:a16="http://schemas.microsoft.com/office/drawing/2014/main" id="{1850C10F-046B-1146-86F3-EAD97F94FE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418616C-0229-D14D-9464-C3984C0621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29B963-0DBB-B249-8CF4-E361457384AD}" type="slidenum">
              <a:rPr lang="en-US" altLang="x-none"/>
              <a:pPr>
                <a:defRPr/>
              </a:pPr>
              <a:t>49</a:t>
            </a:fld>
            <a:endParaRPr lang="en-US" altLang="x-none"/>
          </a:p>
        </p:txBody>
      </p:sp>
      <p:sp>
        <p:nvSpPr>
          <p:cNvPr id="221186" name="Rectangle 2">
            <a:extLst>
              <a:ext uri="{FF2B5EF4-FFF2-40B4-BE49-F238E27FC236}">
                <a16:creationId xmlns:a16="http://schemas.microsoft.com/office/drawing/2014/main" id="{ECB5F9E0-67DD-3641-B8C9-CD66B91A7F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>
            <a:extLst>
              <a:ext uri="{FF2B5EF4-FFF2-40B4-BE49-F238E27FC236}">
                <a16:creationId xmlns:a16="http://schemas.microsoft.com/office/drawing/2014/main" id="{E852E418-FA71-DF41-A400-D93F17FB91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D3A89DF-8F55-F447-8393-969CB33950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00BE0-09C1-2442-A7D1-00BEC9FDD69F}" type="slidenum">
              <a:rPr lang="en-US" altLang="x-none"/>
              <a:pPr>
                <a:defRPr/>
              </a:pPr>
              <a:t>50</a:t>
            </a:fld>
            <a:endParaRPr lang="en-US" altLang="x-none"/>
          </a:p>
        </p:txBody>
      </p:sp>
      <p:sp>
        <p:nvSpPr>
          <p:cNvPr id="223234" name="Rectangle 2">
            <a:extLst>
              <a:ext uri="{FF2B5EF4-FFF2-40B4-BE49-F238E27FC236}">
                <a16:creationId xmlns:a16="http://schemas.microsoft.com/office/drawing/2014/main" id="{C5D05099-C237-9D40-87FF-2123315E4F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>
            <a:extLst>
              <a:ext uri="{FF2B5EF4-FFF2-40B4-BE49-F238E27FC236}">
                <a16:creationId xmlns:a16="http://schemas.microsoft.com/office/drawing/2014/main" id="{DBA4568A-C278-7C4D-BF74-BE8E97CB12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3D429CD-801A-DA4E-9FDD-1C80B148E5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7E5B1C-79DF-2445-A9C2-56087E522808}" type="slidenum">
              <a:rPr lang="en-US" altLang="x-none"/>
              <a:pPr>
                <a:defRPr/>
              </a:pPr>
              <a:t>51</a:t>
            </a:fld>
            <a:endParaRPr lang="en-US" altLang="x-none"/>
          </a:p>
        </p:txBody>
      </p:sp>
      <p:sp>
        <p:nvSpPr>
          <p:cNvPr id="232450" name="Rectangle 2">
            <a:extLst>
              <a:ext uri="{FF2B5EF4-FFF2-40B4-BE49-F238E27FC236}">
                <a16:creationId xmlns:a16="http://schemas.microsoft.com/office/drawing/2014/main" id="{2C99C87E-E946-3A4A-A5C1-7DA9E6D767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>
            <a:extLst>
              <a:ext uri="{FF2B5EF4-FFF2-40B4-BE49-F238E27FC236}">
                <a16:creationId xmlns:a16="http://schemas.microsoft.com/office/drawing/2014/main" id="{5B48578D-68B7-9147-80C1-658CD5C24C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97ABD4F-E5A0-AA41-9766-97744C593A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158470-E7D4-2640-968E-DE44343193B8}" type="slidenum">
              <a:rPr lang="en-US" altLang="x-none"/>
              <a:pPr>
                <a:defRPr/>
              </a:pPr>
              <a:t>6</a:t>
            </a:fld>
            <a:endParaRPr lang="en-US" altLang="x-none"/>
          </a:p>
        </p:txBody>
      </p:sp>
      <p:sp>
        <p:nvSpPr>
          <p:cNvPr id="112642" name="Rectangle 2">
            <a:extLst>
              <a:ext uri="{FF2B5EF4-FFF2-40B4-BE49-F238E27FC236}">
                <a16:creationId xmlns:a16="http://schemas.microsoft.com/office/drawing/2014/main" id="{1B2B0022-09B7-3840-A80A-C4D020F0F9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911AE50C-F443-F247-9CDA-083BCAA11C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/>
              <a:t>Core Idea: #1</a:t>
            </a:r>
          </a:p>
          <a:p>
            <a:pPr eaLnBrk="1" hangingPunct="1">
              <a:defRPr/>
            </a:pPr>
            <a:r>
              <a:rPr lang="en-US" altLang="x-none"/>
              <a:t>#2 is an example of #1</a:t>
            </a: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8423066-BF64-7C4C-A991-9798E85839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FA1302-1682-AE4B-9BDA-4BD00B5B2E13}" type="slidenum">
              <a:rPr lang="en-US" altLang="x-none"/>
              <a:pPr>
                <a:defRPr/>
              </a:pPr>
              <a:t>52</a:t>
            </a:fld>
            <a:endParaRPr lang="en-US" altLang="x-none"/>
          </a:p>
        </p:txBody>
      </p:sp>
      <p:sp>
        <p:nvSpPr>
          <p:cNvPr id="242690" name="Rectangle 2">
            <a:extLst>
              <a:ext uri="{FF2B5EF4-FFF2-40B4-BE49-F238E27FC236}">
                <a16:creationId xmlns:a16="http://schemas.microsoft.com/office/drawing/2014/main" id="{69AD24DD-7288-9148-A04D-697B210C64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>
            <a:extLst>
              <a:ext uri="{FF2B5EF4-FFF2-40B4-BE49-F238E27FC236}">
                <a16:creationId xmlns:a16="http://schemas.microsoft.com/office/drawing/2014/main" id="{8802EAB0-6322-E94E-89FA-C5A6D5923A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A2ED28E-8C39-0444-9043-31BDAE1E88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22AF6A-77F5-5D49-AC15-AE7811F922C9}" type="slidenum">
              <a:rPr lang="en-US" altLang="x-none"/>
              <a:pPr>
                <a:defRPr/>
              </a:pPr>
              <a:t>53</a:t>
            </a:fld>
            <a:endParaRPr lang="en-US" altLang="x-none"/>
          </a:p>
        </p:txBody>
      </p:sp>
      <p:sp>
        <p:nvSpPr>
          <p:cNvPr id="244738" name="Rectangle 2">
            <a:extLst>
              <a:ext uri="{FF2B5EF4-FFF2-40B4-BE49-F238E27FC236}">
                <a16:creationId xmlns:a16="http://schemas.microsoft.com/office/drawing/2014/main" id="{35645737-2698-5F4A-B060-284298DD5B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>
            <a:extLst>
              <a:ext uri="{FF2B5EF4-FFF2-40B4-BE49-F238E27FC236}">
                <a16:creationId xmlns:a16="http://schemas.microsoft.com/office/drawing/2014/main" id="{D813E23B-7C07-0A48-9750-7872694962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EDF9D8B-84D3-8742-B9E2-3CDD57DE49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B228BC-ECB9-BE47-8740-E477CC8FCD34}" type="slidenum">
              <a:rPr lang="en-US" altLang="x-none"/>
              <a:pPr>
                <a:defRPr/>
              </a:pPr>
              <a:t>54</a:t>
            </a:fld>
            <a:endParaRPr lang="en-US" altLang="x-none"/>
          </a:p>
        </p:txBody>
      </p:sp>
      <p:sp>
        <p:nvSpPr>
          <p:cNvPr id="250882" name="Rectangle 2">
            <a:extLst>
              <a:ext uri="{FF2B5EF4-FFF2-40B4-BE49-F238E27FC236}">
                <a16:creationId xmlns:a16="http://schemas.microsoft.com/office/drawing/2014/main" id="{6FBF9428-FE12-FB4F-AAE4-6317852F4B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0883" name="Rectangle 3">
            <a:extLst>
              <a:ext uri="{FF2B5EF4-FFF2-40B4-BE49-F238E27FC236}">
                <a16:creationId xmlns:a16="http://schemas.microsoft.com/office/drawing/2014/main" id="{3B6D548D-B4B0-FA46-9B66-3B8F510A2B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E130036-566E-7140-9255-D4F22029F4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4DA3FE2-6FCB-524D-B4D7-7C03003B4357}" type="slidenum">
              <a:rPr lang="en-US" altLang="x-none"/>
              <a:pPr>
                <a:defRPr/>
              </a:pPr>
              <a:t>55</a:t>
            </a:fld>
            <a:endParaRPr lang="en-US" altLang="x-none"/>
          </a:p>
        </p:txBody>
      </p:sp>
      <p:sp>
        <p:nvSpPr>
          <p:cNvPr id="252930" name="Rectangle 2">
            <a:extLst>
              <a:ext uri="{FF2B5EF4-FFF2-40B4-BE49-F238E27FC236}">
                <a16:creationId xmlns:a16="http://schemas.microsoft.com/office/drawing/2014/main" id="{FF763999-BF76-C441-9240-776FB6F4D2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2931" name="Rectangle 3">
            <a:extLst>
              <a:ext uri="{FF2B5EF4-FFF2-40B4-BE49-F238E27FC236}">
                <a16:creationId xmlns:a16="http://schemas.microsoft.com/office/drawing/2014/main" id="{D49EF138-882A-5846-A6E3-03E24ECEAA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AF27A2F-9BA7-CB42-AFEB-66A8CF73C7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F8AF9E-7CE8-E044-BC79-6E23F5574E71}" type="slidenum">
              <a:rPr lang="en-US" altLang="x-none"/>
              <a:pPr>
                <a:defRPr/>
              </a:pPr>
              <a:t>57</a:t>
            </a:fld>
            <a:endParaRPr lang="en-US" altLang="x-none"/>
          </a:p>
        </p:txBody>
      </p:sp>
      <p:sp>
        <p:nvSpPr>
          <p:cNvPr id="254978" name="Rectangle 2">
            <a:extLst>
              <a:ext uri="{FF2B5EF4-FFF2-40B4-BE49-F238E27FC236}">
                <a16:creationId xmlns:a16="http://schemas.microsoft.com/office/drawing/2014/main" id="{26E20083-355D-6C46-96B7-E492C874D8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>
            <a:extLst>
              <a:ext uri="{FF2B5EF4-FFF2-40B4-BE49-F238E27FC236}">
                <a16:creationId xmlns:a16="http://schemas.microsoft.com/office/drawing/2014/main" id="{93D15106-A059-4141-B7E5-B3EBE09AC0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823B342-1228-CC42-A2D9-3D251ECA42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854987-EB76-054E-8DF6-1815EAC919F3}" type="slidenum">
              <a:rPr lang="en-US" altLang="x-none"/>
              <a:pPr>
                <a:defRPr/>
              </a:pPr>
              <a:t>58</a:t>
            </a:fld>
            <a:endParaRPr lang="en-US" altLang="x-none"/>
          </a:p>
        </p:txBody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5F47C05C-B2E6-1049-94F8-BE4D51B845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81BB4536-2ACC-3447-80AF-6180AF2816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BB303FF-AAE5-AB4B-AFF2-C6EF26D37D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3DBE96-DCE4-1140-8C25-4A72850BB96D}" type="slidenum">
              <a:rPr lang="en-US" altLang="x-none"/>
              <a:pPr>
                <a:defRPr/>
              </a:pPr>
              <a:t>59</a:t>
            </a:fld>
            <a:endParaRPr lang="en-US" altLang="x-none"/>
          </a:p>
        </p:txBody>
      </p:sp>
      <p:sp>
        <p:nvSpPr>
          <p:cNvPr id="276482" name="Rectangle 2">
            <a:extLst>
              <a:ext uri="{FF2B5EF4-FFF2-40B4-BE49-F238E27FC236}">
                <a16:creationId xmlns:a16="http://schemas.microsoft.com/office/drawing/2014/main" id="{A3FEC604-965B-D541-AECB-1637A8FFE2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483" name="Rectangle 3">
            <a:extLst>
              <a:ext uri="{FF2B5EF4-FFF2-40B4-BE49-F238E27FC236}">
                <a16:creationId xmlns:a16="http://schemas.microsoft.com/office/drawing/2014/main" id="{0FF83ED7-BF3D-4B41-960C-6C63A945EB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42E64B2-EBDB-5D44-AF8D-22011772D7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69DF31-CBE9-3643-A386-46EC422403D6}" type="slidenum">
              <a:rPr lang="en-US" altLang="x-none"/>
              <a:pPr>
                <a:defRPr/>
              </a:pPr>
              <a:t>60</a:t>
            </a:fld>
            <a:endParaRPr lang="en-US" altLang="x-none"/>
          </a:p>
        </p:txBody>
      </p:sp>
      <p:sp>
        <p:nvSpPr>
          <p:cNvPr id="278530" name="Rectangle 2">
            <a:extLst>
              <a:ext uri="{FF2B5EF4-FFF2-40B4-BE49-F238E27FC236}">
                <a16:creationId xmlns:a16="http://schemas.microsoft.com/office/drawing/2014/main" id="{53465D43-CE64-5444-A7BD-5C0F72041D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>
            <a:extLst>
              <a:ext uri="{FF2B5EF4-FFF2-40B4-BE49-F238E27FC236}">
                <a16:creationId xmlns:a16="http://schemas.microsoft.com/office/drawing/2014/main" id="{85C64909-2170-3843-B3D2-53CF606EA1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8AF17C8-368F-2C4F-8482-15D591D661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D3EB39-78E7-CF4D-9C67-43855AAE11C3}" type="slidenum">
              <a:rPr lang="en-US" altLang="x-none"/>
              <a:pPr>
                <a:defRPr/>
              </a:pPr>
              <a:t>61</a:t>
            </a:fld>
            <a:endParaRPr lang="en-US" altLang="x-none"/>
          </a:p>
        </p:txBody>
      </p:sp>
      <p:sp>
        <p:nvSpPr>
          <p:cNvPr id="280578" name="Rectangle 2">
            <a:extLst>
              <a:ext uri="{FF2B5EF4-FFF2-40B4-BE49-F238E27FC236}">
                <a16:creationId xmlns:a16="http://schemas.microsoft.com/office/drawing/2014/main" id="{68801CED-1F72-6042-B47C-A8D67093C1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79" name="Rectangle 3">
            <a:extLst>
              <a:ext uri="{FF2B5EF4-FFF2-40B4-BE49-F238E27FC236}">
                <a16:creationId xmlns:a16="http://schemas.microsoft.com/office/drawing/2014/main" id="{450FEB1D-3DEB-B249-BD8B-B063E7494A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BBCBAF8-7E20-1F4C-999B-780FD6E783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8B9D6AC-EAB7-0A44-89A9-844A4E84AACA}" type="slidenum">
              <a:rPr lang="en-US" altLang="x-none"/>
              <a:pPr>
                <a:defRPr/>
              </a:pPr>
              <a:t>62</a:t>
            </a:fld>
            <a:endParaRPr lang="en-US" altLang="x-none"/>
          </a:p>
        </p:txBody>
      </p:sp>
      <p:sp>
        <p:nvSpPr>
          <p:cNvPr id="282626" name="Rectangle 2">
            <a:extLst>
              <a:ext uri="{FF2B5EF4-FFF2-40B4-BE49-F238E27FC236}">
                <a16:creationId xmlns:a16="http://schemas.microsoft.com/office/drawing/2014/main" id="{D5483256-E2E7-2846-B9DF-1C03E1CBFB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7" name="Rectangle 3">
            <a:extLst>
              <a:ext uri="{FF2B5EF4-FFF2-40B4-BE49-F238E27FC236}">
                <a16:creationId xmlns:a16="http://schemas.microsoft.com/office/drawing/2014/main" id="{62FE8AC6-752C-E944-89F4-3932984F79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3EFD141-5607-8F45-A85C-A9FFD4BFA7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FCCE43-D69D-C34A-93CB-F6746E2401B2}" type="slidenum">
              <a:rPr lang="en-US" altLang="x-none"/>
              <a:pPr>
                <a:defRPr/>
              </a:pPr>
              <a:t>7</a:t>
            </a:fld>
            <a:endParaRPr lang="en-US" altLang="x-none"/>
          </a:p>
        </p:txBody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DDDBE505-3A2D-4C49-AAA6-50780F5320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BAD647D2-1805-D94A-B228-FF85FFB636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/>
              <a:t>Example: Failure of ATARI 2600 move to ATARI 800 (hard (8K) so highly non portable)</a:t>
            </a: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4967788-C568-4C49-B020-98A8CD6C89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99C6A9-2A8D-C348-9C74-D7D17CC50301}" type="slidenum">
              <a:rPr lang="en-US" altLang="x-none"/>
              <a:pPr>
                <a:defRPr/>
              </a:pPr>
              <a:t>63</a:t>
            </a:fld>
            <a:endParaRPr lang="en-US" altLang="x-none"/>
          </a:p>
        </p:txBody>
      </p:sp>
      <p:sp>
        <p:nvSpPr>
          <p:cNvPr id="288770" name="Rectangle 2">
            <a:extLst>
              <a:ext uri="{FF2B5EF4-FFF2-40B4-BE49-F238E27FC236}">
                <a16:creationId xmlns:a16="http://schemas.microsoft.com/office/drawing/2014/main" id="{1BA49B59-508D-584D-A6A5-ED3A994A74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8771" name="Rectangle 3">
            <a:extLst>
              <a:ext uri="{FF2B5EF4-FFF2-40B4-BE49-F238E27FC236}">
                <a16:creationId xmlns:a16="http://schemas.microsoft.com/office/drawing/2014/main" id="{6C03DEF5-8D77-9440-9949-D6B000D91D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C41C93F-57C4-9546-93C0-31A28D5606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33F2DE-5972-CF48-BC1B-345E8D39806E}" type="slidenum">
              <a:rPr lang="en-US" altLang="x-none"/>
              <a:pPr>
                <a:defRPr/>
              </a:pPr>
              <a:t>64</a:t>
            </a:fld>
            <a:endParaRPr lang="en-US" altLang="x-none"/>
          </a:p>
        </p:txBody>
      </p:sp>
      <p:sp>
        <p:nvSpPr>
          <p:cNvPr id="290818" name="Rectangle 2">
            <a:extLst>
              <a:ext uri="{FF2B5EF4-FFF2-40B4-BE49-F238E27FC236}">
                <a16:creationId xmlns:a16="http://schemas.microsoft.com/office/drawing/2014/main" id="{EDBE025D-A893-044C-B764-4FE822E7B1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0819" name="Rectangle 3">
            <a:extLst>
              <a:ext uri="{FF2B5EF4-FFF2-40B4-BE49-F238E27FC236}">
                <a16:creationId xmlns:a16="http://schemas.microsoft.com/office/drawing/2014/main" id="{32E2D5CA-5BE6-0541-8706-CCB413A886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A035898-47E4-9C4B-BD76-510AD90DC9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655665-83FB-5D41-8F28-36CDD1D35BB0}" type="slidenum">
              <a:rPr lang="en-US" altLang="x-none"/>
              <a:pPr>
                <a:defRPr/>
              </a:pPr>
              <a:t>65</a:t>
            </a:fld>
            <a:endParaRPr lang="en-US" altLang="x-none"/>
          </a:p>
        </p:txBody>
      </p:sp>
      <p:sp>
        <p:nvSpPr>
          <p:cNvPr id="292866" name="Rectangle 2">
            <a:extLst>
              <a:ext uri="{FF2B5EF4-FFF2-40B4-BE49-F238E27FC236}">
                <a16:creationId xmlns:a16="http://schemas.microsoft.com/office/drawing/2014/main" id="{5CEA1AA8-CF87-9340-AB63-CDAA73E952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2867" name="Rectangle 3">
            <a:extLst>
              <a:ext uri="{FF2B5EF4-FFF2-40B4-BE49-F238E27FC236}">
                <a16:creationId xmlns:a16="http://schemas.microsoft.com/office/drawing/2014/main" id="{04CA349B-8DE0-8345-B9F4-27D4C98A30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C033EEE-7E58-6C4A-AC83-35B5A64E1B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FA992A-D323-874E-BD0D-E5CB9B93DD73}" type="slidenum">
              <a:rPr lang="en-US" altLang="x-none"/>
              <a:pPr>
                <a:defRPr/>
              </a:pPr>
              <a:t>66</a:t>
            </a:fld>
            <a:endParaRPr lang="en-US" altLang="x-none"/>
          </a:p>
        </p:txBody>
      </p:sp>
      <p:sp>
        <p:nvSpPr>
          <p:cNvPr id="294914" name="Rectangle 2">
            <a:extLst>
              <a:ext uri="{FF2B5EF4-FFF2-40B4-BE49-F238E27FC236}">
                <a16:creationId xmlns:a16="http://schemas.microsoft.com/office/drawing/2014/main" id="{948D08A2-0324-FE4E-BF0E-14B3B797E5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4915" name="Rectangle 3">
            <a:extLst>
              <a:ext uri="{FF2B5EF4-FFF2-40B4-BE49-F238E27FC236}">
                <a16:creationId xmlns:a16="http://schemas.microsoft.com/office/drawing/2014/main" id="{7560BDA3-FB4B-534B-8A27-543E9166C4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0CF1C65-0923-7F47-81B0-0E74708A02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27464CC-E9EC-6741-A24E-F76F5A1E1864}" type="slidenum">
              <a:rPr lang="en-US" altLang="x-none"/>
              <a:pPr>
                <a:defRPr/>
              </a:pPr>
              <a:t>67</a:t>
            </a:fld>
            <a:endParaRPr lang="en-US" altLang="x-none"/>
          </a:p>
        </p:txBody>
      </p:sp>
      <p:sp>
        <p:nvSpPr>
          <p:cNvPr id="296962" name="Rectangle 2">
            <a:extLst>
              <a:ext uri="{FF2B5EF4-FFF2-40B4-BE49-F238E27FC236}">
                <a16:creationId xmlns:a16="http://schemas.microsoft.com/office/drawing/2014/main" id="{284DEFA6-E660-964B-A5C1-F38929AECC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63" name="Rectangle 3">
            <a:extLst>
              <a:ext uri="{FF2B5EF4-FFF2-40B4-BE49-F238E27FC236}">
                <a16:creationId xmlns:a16="http://schemas.microsoft.com/office/drawing/2014/main" id="{4EFD11CB-01FE-724D-A7C5-814B68B82B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C9E2F0C-5A2D-F140-86F5-216735A6D3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FD9DAC-E9D7-5B45-B692-4C4C34FCD2F5}" type="slidenum">
              <a:rPr lang="en-US" altLang="x-none"/>
              <a:pPr>
                <a:defRPr/>
              </a:pPr>
              <a:t>68</a:t>
            </a:fld>
            <a:endParaRPr lang="en-US" altLang="x-none"/>
          </a:p>
        </p:txBody>
      </p:sp>
      <p:sp>
        <p:nvSpPr>
          <p:cNvPr id="299010" name="Rectangle 2">
            <a:extLst>
              <a:ext uri="{FF2B5EF4-FFF2-40B4-BE49-F238E27FC236}">
                <a16:creationId xmlns:a16="http://schemas.microsoft.com/office/drawing/2014/main" id="{01E76523-85A0-B24C-9BAF-8F37146237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9011" name="Rectangle 3">
            <a:extLst>
              <a:ext uri="{FF2B5EF4-FFF2-40B4-BE49-F238E27FC236}">
                <a16:creationId xmlns:a16="http://schemas.microsoft.com/office/drawing/2014/main" id="{2131B1E4-FCBB-FC4D-A09A-B8C3A42C9F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349BBD6-46CE-9E40-AAF1-095D8B82B0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3212884-3268-8946-8D1D-C0AA7B788010}" type="slidenum">
              <a:rPr lang="en-US" altLang="x-none"/>
              <a:pPr>
                <a:defRPr/>
              </a:pPr>
              <a:t>69</a:t>
            </a:fld>
            <a:endParaRPr lang="en-US" altLang="x-none"/>
          </a:p>
        </p:txBody>
      </p:sp>
      <p:sp>
        <p:nvSpPr>
          <p:cNvPr id="301058" name="Rectangle 2">
            <a:extLst>
              <a:ext uri="{FF2B5EF4-FFF2-40B4-BE49-F238E27FC236}">
                <a16:creationId xmlns:a16="http://schemas.microsoft.com/office/drawing/2014/main" id="{3272D3EE-ADBD-0A47-803F-2B714DDA95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1059" name="Rectangle 3">
            <a:extLst>
              <a:ext uri="{FF2B5EF4-FFF2-40B4-BE49-F238E27FC236}">
                <a16:creationId xmlns:a16="http://schemas.microsoft.com/office/drawing/2014/main" id="{FF2838DF-E2FF-334B-80D5-A01AAF8ED0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5B1431F-C424-8E47-9A72-80119BFF79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99B2D96-939B-D94A-BD30-FB08F1A6DDFD}" type="slidenum">
              <a:rPr lang="en-US" altLang="x-none"/>
              <a:pPr>
                <a:defRPr/>
              </a:pPr>
              <a:t>70</a:t>
            </a:fld>
            <a:endParaRPr lang="en-US" altLang="x-none"/>
          </a:p>
        </p:txBody>
      </p:sp>
      <p:sp>
        <p:nvSpPr>
          <p:cNvPr id="307202" name="Rectangle 2">
            <a:extLst>
              <a:ext uri="{FF2B5EF4-FFF2-40B4-BE49-F238E27FC236}">
                <a16:creationId xmlns:a16="http://schemas.microsoft.com/office/drawing/2014/main" id="{1E3CD05D-122C-B14E-B13B-2D57B8EF0B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03" name="Rectangle 3">
            <a:extLst>
              <a:ext uri="{FF2B5EF4-FFF2-40B4-BE49-F238E27FC236}">
                <a16:creationId xmlns:a16="http://schemas.microsoft.com/office/drawing/2014/main" id="{5D1933D8-76CC-554C-A110-61764A9D5A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Char char="•"/>
              <a:defRPr/>
            </a:pPr>
            <a:endParaRPr lang="en-GB" altLang="x-none">
              <a:latin typeface="Courier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E734A3D-E879-A24F-96E2-B561132B72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F72A2A-9B0F-0647-9F4E-235D11FA1B62}" type="slidenum">
              <a:rPr lang="en-US" altLang="x-none"/>
              <a:pPr>
                <a:defRPr/>
              </a:pPr>
              <a:t>71</a:t>
            </a:fld>
            <a:endParaRPr lang="en-US" altLang="x-none"/>
          </a:p>
        </p:txBody>
      </p:sp>
      <p:sp>
        <p:nvSpPr>
          <p:cNvPr id="309250" name="Rectangle 2">
            <a:extLst>
              <a:ext uri="{FF2B5EF4-FFF2-40B4-BE49-F238E27FC236}">
                <a16:creationId xmlns:a16="http://schemas.microsoft.com/office/drawing/2014/main" id="{24850746-4494-B24E-86B8-5E53A3225A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9251" name="Rectangle 3">
            <a:extLst>
              <a:ext uri="{FF2B5EF4-FFF2-40B4-BE49-F238E27FC236}">
                <a16:creationId xmlns:a16="http://schemas.microsoft.com/office/drawing/2014/main" id="{428905E4-EF25-EF41-ABD2-771AAEEC91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76E1BD1-3849-AA47-A13A-67E1E2488F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0FD4B5-1C1A-DC4C-9782-0FAAC74224E3}" type="slidenum">
              <a:rPr lang="en-US" altLang="x-none"/>
              <a:pPr>
                <a:defRPr/>
              </a:pPr>
              <a:t>72</a:t>
            </a:fld>
            <a:endParaRPr lang="en-US" altLang="x-none"/>
          </a:p>
        </p:txBody>
      </p:sp>
      <p:sp>
        <p:nvSpPr>
          <p:cNvPr id="311298" name="Rectangle 2">
            <a:extLst>
              <a:ext uri="{FF2B5EF4-FFF2-40B4-BE49-F238E27FC236}">
                <a16:creationId xmlns:a16="http://schemas.microsoft.com/office/drawing/2014/main" id="{020EF879-A970-CB44-BB1E-C738A138D3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1299" name="Rectangle 3">
            <a:extLst>
              <a:ext uri="{FF2B5EF4-FFF2-40B4-BE49-F238E27FC236}">
                <a16:creationId xmlns:a16="http://schemas.microsoft.com/office/drawing/2014/main" id="{E9463AC2-6A8C-4743-BA00-BB81759912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148721F-C849-0843-BE1E-32991DBDD5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4BA67-C740-BA45-8ADB-B128C19940EC}" type="slidenum">
              <a:rPr lang="en-US" altLang="x-none"/>
              <a:pPr>
                <a:defRPr/>
              </a:pPr>
              <a:t>9</a:t>
            </a:fld>
            <a:endParaRPr lang="en-US" altLang="x-none"/>
          </a:p>
        </p:txBody>
      </p:sp>
      <p:sp>
        <p:nvSpPr>
          <p:cNvPr id="116738" name="Rectangle 2">
            <a:extLst>
              <a:ext uri="{FF2B5EF4-FFF2-40B4-BE49-F238E27FC236}">
                <a16:creationId xmlns:a16="http://schemas.microsoft.com/office/drawing/2014/main" id="{99668AE3-FF0C-A945-B8E7-57EDA65FD5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15F63C10-C059-D84B-963E-AF42BD691E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5583BB9-734A-8145-B310-5D5DCF5197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56A56B-C4A6-954D-836E-D4976FE044F6}" type="slidenum">
              <a:rPr lang="en-US" altLang="x-none"/>
              <a:pPr>
                <a:defRPr/>
              </a:pPr>
              <a:t>73</a:t>
            </a:fld>
            <a:endParaRPr lang="en-US" altLang="x-none"/>
          </a:p>
        </p:txBody>
      </p:sp>
      <p:sp>
        <p:nvSpPr>
          <p:cNvPr id="313346" name="Rectangle 2">
            <a:extLst>
              <a:ext uri="{FF2B5EF4-FFF2-40B4-BE49-F238E27FC236}">
                <a16:creationId xmlns:a16="http://schemas.microsoft.com/office/drawing/2014/main" id="{0EB2E4C5-FC8B-9544-A6D0-26562BC3B7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3347" name="Rectangle 3">
            <a:extLst>
              <a:ext uri="{FF2B5EF4-FFF2-40B4-BE49-F238E27FC236}">
                <a16:creationId xmlns:a16="http://schemas.microsoft.com/office/drawing/2014/main" id="{8EDA0801-8633-C941-8BFA-1BC6B49B45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3D1E415-9E91-6B4B-89DE-7FE4FB264F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339992-5924-D849-8408-E7FFA9271297}" type="slidenum">
              <a:rPr lang="en-US" altLang="x-none"/>
              <a:pPr>
                <a:defRPr/>
              </a:pPr>
              <a:t>74</a:t>
            </a:fld>
            <a:endParaRPr lang="en-US" altLang="x-none"/>
          </a:p>
        </p:txBody>
      </p:sp>
      <p:sp>
        <p:nvSpPr>
          <p:cNvPr id="315394" name="Rectangle 2">
            <a:extLst>
              <a:ext uri="{FF2B5EF4-FFF2-40B4-BE49-F238E27FC236}">
                <a16:creationId xmlns:a16="http://schemas.microsoft.com/office/drawing/2014/main" id="{160424C1-DC85-8040-A646-362317F0F0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5395" name="Rectangle 3">
            <a:extLst>
              <a:ext uri="{FF2B5EF4-FFF2-40B4-BE49-F238E27FC236}">
                <a16:creationId xmlns:a16="http://schemas.microsoft.com/office/drawing/2014/main" id="{15F43FE2-FFD7-AA40-AA1B-510AAEAF4A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9610DEF-E1FE-7F45-84BC-394796BD32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83739F-4409-5542-BCEB-23ED01DD24D5}" type="slidenum">
              <a:rPr lang="en-US" altLang="x-none"/>
              <a:pPr>
                <a:defRPr/>
              </a:pPr>
              <a:t>75</a:t>
            </a:fld>
            <a:endParaRPr lang="en-US" altLang="x-none"/>
          </a:p>
        </p:txBody>
      </p:sp>
      <p:sp>
        <p:nvSpPr>
          <p:cNvPr id="319490" name="Rectangle 2">
            <a:extLst>
              <a:ext uri="{FF2B5EF4-FFF2-40B4-BE49-F238E27FC236}">
                <a16:creationId xmlns:a16="http://schemas.microsoft.com/office/drawing/2014/main" id="{AEF7B64A-1109-C24A-8544-563FC99995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9491" name="Rectangle 3">
            <a:extLst>
              <a:ext uri="{FF2B5EF4-FFF2-40B4-BE49-F238E27FC236}">
                <a16:creationId xmlns:a16="http://schemas.microsoft.com/office/drawing/2014/main" id="{2603DC2C-E032-1448-842A-7325A9BC21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5E3999E-2C73-1C49-B817-3953FBD67D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AD5216-2580-184A-B9CD-72DEC5ABCC83}" type="slidenum">
              <a:rPr lang="en-US" altLang="x-none"/>
              <a:pPr>
                <a:defRPr/>
              </a:pPr>
              <a:t>76</a:t>
            </a:fld>
            <a:endParaRPr lang="en-US" altLang="x-none"/>
          </a:p>
        </p:txBody>
      </p:sp>
      <p:sp>
        <p:nvSpPr>
          <p:cNvPr id="323586" name="Rectangle 2">
            <a:extLst>
              <a:ext uri="{FF2B5EF4-FFF2-40B4-BE49-F238E27FC236}">
                <a16:creationId xmlns:a16="http://schemas.microsoft.com/office/drawing/2014/main" id="{6584FB82-883B-7041-88BB-C865132C42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3587" name="Rectangle 3">
            <a:extLst>
              <a:ext uri="{FF2B5EF4-FFF2-40B4-BE49-F238E27FC236}">
                <a16:creationId xmlns:a16="http://schemas.microsoft.com/office/drawing/2014/main" id="{BB006DF9-B741-4A40-810D-2F65E9F3D9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ED32211-DD44-0F43-A653-498D0F8287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7E702B-4067-1848-B02C-AC5A927E65B9}" type="slidenum">
              <a:rPr lang="en-US" altLang="x-none"/>
              <a:pPr>
                <a:defRPr/>
              </a:pPr>
              <a:t>77</a:t>
            </a:fld>
            <a:endParaRPr lang="en-US" altLang="x-none"/>
          </a:p>
        </p:txBody>
      </p:sp>
      <p:sp>
        <p:nvSpPr>
          <p:cNvPr id="329730" name="Rectangle 2">
            <a:extLst>
              <a:ext uri="{FF2B5EF4-FFF2-40B4-BE49-F238E27FC236}">
                <a16:creationId xmlns:a16="http://schemas.microsoft.com/office/drawing/2014/main" id="{92758224-476B-AB4E-93BF-DBE1FB6E33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>
            <a:extLst>
              <a:ext uri="{FF2B5EF4-FFF2-40B4-BE49-F238E27FC236}">
                <a16:creationId xmlns:a16="http://schemas.microsoft.com/office/drawing/2014/main" id="{D40AE9F0-A9EE-5A44-A654-C618A6E30A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61D09FD-59C6-2844-B215-E84227181B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E7D115-35A7-F541-BD5E-A7797F39BB1C}" type="slidenum">
              <a:rPr lang="en-US" altLang="x-none"/>
              <a:pPr>
                <a:defRPr/>
              </a:pPr>
              <a:t>78</a:t>
            </a:fld>
            <a:endParaRPr lang="en-US" altLang="x-none"/>
          </a:p>
        </p:txBody>
      </p:sp>
      <p:sp>
        <p:nvSpPr>
          <p:cNvPr id="331778" name="Rectangle 2">
            <a:extLst>
              <a:ext uri="{FF2B5EF4-FFF2-40B4-BE49-F238E27FC236}">
                <a16:creationId xmlns:a16="http://schemas.microsoft.com/office/drawing/2014/main" id="{6E354896-E34E-F648-B318-C39186B1EE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1779" name="Rectangle 3">
            <a:extLst>
              <a:ext uri="{FF2B5EF4-FFF2-40B4-BE49-F238E27FC236}">
                <a16:creationId xmlns:a16="http://schemas.microsoft.com/office/drawing/2014/main" id="{C4CABE75-85C9-6B4B-B3FE-92DD886EB2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8241EA7-29A9-EA42-99C2-65BEC1E1BC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86AD9F-97A5-9B4F-97BE-1F690BF5E58C}" type="slidenum">
              <a:rPr lang="en-US" altLang="x-none"/>
              <a:pPr>
                <a:defRPr/>
              </a:pPr>
              <a:t>79</a:t>
            </a:fld>
            <a:endParaRPr lang="en-US" altLang="x-none"/>
          </a:p>
        </p:txBody>
      </p:sp>
      <p:sp>
        <p:nvSpPr>
          <p:cNvPr id="333826" name="Rectangle 2">
            <a:extLst>
              <a:ext uri="{FF2B5EF4-FFF2-40B4-BE49-F238E27FC236}">
                <a16:creationId xmlns:a16="http://schemas.microsoft.com/office/drawing/2014/main" id="{1EF19E0C-3D92-0943-9A28-A9CCAE0E32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3827" name="Rectangle 3">
            <a:extLst>
              <a:ext uri="{FF2B5EF4-FFF2-40B4-BE49-F238E27FC236}">
                <a16:creationId xmlns:a16="http://schemas.microsoft.com/office/drawing/2014/main" id="{368BE4A5-0C0D-EA46-A1F6-47B97D09AC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426E413-EFD1-6242-A3B9-9B08182DDA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6D3AF5-2FEE-2A4F-85AC-31D850D713F9}" type="slidenum">
              <a:rPr lang="en-US" altLang="x-none"/>
              <a:pPr>
                <a:defRPr/>
              </a:pPr>
              <a:t>80</a:t>
            </a:fld>
            <a:endParaRPr lang="en-US" altLang="x-none"/>
          </a:p>
        </p:txBody>
      </p:sp>
      <p:sp>
        <p:nvSpPr>
          <p:cNvPr id="335874" name="Rectangle 2">
            <a:extLst>
              <a:ext uri="{FF2B5EF4-FFF2-40B4-BE49-F238E27FC236}">
                <a16:creationId xmlns:a16="http://schemas.microsoft.com/office/drawing/2014/main" id="{46A24ABD-38DB-674C-8566-98F099E2A9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5875" name="Rectangle 3">
            <a:extLst>
              <a:ext uri="{FF2B5EF4-FFF2-40B4-BE49-F238E27FC236}">
                <a16:creationId xmlns:a16="http://schemas.microsoft.com/office/drawing/2014/main" id="{8DFC72DE-1D7F-B34E-A675-AFAF148852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872D206-D03A-5A42-B68A-B2D31FE57E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011304-DF17-BD4B-BEAB-B2BDC3B8A8DF}" type="slidenum">
              <a:rPr lang="en-US" altLang="x-none"/>
              <a:pPr>
                <a:defRPr/>
              </a:pPr>
              <a:t>81</a:t>
            </a:fld>
            <a:endParaRPr lang="en-US" altLang="x-none"/>
          </a:p>
        </p:txBody>
      </p:sp>
      <p:sp>
        <p:nvSpPr>
          <p:cNvPr id="337922" name="Rectangle 2">
            <a:extLst>
              <a:ext uri="{FF2B5EF4-FFF2-40B4-BE49-F238E27FC236}">
                <a16:creationId xmlns:a16="http://schemas.microsoft.com/office/drawing/2014/main" id="{B8E2D203-78BC-BA45-A41D-7FE512A133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23" name="Rectangle 3">
            <a:extLst>
              <a:ext uri="{FF2B5EF4-FFF2-40B4-BE49-F238E27FC236}">
                <a16:creationId xmlns:a16="http://schemas.microsoft.com/office/drawing/2014/main" id="{67717A4D-8BBC-8247-B023-EAFA5322D8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E3279B2-2CF5-C348-8D80-E1B37DEA3E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2271A2-2548-FD4E-ABF6-2CE089773FAD}" type="slidenum">
              <a:rPr lang="en-US" altLang="x-none"/>
              <a:pPr>
                <a:defRPr/>
              </a:pPr>
              <a:t>82</a:t>
            </a:fld>
            <a:endParaRPr lang="en-US" altLang="x-none"/>
          </a:p>
        </p:txBody>
      </p:sp>
      <p:sp>
        <p:nvSpPr>
          <p:cNvPr id="339970" name="Rectangle 2">
            <a:extLst>
              <a:ext uri="{FF2B5EF4-FFF2-40B4-BE49-F238E27FC236}">
                <a16:creationId xmlns:a16="http://schemas.microsoft.com/office/drawing/2014/main" id="{381CB03E-9053-CC42-9815-D464BCFD99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9971" name="Rectangle 3">
            <a:extLst>
              <a:ext uri="{FF2B5EF4-FFF2-40B4-BE49-F238E27FC236}">
                <a16:creationId xmlns:a16="http://schemas.microsoft.com/office/drawing/2014/main" id="{48F00336-9D3C-0940-A43E-2C8E6CACE4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41E1446-EE5C-6442-9B11-E37C11F473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8B5DB5F-FA83-E543-AA9D-9F02BE7C7001}" type="slidenum">
              <a:rPr lang="en-US" altLang="x-none"/>
              <a:pPr>
                <a:defRPr/>
              </a:pPr>
              <a:t>10</a:t>
            </a:fld>
            <a:endParaRPr lang="en-US" altLang="x-none"/>
          </a:p>
        </p:txBody>
      </p:sp>
      <p:sp>
        <p:nvSpPr>
          <p:cNvPr id="118786" name="Rectangle 2">
            <a:extLst>
              <a:ext uri="{FF2B5EF4-FFF2-40B4-BE49-F238E27FC236}">
                <a16:creationId xmlns:a16="http://schemas.microsoft.com/office/drawing/2014/main" id="{6D86F035-0903-F044-A2BE-68DA72234A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1CBF7245-A639-0440-83CC-77F5007328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70963E8-B543-8C40-BD9F-7028B6D3AE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36095D-4A5F-CD4D-B04D-A9F778C612F9}" type="slidenum">
              <a:rPr lang="en-US" altLang="x-none"/>
              <a:pPr>
                <a:defRPr/>
              </a:pPr>
              <a:t>83</a:t>
            </a:fld>
            <a:endParaRPr lang="en-US" altLang="x-none"/>
          </a:p>
        </p:txBody>
      </p:sp>
      <p:sp>
        <p:nvSpPr>
          <p:cNvPr id="346114" name="Rectangle 2">
            <a:extLst>
              <a:ext uri="{FF2B5EF4-FFF2-40B4-BE49-F238E27FC236}">
                <a16:creationId xmlns:a16="http://schemas.microsoft.com/office/drawing/2014/main" id="{3574973E-0360-DA43-AD94-F684232216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6115" name="Rectangle 3">
            <a:extLst>
              <a:ext uri="{FF2B5EF4-FFF2-40B4-BE49-F238E27FC236}">
                <a16:creationId xmlns:a16="http://schemas.microsoft.com/office/drawing/2014/main" id="{309EC91A-B45E-6149-91B1-411537D1A9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DB64E47-92C8-5A4E-915F-EF5463DCED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C80253-11BE-9749-98FD-08CACD6E8BAF}" type="slidenum">
              <a:rPr lang="en-US" altLang="x-none"/>
              <a:pPr>
                <a:defRPr/>
              </a:pPr>
              <a:t>84</a:t>
            </a:fld>
            <a:endParaRPr lang="en-US" altLang="x-none"/>
          </a:p>
        </p:txBody>
      </p:sp>
      <p:sp>
        <p:nvSpPr>
          <p:cNvPr id="348162" name="Rectangle 2">
            <a:extLst>
              <a:ext uri="{FF2B5EF4-FFF2-40B4-BE49-F238E27FC236}">
                <a16:creationId xmlns:a16="http://schemas.microsoft.com/office/drawing/2014/main" id="{F3D208AA-F644-9749-97A4-766EE4CFAE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63" name="Rectangle 3">
            <a:extLst>
              <a:ext uri="{FF2B5EF4-FFF2-40B4-BE49-F238E27FC236}">
                <a16:creationId xmlns:a16="http://schemas.microsoft.com/office/drawing/2014/main" id="{53A22D06-562E-9942-B86B-D7CCD84863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41B7F21-474C-4C4E-A5FC-3ACDDDA922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55EBAD-0E69-A343-9A25-F9FD418CBC1B}" type="slidenum">
              <a:rPr lang="en-US" altLang="x-none"/>
              <a:pPr>
                <a:defRPr/>
              </a:pPr>
              <a:t>85</a:t>
            </a:fld>
            <a:endParaRPr lang="en-US" altLang="x-none"/>
          </a:p>
        </p:txBody>
      </p:sp>
      <p:sp>
        <p:nvSpPr>
          <p:cNvPr id="350210" name="Rectangle 2">
            <a:extLst>
              <a:ext uri="{FF2B5EF4-FFF2-40B4-BE49-F238E27FC236}">
                <a16:creationId xmlns:a16="http://schemas.microsoft.com/office/drawing/2014/main" id="{BB0182CE-73A8-3942-AE6F-6142B6EF25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0211" name="Rectangle 3">
            <a:extLst>
              <a:ext uri="{FF2B5EF4-FFF2-40B4-BE49-F238E27FC236}">
                <a16:creationId xmlns:a16="http://schemas.microsoft.com/office/drawing/2014/main" id="{68563173-7775-0147-8E3D-26F1EB7FDF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A3B6E59-51DC-154D-9F49-FC1696BC34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9CD2C1-4441-4B49-9F15-135E466D7A4F}" type="slidenum">
              <a:rPr lang="en-US" altLang="x-none"/>
              <a:pPr>
                <a:defRPr/>
              </a:pPr>
              <a:t>86</a:t>
            </a:fld>
            <a:endParaRPr lang="en-US" altLang="x-none"/>
          </a:p>
        </p:txBody>
      </p:sp>
      <p:sp>
        <p:nvSpPr>
          <p:cNvPr id="352258" name="Rectangle 2">
            <a:extLst>
              <a:ext uri="{FF2B5EF4-FFF2-40B4-BE49-F238E27FC236}">
                <a16:creationId xmlns:a16="http://schemas.microsoft.com/office/drawing/2014/main" id="{D01A3BDB-8452-F14B-A142-F34A094CDF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>
            <a:extLst>
              <a:ext uri="{FF2B5EF4-FFF2-40B4-BE49-F238E27FC236}">
                <a16:creationId xmlns:a16="http://schemas.microsoft.com/office/drawing/2014/main" id="{5472779B-3D29-BF4D-90D1-EBC23306D3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C74AD5A-CC1E-6743-BC62-C3865FBDFE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B9725A-FC98-BE45-ABD8-2D1CCC6CCEB3}" type="slidenum">
              <a:rPr lang="en-US" altLang="x-none"/>
              <a:pPr>
                <a:defRPr/>
              </a:pPr>
              <a:t>87</a:t>
            </a:fld>
            <a:endParaRPr lang="en-US" altLang="x-none"/>
          </a:p>
        </p:txBody>
      </p:sp>
      <p:sp>
        <p:nvSpPr>
          <p:cNvPr id="354306" name="Rectangle 2">
            <a:extLst>
              <a:ext uri="{FF2B5EF4-FFF2-40B4-BE49-F238E27FC236}">
                <a16:creationId xmlns:a16="http://schemas.microsoft.com/office/drawing/2014/main" id="{A25D7A13-E7D1-AA43-9623-CF59E7955A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4307" name="Rectangle 3">
            <a:extLst>
              <a:ext uri="{FF2B5EF4-FFF2-40B4-BE49-F238E27FC236}">
                <a16:creationId xmlns:a16="http://schemas.microsoft.com/office/drawing/2014/main" id="{48062E56-01DF-1140-A658-9F4D47C8A3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3F3DE87-9352-6F42-8BBC-3192A2FBE6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17AA92-5FBB-7D4B-BE52-8529B84C9DDC}" type="slidenum">
              <a:rPr lang="en-US" altLang="x-none"/>
              <a:pPr>
                <a:defRPr/>
              </a:pPr>
              <a:t>88</a:t>
            </a:fld>
            <a:endParaRPr lang="en-US" altLang="x-none"/>
          </a:p>
        </p:txBody>
      </p:sp>
      <p:sp>
        <p:nvSpPr>
          <p:cNvPr id="356354" name="Rectangle 2">
            <a:extLst>
              <a:ext uri="{FF2B5EF4-FFF2-40B4-BE49-F238E27FC236}">
                <a16:creationId xmlns:a16="http://schemas.microsoft.com/office/drawing/2014/main" id="{3D3AC1FA-36E0-CE43-9289-C266B0A7F4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355" name="Rectangle 3">
            <a:extLst>
              <a:ext uri="{FF2B5EF4-FFF2-40B4-BE49-F238E27FC236}">
                <a16:creationId xmlns:a16="http://schemas.microsoft.com/office/drawing/2014/main" id="{20E235FD-24FC-E64A-9DCF-38DB0D4BAC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1512AD8-0462-484E-B4E4-18A7D0D5C7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EBA099-61F8-FC45-A2EA-EDA279D726DC}" type="slidenum">
              <a:rPr lang="en-US" altLang="x-none"/>
              <a:pPr>
                <a:defRPr/>
              </a:pPr>
              <a:t>89</a:t>
            </a:fld>
            <a:endParaRPr lang="en-US" altLang="x-none"/>
          </a:p>
        </p:txBody>
      </p:sp>
      <p:sp>
        <p:nvSpPr>
          <p:cNvPr id="358402" name="Rectangle 2">
            <a:extLst>
              <a:ext uri="{FF2B5EF4-FFF2-40B4-BE49-F238E27FC236}">
                <a16:creationId xmlns:a16="http://schemas.microsoft.com/office/drawing/2014/main" id="{FDB683D0-AF55-9E4E-B36E-CB5ABDCA2C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358403" name="Rectangle 3">
            <a:extLst>
              <a:ext uri="{FF2B5EF4-FFF2-40B4-BE49-F238E27FC236}">
                <a16:creationId xmlns:a16="http://schemas.microsoft.com/office/drawing/2014/main" id="{BFDBF25F-A431-8545-B48D-44C2F04992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 lIns="96638" tIns="48320" rIns="96638" bIns="48320"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4AE7D36-7256-6D46-A0C5-F69EF31E06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2D1485-4E81-8A41-AF07-F5017C21B5F8}" type="slidenum">
              <a:rPr lang="en-US" altLang="x-none"/>
              <a:pPr>
                <a:defRPr/>
              </a:pPr>
              <a:t>90</a:t>
            </a:fld>
            <a:endParaRPr lang="en-US" altLang="x-none"/>
          </a:p>
        </p:txBody>
      </p:sp>
      <p:sp>
        <p:nvSpPr>
          <p:cNvPr id="362498" name="Rectangle 2">
            <a:extLst>
              <a:ext uri="{FF2B5EF4-FFF2-40B4-BE49-F238E27FC236}">
                <a16:creationId xmlns:a16="http://schemas.microsoft.com/office/drawing/2014/main" id="{DA0DA786-9DAB-D841-943F-CA3409E65E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2499" name="Rectangle 3">
            <a:extLst>
              <a:ext uri="{FF2B5EF4-FFF2-40B4-BE49-F238E27FC236}">
                <a16:creationId xmlns:a16="http://schemas.microsoft.com/office/drawing/2014/main" id="{A6AD1D6B-F05B-F040-827F-8652AC7DE1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C6FA2F5-9560-9E4F-90CE-DF84BBE28C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761CDA-7A8C-7844-A156-0B8F525E5A77}" type="slidenum">
              <a:rPr lang="en-US" altLang="x-none"/>
              <a:pPr>
                <a:defRPr/>
              </a:pPr>
              <a:t>91</a:t>
            </a:fld>
            <a:endParaRPr lang="en-US" altLang="x-none"/>
          </a:p>
        </p:txBody>
      </p:sp>
      <p:sp>
        <p:nvSpPr>
          <p:cNvPr id="364546" name="Rectangle 2">
            <a:extLst>
              <a:ext uri="{FF2B5EF4-FFF2-40B4-BE49-F238E27FC236}">
                <a16:creationId xmlns:a16="http://schemas.microsoft.com/office/drawing/2014/main" id="{2C786DEC-3AC2-5B4F-8529-9BFF077AAD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799013" cy="3598863"/>
          </a:xfrm>
          <a:solidFill>
            <a:srgbClr val="FFFFFF"/>
          </a:solidFill>
          <a:ln/>
        </p:spPr>
      </p:sp>
      <p:sp>
        <p:nvSpPr>
          <p:cNvPr id="364547" name="Text Box 3">
            <a:extLst>
              <a:ext uri="{FF2B5EF4-FFF2-40B4-BE49-F238E27FC236}">
                <a16:creationId xmlns:a16="http://schemas.microsoft.com/office/drawing/2014/main" id="{8DD2A926-3E58-1E4A-A51A-A3B99BBAA5F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4163" cy="182562"/>
          </a:xfrm>
          <a:ln/>
        </p:spPr>
        <p:txBody>
          <a:bodyPr lIns="0" tIns="0" rIns="0" bIns="0">
            <a:spAutoFit/>
          </a:bodyPr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E13FBDB-2883-1148-AC71-CF50CD5CAF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86BAEE-6194-6F49-AAC3-784AF4D09D61}" type="slidenum">
              <a:rPr lang="en-US" altLang="x-none"/>
              <a:pPr>
                <a:defRPr/>
              </a:pPr>
              <a:t>92</a:t>
            </a:fld>
            <a:endParaRPr lang="en-US" altLang="x-none"/>
          </a:p>
        </p:txBody>
      </p:sp>
      <p:sp>
        <p:nvSpPr>
          <p:cNvPr id="366594" name="Rectangle 2">
            <a:extLst>
              <a:ext uri="{FF2B5EF4-FFF2-40B4-BE49-F238E27FC236}">
                <a16:creationId xmlns:a16="http://schemas.microsoft.com/office/drawing/2014/main" id="{911679E9-1E3E-D64C-AA78-8AF9E11E30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6595" name="Rectangle 3">
            <a:extLst>
              <a:ext uri="{FF2B5EF4-FFF2-40B4-BE49-F238E27FC236}">
                <a16:creationId xmlns:a16="http://schemas.microsoft.com/office/drawing/2014/main" id="{16EA2AC0-E367-C24D-9AB8-181064AACD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BB31B78-1F33-AD48-A2BB-C0892B7AD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CD9F27-2DB9-4240-954A-66CC404046A7}" type="slidenum">
              <a:rPr lang="en-US" altLang="x-none"/>
              <a:pPr>
                <a:defRPr/>
              </a:pPr>
              <a:t>11</a:t>
            </a:fld>
            <a:endParaRPr lang="en-US" altLang="x-none"/>
          </a:p>
        </p:txBody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753D2380-0547-E647-B953-F1D817960D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AF99C57B-6A37-D94C-B671-36A51DEE1B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BBF3128-DBC9-1642-AA72-41087BE4A7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262A25-857A-B54C-A2F9-EC78026C650A}" type="slidenum">
              <a:rPr lang="en-US" altLang="x-none"/>
              <a:pPr>
                <a:defRPr/>
              </a:pPr>
              <a:t>93</a:t>
            </a:fld>
            <a:endParaRPr lang="en-US" altLang="x-none"/>
          </a:p>
        </p:txBody>
      </p:sp>
      <p:sp>
        <p:nvSpPr>
          <p:cNvPr id="368642" name="Rectangle 2">
            <a:extLst>
              <a:ext uri="{FF2B5EF4-FFF2-40B4-BE49-F238E27FC236}">
                <a16:creationId xmlns:a16="http://schemas.microsoft.com/office/drawing/2014/main" id="{59218DD6-AACA-A345-917C-5BF0400AAB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43" name="Rectangle 3">
            <a:extLst>
              <a:ext uri="{FF2B5EF4-FFF2-40B4-BE49-F238E27FC236}">
                <a16:creationId xmlns:a16="http://schemas.microsoft.com/office/drawing/2014/main" id="{C0A7EC1E-9562-0640-9D05-2F5CC9E656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23F73FC-6393-FB4B-9C4E-64E541BBAB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4D9F790-5B48-BC4D-A1B4-9CE26BD52943}" type="slidenum">
              <a:rPr lang="en-US" altLang="x-none"/>
              <a:pPr>
                <a:defRPr/>
              </a:pPr>
              <a:t>94</a:t>
            </a:fld>
            <a:endParaRPr lang="en-US" altLang="x-none"/>
          </a:p>
        </p:txBody>
      </p:sp>
      <p:sp>
        <p:nvSpPr>
          <p:cNvPr id="370690" name="Rectangle 2">
            <a:extLst>
              <a:ext uri="{FF2B5EF4-FFF2-40B4-BE49-F238E27FC236}">
                <a16:creationId xmlns:a16="http://schemas.microsoft.com/office/drawing/2014/main" id="{F75512ED-A53B-D741-803B-BC4922CB7C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solidFill>
            <a:srgbClr val="FFFFFF"/>
          </a:solidFill>
          <a:ln/>
        </p:spPr>
      </p:sp>
      <p:sp>
        <p:nvSpPr>
          <p:cNvPr id="370691" name="Text Box 3">
            <a:extLst>
              <a:ext uri="{FF2B5EF4-FFF2-40B4-BE49-F238E27FC236}">
                <a16:creationId xmlns:a16="http://schemas.microsoft.com/office/drawing/2014/main" id="{3F245995-1C6D-7447-9824-F19C8DC24E6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976313" y="4562475"/>
            <a:ext cx="5362575" cy="182563"/>
          </a:xfrm>
          <a:ln/>
        </p:spPr>
        <p:txBody>
          <a:bodyPr lIns="0" tIns="0" rIns="0" bIns="0">
            <a:spAutoFit/>
          </a:bodyPr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C2C0109-DACE-1443-BB19-FAB51FBF18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D7781F-BE7C-8E48-8194-8BF101D1C244}" type="slidenum">
              <a:rPr lang="en-US" altLang="x-none"/>
              <a:pPr>
                <a:defRPr/>
              </a:pPr>
              <a:t>95</a:t>
            </a:fld>
            <a:endParaRPr lang="en-US" altLang="x-none"/>
          </a:p>
        </p:txBody>
      </p:sp>
      <p:sp>
        <p:nvSpPr>
          <p:cNvPr id="372738" name="Rectangle 2">
            <a:extLst>
              <a:ext uri="{FF2B5EF4-FFF2-40B4-BE49-F238E27FC236}">
                <a16:creationId xmlns:a16="http://schemas.microsoft.com/office/drawing/2014/main" id="{A9988A4B-4BB5-C04F-86BD-208D6B88F0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solidFill>
            <a:srgbClr val="FFFFFF"/>
          </a:solidFill>
          <a:ln/>
        </p:spPr>
      </p:sp>
      <p:sp>
        <p:nvSpPr>
          <p:cNvPr id="372739" name="Text Box 3">
            <a:extLst>
              <a:ext uri="{FF2B5EF4-FFF2-40B4-BE49-F238E27FC236}">
                <a16:creationId xmlns:a16="http://schemas.microsoft.com/office/drawing/2014/main" id="{E415AAD2-3BBA-334D-885A-504BBBB077B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976313" y="4562475"/>
            <a:ext cx="5362575" cy="182563"/>
          </a:xfrm>
          <a:ln/>
        </p:spPr>
        <p:txBody>
          <a:bodyPr lIns="0" tIns="0" rIns="0" bIns="0">
            <a:spAutoFit/>
          </a:bodyPr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4ECD9C0-2719-FA46-B3BF-8CEC032C7F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58F0C5-5F55-4C40-8CB2-ED361997D086}" type="slidenum">
              <a:rPr lang="en-US" altLang="x-none"/>
              <a:pPr>
                <a:defRPr/>
              </a:pPr>
              <a:t>96</a:t>
            </a:fld>
            <a:endParaRPr lang="en-US" altLang="x-none"/>
          </a:p>
        </p:txBody>
      </p:sp>
      <p:sp>
        <p:nvSpPr>
          <p:cNvPr id="374786" name="Rectangle 2">
            <a:extLst>
              <a:ext uri="{FF2B5EF4-FFF2-40B4-BE49-F238E27FC236}">
                <a16:creationId xmlns:a16="http://schemas.microsoft.com/office/drawing/2014/main" id="{94F8F74C-AA2D-6E4B-B134-69CBBC07F7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4787" name="Rectangle 3">
            <a:extLst>
              <a:ext uri="{FF2B5EF4-FFF2-40B4-BE49-F238E27FC236}">
                <a16:creationId xmlns:a16="http://schemas.microsoft.com/office/drawing/2014/main" id="{7BA84B79-F825-A142-90B4-BE8A537658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A0ADAFD-5F53-BD42-B449-099F58E98A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4453D1E-5F4A-B64E-8669-2F156BC423C7}" type="slidenum">
              <a:rPr lang="en-US" altLang="x-none"/>
              <a:pPr>
                <a:defRPr/>
              </a:pPr>
              <a:t>97</a:t>
            </a:fld>
            <a:endParaRPr lang="en-US" altLang="x-none"/>
          </a:p>
        </p:txBody>
      </p:sp>
      <p:sp>
        <p:nvSpPr>
          <p:cNvPr id="382978" name="Rectangle 2">
            <a:extLst>
              <a:ext uri="{FF2B5EF4-FFF2-40B4-BE49-F238E27FC236}">
                <a16:creationId xmlns:a16="http://schemas.microsoft.com/office/drawing/2014/main" id="{F33AA6CA-75D2-6941-9F3A-D629781F92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2979" name="Rectangle 3">
            <a:extLst>
              <a:ext uri="{FF2B5EF4-FFF2-40B4-BE49-F238E27FC236}">
                <a16:creationId xmlns:a16="http://schemas.microsoft.com/office/drawing/2014/main" id="{6C56F21D-6783-9843-A0E3-80FBB5461F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79F1452-0C14-CD46-97B4-0CB93CF837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3E36F2-79F9-A540-85A7-7EF396CA99D1}" type="slidenum">
              <a:rPr lang="en-US" altLang="x-none"/>
              <a:pPr>
                <a:defRPr/>
              </a:pPr>
              <a:t>98</a:t>
            </a:fld>
            <a:endParaRPr lang="en-US" altLang="x-none"/>
          </a:p>
        </p:txBody>
      </p:sp>
      <p:sp>
        <p:nvSpPr>
          <p:cNvPr id="387074" name="Rectangle 2">
            <a:extLst>
              <a:ext uri="{FF2B5EF4-FFF2-40B4-BE49-F238E27FC236}">
                <a16:creationId xmlns:a16="http://schemas.microsoft.com/office/drawing/2014/main" id="{F710DF6F-B8D7-DA42-92B0-9AA6F18577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7075" name="Rectangle 3">
            <a:extLst>
              <a:ext uri="{FF2B5EF4-FFF2-40B4-BE49-F238E27FC236}">
                <a16:creationId xmlns:a16="http://schemas.microsoft.com/office/drawing/2014/main" id="{38365BA7-ADFA-004F-A55C-9C65568834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15C2206-9BEA-AA40-9A1B-B04E4FA65D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61F9DB-01FD-FA4B-9D73-8D026432A323}" type="slidenum">
              <a:rPr lang="en-US" altLang="x-none"/>
              <a:pPr>
                <a:defRPr/>
              </a:pPr>
              <a:t>99</a:t>
            </a:fld>
            <a:endParaRPr lang="en-US" altLang="x-none"/>
          </a:p>
        </p:txBody>
      </p:sp>
      <p:sp>
        <p:nvSpPr>
          <p:cNvPr id="393218" name="Rectangle 2">
            <a:extLst>
              <a:ext uri="{FF2B5EF4-FFF2-40B4-BE49-F238E27FC236}">
                <a16:creationId xmlns:a16="http://schemas.microsoft.com/office/drawing/2014/main" id="{47177AE6-0229-3648-B4AF-90BB472095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3219" name="Rectangle 3">
            <a:extLst>
              <a:ext uri="{FF2B5EF4-FFF2-40B4-BE49-F238E27FC236}">
                <a16:creationId xmlns:a16="http://schemas.microsoft.com/office/drawing/2014/main" id="{7145F279-7B5E-3A47-8535-3253FCCD5E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8926A74-9DC9-6E4F-BE97-2A8CD8AAE5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9AA719-CB8D-8F40-A9BF-5F237816EB6F}" type="slidenum">
              <a:rPr lang="en-US" altLang="x-none"/>
              <a:pPr>
                <a:defRPr/>
              </a:pPr>
              <a:t>100</a:t>
            </a:fld>
            <a:endParaRPr lang="en-US" altLang="x-none"/>
          </a:p>
        </p:txBody>
      </p:sp>
      <p:sp>
        <p:nvSpPr>
          <p:cNvPr id="395266" name="Rectangle 2">
            <a:extLst>
              <a:ext uri="{FF2B5EF4-FFF2-40B4-BE49-F238E27FC236}">
                <a16:creationId xmlns:a16="http://schemas.microsoft.com/office/drawing/2014/main" id="{B60173BF-7875-0D4E-8121-847C8F817C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5267" name="Rectangle 3">
            <a:extLst>
              <a:ext uri="{FF2B5EF4-FFF2-40B4-BE49-F238E27FC236}">
                <a16:creationId xmlns:a16="http://schemas.microsoft.com/office/drawing/2014/main" id="{E246D631-3925-034F-8D5C-2C0349FE5F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80FD387-5AAB-0144-8D82-D06A898DC3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6FCA4D-66B0-3E47-9A04-B67F2DB28E5B}" type="slidenum">
              <a:rPr lang="en-US" altLang="x-none"/>
              <a:pPr>
                <a:defRPr/>
              </a:pPr>
              <a:t>101</a:t>
            </a:fld>
            <a:endParaRPr lang="en-US" altLang="x-none"/>
          </a:p>
        </p:txBody>
      </p:sp>
      <p:sp>
        <p:nvSpPr>
          <p:cNvPr id="397314" name="Rectangle 2">
            <a:extLst>
              <a:ext uri="{FF2B5EF4-FFF2-40B4-BE49-F238E27FC236}">
                <a16:creationId xmlns:a16="http://schemas.microsoft.com/office/drawing/2014/main" id="{B30F3494-FE49-0846-BC81-F90FBABD5D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7315" name="Rectangle 3">
            <a:extLst>
              <a:ext uri="{FF2B5EF4-FFF2-40B4-BE49-F238E27FC236}">
                <a16:creationId xmlns:a16="http://schemas.microsoft.com/office/drawing/2014/main" id="{2F3E3A2F-A806-6A4E-8C40-8EC0237179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F11C910-7875-DB4B-9618-DBAE1C6F9A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A7A21F-1672-AC43-83D6-31CB202AB88A}" type="slidenum">
              <a:rPr lang="en-US" altLang="x-none"/>
              <a:pPr>
                <a:defRPr/>
              </a:pPr>
              <a:t>102</a:t>
            </a:fld>
            <a:endParaRPr lang="en-US" altLang="x-none"/>
          </a:p>
        </p:txBody>
      </p:sp>
      <p:sp>
        <p:nvSpPr>
          <p:cNvPr id="399362" name="Rectangle 2">
            <a:extLst>
              <a:ext uri="{FF2B5EF4-FFF2-40B4-BE49-F238E27FC236}">
                <a16:creationId xmlns:a16="http://schemas.microsoft.com/office/drawing/2014/main" id="{53234154-6B67-4A4A-A37B-842B35682E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63" name="Rectangle 3">
            <a:extLst>
              <a:ext uri="{FF2B5EF4-FFF2-40B4-BE49-F238E27FC236}">
                <a16:creationId xmlns:a16="http://schemas.microsoft.com/office/drawing/2014/main" id="{84B2DA83-927A-7D4B-889E-A0A69D865A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Cliquez et modifiez le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Cliquez pour modifier le style des sous-titres du masque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75F341B-C7FE-F44E-A9EE-FC59601B79A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3160235-EE59-2742-84A1-92CCCEC6E7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8E0093F-7DF3-E042-A545-71B3A2719C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2CC39B-81D9-7D4F-A5BC-B4444BEFB030}" type="slidenum">
              <a:rPr lang="en-US" altLang="x-none"/>
              <a:pPr>
                <a:defRPr/>
              </a:pPr>
              <a:t>‹N°›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23591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05CA44-BEE8-F743-8754-D31CA7295D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5088FB-6F62-E342-8239-A8DABD76BE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A257B32-3A52-6C47-8629-FD52B8B2DA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757273-E29F-F048-B30B-A2B9C755D2A3}" type="slidenum">
              <a:rPr lang="en-US" altLang="x-none"/>
              <a:pPr>
                <a:defRPr/>
              </a:pPr>
              <a:t>‹N°›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26784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A84D59A-2038-7A40-A708-6F9BBBD020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085BD11-E1B0-7944-A2CC-9DDFE1A352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8D42C4C-0E59-1C40-B672-4BF4B12C2D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3C381C-9A0A-244C-B282-968AA726FACA}" type="slidenum">
              <a:rPr lang="en-US" altLang="x-none"/>
              <a:pPr>
                <a:defRPr/>
              </a:pPr>
              <a:t>‹N°›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51973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6D43F4C-7C66-F542-8129-44FD770D8D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30180EB-B7B3-8B45-A9C6-6B67D33E00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93237CC-6BDC-A544-9B0B-495B7AB29C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590DD9-73B7-0F49-BD43-19611C2FD4C8}" type="slidenum">
              <a:rPr lang="en-US" altLang="x-none"/>
              <a:pPr>
                <a:defRPr/>
              </a:pPr>
              <a:t>‹N°›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15937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F592895-05AF-8B47-8831-3509007CB9E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8576D9E-A520-4F40-8ED4-6EE948DA06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91334E0-533F-C949-9ED3-28EBEE70AE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977DB2-BC47-2149-8DE0-A8D9C1C1F489}" type="slidenum">
              <a:rPr lang="en-US" altLang="x-none"/>
              <a:pPr>
                <a:defRPr/>
              </a:pPr>
              <a:t>‹N°›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81591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0DD65E-82C5-F042-B537-A93B725788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F73962-5E35-0941-A2DD-3F2EDD98A9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CB1127-2CF9-304B-8BD7-E21DD6D648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00F034-3992-F040-8B2A-CB8FB6136495}" type="slidenum">
              <a:rPr lang="en-US" altLang="x-none"/>
              <a:pPr>
                <a:defRPr/>
              </a:pPr>
              <a:t>‹N°›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5711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fr-FR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E972E0E-5EE0-9B46-866C-F7E74B20C8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4982EE8-31C2-4444-A5C5-EB894852D2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9C4B331-704D-294D-AC06-508A3F8601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308308-BB3F-E446-B1FE-DE77BD5583CD}" type="slidenum">
              <a:rPr lang="en-US" altLang="x-none"/>
              <a:pPr>
                <a:defRPr/>
              </a:pPr>
              <a:t>‹N°›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93955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GB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E1DB878-70C3-C74B-816D-353BE210C7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7277DA2-5C6D-EC49-AAF7-E24DD624EB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00A2E19-955C-F34C-98C7-1DC60CC900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DADA55-73C8-B74A-B6E7-D559D89B33D9}" type="slidenum">
              <a:rPr lang="en-US" altLang="x-none"/>
              <a:pPr>
                <a:defRPr/>
              </a:pPr>
              <a:t>‹N°›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363903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2A86746-B037-684D-9FE7-232DC2E9FB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0C935-12C9-3C45-BF8A-D650ABEEC42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79B2B4F-0755-FA42-9034-DC56D6D2FD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104040-2745-2349-9D97-5BB4D443AB81}" type="slidenum">
              <a:rPr lang="en-US" altLang="x-none"/>
              <a:pPr>
                <a:defRPr/>
              </a:pPr>
              <a:t>‹N°›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24165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F99B60-2210-C041-8029-27643B1F8A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77F3F2-3E5F-E144-BCB1-233B2CDFE3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B44DD0-6F6F-E944-8E7B-278EAB8816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BD22A-A45A-B44D-8690-280E3912DFED}" type="slidenum">
              <a:rPr lang="en-US" altLang="x-none"/>
              <a:pPr>
                <a:defRPr/>
              </a:pPr>
              <a:t>‹N°›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05732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Cliquez et modifiez le titre</a:t>
            </a:r>
            <a:endParaRPr lang="en-GB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8B6C1F-4782-054B-BAC4-6EEC8065FE0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A59136-61AB-FB47-AE2D-AFF336B01B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18939F-A090-654A-BB43-79556E9B5F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32EE65-0460-804A-B7FF-6867B9FBCC9B}" type="slidenum">
              <a:rPr lang="en-US" altLang="x-none"/>
              <a:pPr>
                <a:defRPr/>
              </a:pPr>
              <a:t>‹N°›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00385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A7F1559-63E6-A347-B520-676CC38191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Cliquez et modifiez le titre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FF3C6CF-0C80-0C4A-AC52-78CD989296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Cliquez pour modifier les styles du texte du masque</a:t>
            </a:r>
          </a:p>
          <a:p>
            <a:pPr lvl="1"/>
            <a:r>
              <a:rPr lang="en-US" altLang="x-none"/>
              <a:t>Deuxième niveau</a:t>
            </a:r>
          </a:p>
          <a:p>
            <a:pPr lvl="2"/>
            <a:r>
              <a:rPr lang="en-US" altLang="x-none"/>
              <a:t>Troisième niveau</a:t>
            </a:r>
          </a:p>
          <a:p>
            <a:pPr lvl="3"/>
            <a:r>
              <a:rPr lang="en-US" altLang="x-none"/>
              <a:t>Quatrième niveau</a:t>
            </a:r>
          </a:p>
          <a:p>
            <a:pPr lvl="4"/>
            <a:r>
              <a:rPr lang="en-US" altLang="x-none"/>
              <a:t>Cinquième niveau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0B608B4-272D-9D42-AFEC-5BC2324B8C1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2EB782C-D7BF-3548-800A-2F464171F0F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FA5A260-A55D-5243-B1C4-63EC3F91A11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fld id="{681FD276-783D-4E46-AD1F-70DB535C813A}" type="slidenum">
              <a:rPr lang="en-US" altLang="x-none"/>
              <a:pPr>
                <a:defRPr/>
              </a:pPr>
              <a:t>‹N°›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6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.bin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2.png"/><Relationship Id="rId4" Type="http://schemas.openxmlformats.org/officeDocument/2006/relationships/oleObject" Target="../embeddings/oleObject2.bin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3.png"/><Relationship Id="rId4" Type="http://schemas.openxmlformats.org/officeDocument/2006/relationships/oleObject" Target="../embeddings/oleObject3.bin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6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1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6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6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Unix_manual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964" name="Rectangle 4">
            <a:extLst>
              <a:ext uri="{FF2B5EF4-FFF2-40B4-BE49-F238E27FC236}">
                <a16:creationId xmlns:a16="http://schemas.microsoft.com/office/drawing/2014/main" id="{F9F32E92-8A27-614E-8DF1-2896359001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 dirty="0">
                <a:solidFill>
                  <a:srgbClr val="0000FF"/>
                </a:solidFill>
              </a:rPr>
              <a:t>Introduction to UNIX</a:t>
            </a:r>
            <a:endParaRPr lang="en-US" altLang="x-none" dirty="0">
              <a:solidFill>
                <a:srgbClr val="0000FF"/>
              </a:solidFill>
            </a:endParaRPr>
          </a:p>
        </p:txBody>
      </p:sp>
      <p:sp>
        <p:nvSpPr>
          <p:cNvPr id="936965" name="Text Box 5">
            <a:extLst>
              <a:ext uri="{FF2B5EF4-FFF2-40B4-BE49-F238E27FC236}">
                <a16:creationId xmlns:a16="http://schemas.microsoft.com/office/drawing/2014/main" id="{F2FA7BBE-D3BF-7142-BD3D-355E699712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2547938"/>
            <a:ext cx="9067800" cy="116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fr-FR" altLang="x-none" sz="2800" b="1" dirty="0">
                <a:solidFill>
                  <a:srgbClr val="0000FF"/>
                </a:solidFill>
                <a:latin typeface="Arial" charset="0"/>
              </a:rPr>
              <a:t>Fredj </a:t>
            </a:r>
            <a:r>
              <a:rPr lang="fr-FR" altLang="x-none" sz="2800" b="1" dirty="0" err="1">
                <a:solidFill>
                  <a:srgbClr val="0000FF"/>
                </a:solidFill>
                <a:latin typeface="Arial" charset="0"/>
              </a:rPr>
              <a:t>Tekaia</a:t>
            </a:r>
            <a:endParaRPr lang="fr-FR" altLang="x-none" sz="2800" b="1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spcBef>
                <a:spcPct val="50000"/>
              </a:spcBef>
              <a:defRPr/>
            </a:pPr>
            <a:r>
              <a:rPr lang="fr-FR" altLang="x-none" sz="2800" b="1" err="1">
                <a:solidFill>
                  <a:srgbClr val="0000FF"/>
                </a:solidFill>
                <a:latin typeface="Arial" charset="0"/>
              </a:rPr>
              <a:t>tekaia@pasteur.fr</a:t>
            </a:r>
            <a:r>
              <a:rPr lang="fr-FR" altLang="x-none" sz="2800" b="1">
                <a:latin typeface="Arial" charset="0"/>
              </a:rPr>
              <a:t> </a:t>
            </a:r>
          </a:p>
        </p:txBody>
      </p:sp>
      <p:sp>
        <p:nvSpPr>
          <p:cNvPr id="15363" name="Rectangle 8">
            <a:extLst>
              <a:ext uri="{FF2B5EF4-FFF2-40B4-BE49-F238E27FC236}">
                <a16:creationId xmlns:a16="http://schemas.microsoft.com/office/drawing/2014/main" id="{C38A0781-63A4-8C4A-9BF1-11F9F827D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008688"/>
            <a:ext cx="9036050" cy="80486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  <a:effectLst>
            <a:outerShdw dist="107763" dir="2700000" algn="ctr" rotWithShape="0">
              <a:srgbClr val="B3B3B3"/>
            </a:outerShdw>
          </a:effec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GB" altLang="fr-FR" sz="2000" b="1">
                <a:solidFill>
                  <a:srgbClr val="001AFB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Bioinformatics and Genome Analyses</a:t>
            </a:r>
          </a:p>
          <a:p>
            <a:pPr algn="ctr">
              <a:buFontTx/>
              <a:buNone/>
            </a:pPr>
            <a:r>
              <a:rPr lang="en-GB" altLang="fr-FR" sz="2000" b="1">
                <a:solidFill>
                  <a:srgbClr val="001AFB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Institut Pasteur Tunis, Tunisia. September 18 – December 15, 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Rectangle 3">
            <a:extLst>
              <a:ext uri="{FF2B5EF4-FFF2-40B4-BE49-F238E27FC236}">
                <a16:creationId xmlns:a16="http://schemas.microsoft.com/office/drawing/2014/main" id="{47D95621-D199-694B-A6A2-6AFBCF2228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700213"/>
            <a:ext cx="8713788" cy="5105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Avoid captive interfaces</a:t>
            </a:r>
          </a:p>
          <a:p>
            <a:pPr lvl="1" eaLnBrk="1" hangingPunct="1">
              <a:defRPr/>
            </a:pPr>
            <a:r>
              <a:rPr lang="en-US" altLang="x-none" b="1"/>
              <a:t>The user of a program isn’t always human</a:t>
            </a:r>
          </a:p>
          <a:p>
            <a:pPr lvl="1" eaLnBrk="1" hangingPunct="1">
              <a:defRPr/>
            </a:pPr>
            <a:r>
              <a:rPr lang="en-US" altLang="x-none" b="1"/>
              <a:t>Look nice, but code is big and ugly</a:t>
            </a:r>
          </a:p>
          <a:p>
            <a:pPr lvl="1" eaLnBrk="1" hangingPunct="1">
              <a:defRPr/>
            </a:pPr>
            <a:r>
              <a:rPr lang="en-US" altLang="x-none" b="1"/>
              <a:t>Problems with scale</a:t>
            </a:r>
          </a:p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Silence is golden</a:t>
            </a:r>
          </a:p>
          <a:p>
            <a:pPr lvl="1" eaLnBrk="1" hangingPunct="1">
              <a:defRPr/>
            </a:pPr>
            <a:r>
              <a:rPr lang="en-US" altLang="x-none" b="1"/>
              <a:t>Only report if something is wrong</a:t>
            </a:r>
          </a:p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Think hierarchically</a:t>
            </a:r>
          </a:p>
        </p:txBody>
      </p:sp>
      <p:pic>
        <p:nvPicPr>
          <p:cNvPr id="117764" name="Picture 4">
            <a:extLst>
              <a:ext uri="{FF2B5EF4-FFF2-40B4-BE49-F238E27FC236}">
                <a16:creationId xmlns:a16="http://schemas.microsoft.com/office/drawing/2014/main" id="{5F38B519-AAF7-8147-86C7-BD906B123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514975"/>
            <a:ext cx="462915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17765" name="Text Box 5">
            <a:extLst>
              <a:ext uri="{FF2B5EF4-FFF2-40B4-BE49-F238E27FC236}">
                <a16:creationId xmlns:a16="http://schemas.microsoft.com/office/drawing/2014/main" id="{1465B513-3F89-CA48-9A11-B440974E3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1371600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i="1">
                <a:latin typeface="Times New Roman" charset="0"/>
              </a:rPr>
              <a:t>..continued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A9C037B-871C-1C47-8CD7-DB3144147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114300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x-none" b="1" dirty="0">
                <a:solidFill>
                  <a:srgbClr val="0000FF"/>
                </a:solidFill>
              </a:rPr>
              <a:t>The UNIX Philosophy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>
            <a:extLst>
              <a:ext uri="{FF2B5EF4-FFF2-40B4-BE49-F238E27FC236}">
                <a16:creationId xmlns:a16="http://schemas.microsoft.com/office/drawing/2014/main" id="{44E30A88-93C1-B446-B666-2E73B3A889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What Is a Regular Expression?</a:t>
            </a:r>
          </a:p>
        </p:txBody>
      </p:sp>
      <p:sp>
        <p:nvSpPr>
          <p:cNvPr id="394243" name="Rectangle 3">
            <a:extLst>
              <a:ext uri="{FF2B5EF4-FFF2-40B4-BE49-F238E27FC236}">
                <a16:creationId xmlns:a16="http://schemas.microsoft.com/office/drawing/2014/main" id="{B05FCBDD-EB28-E648-8CC8-AC641EE527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950" y="1981200"/>
            <a:ext cx="903605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x-none" sz="2800"/>
              <a:t>A regular expression (</a:t>
            </a:r>
            <a:r>
              <a:rPr lang="en-US" altLang="x-none" sz="2800" i="1"/>
              <a:t>regex</a:t>
            </a:r>
            <a:r>
              <a:rPr lang="en-US" altLang="x-none" sz="2800"/>
              <a:t>) describes a set of possible input strings.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2800" i="1"/>
              <a:t>Regular expressions</a:t>
            </a:r>
            <a:r>
              <a:rPr lang="en-US" altLang="x-none" sz="2800"/>
              <a:t> descend from a fundamental concept in Computer Science called </a:t>
            </a:r>
            <a:r>
              <a:rPr lang="en-US" altLang="x-none" sz="2800" i="1"/>
              <a:t>finite automata</a:t>
            </a:r>
            <a:r>
              <a:rPr lang="en-US" altLang="x-none" sz="2800"/>
              <a:t> theory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2800" i="1"/>
              <a:t>Regular expressions</a:t>
            </a:r>
            <a:r>
              <a:rPr lang="en-US" altLang="x-none" sz="2800"/>
              <a:t> are endemic to Unix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x-none" sz="2400" b="1">
                <a:solidFill>
                  <a:srgbClr val="FF0066"/>
                </a:solidFill>
              </a:rPr>
              <a:t>vi</a:t>
            </a:r>
            <a:r>
              <a:rPr lang="en-US" altLang="x-none" sz="2400"/>
              <a:t>, </a:t>
            </a:r>
            <a:r>
              <a:rPr lang="en-US" altLang="x-none" sz="2400" b="1" err="1"/>
              <a:t>ed</a:t>
            </a:r>
            <a:r>
              <a:rPr lang="en-US" altLang="x-none" sz="2400"/>
              <a:t>, </a:t>
            </a:r>
            <a:r>
              <a:rPr lang="en-US" altLang="x-none" sz="2400" b="1" err="1">
                <a:solidFill>
                  <a:srgbClr val="FF0066"/>
                </a:solidFill>
              </a:rPr>
              <a:t>sed</a:t>
            </a:r>
            <a:r>
              <a:rPr lang="en-US" altLang="x-none" sz="2400"/>
              <a:t>, and </a:t>
            </a:r>
            <a:r>
              <a:rPr lang="en-US" altLang="x-none" sz="2400" b="1" err="1">
                <a:solidFill>
                  <a:srgbClr val="FF0066"/>
                </a:solidFill>
              </a:rPr>
              <a:t>emacs</a:t>
            </a:r>
            <a:endParaRPr lang="en-US" altLang="x-none" sz="2400" b="1">
              <a:solidFill>
                <a:srgbClr val="FF0066"/>
              </a:solidFill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x-none" sz="2400" b="1" err="1">
                <a:solidFill>
                  <a:srgbClr val="FF0066"/>
                </a:solidFill>
              </a:rPr>
              <a:t>awk</a:t>
            </a:r>
            <a:r>
              <a:rPr lang="en-US" altLang="x-none" sz="2400"/>
              <a:t>, </a:t>
            </a:r>
            <a:r>
              <a:rPr lang="en-US" altLang="x-none" sz="2400" b="1" err="1"/>
              <a:t>tcl</a:t>
            </a:r>
            <a:r>
              <a:rPr lang="en-US" altLang="x-none" sz="2400"/>
              <a:t>, </a:t>
            </a:r>
            <a:r>
              <a:rPr lang="en-US" altLang="x-none" sz="2400" b="1" err="1">
                <a:solidFill>
                  <a:srgbClr val="FF0066"/>
                </a:solidFill>
              </a:rPr>
              <a:t>perl</a:t>
            </a:r>
            <a:r>
              <a:rPr lang="en-US" altLang="x-none" sz="2400"/>
              <a:t> and </a:t>
            </a:r>
            <a:r>
              <a:rPr lang="en-US" altLang="x-none" sz="2400" b="1"/>
              <a:t>Python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x-none" sz="2400" b="1">
                <a:solidFill>
                  <a:srgbClr val="FF0066"/>
                </a:solidFill>
              </a:rPr>
              <a:t>grep</a:t>
            </a:r>
            <a:r>
              <a:rPr lang="en-US" altLang="x-none" sz="2400"/>
              <a:t>, </a:t>
            </a:r>
            <a:r>
              <a:rPr lang="en-US" altLang="x-none" sz="2400" b="1" err="1"/>
              <a:t>egrep</a:t>
            </a:r>
            <a:r>
              <a:rPr lang="en-US" altLang="x-none" sz="2400"/>
              <a:t>, </a:t>
            </a:r>
            <a:r>
              <a:rPr lang="en-US" altLang="x-none" sz="2400" b="1" err="1"/>
              <a:t>fgrep</a:t>
            </a:r>
            <a:endParaRPr lang="en-US" altLang="x-none" sz="2400" b="1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x-none" sz="2400" b="1"/>
              <a:t>compilers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>
            <a:extLst>
              <a:ext uri="{FF2B5EF4-FFF2-40B4-BE49-F238E27FC236}">
                <a16:creationId xmlns:a16="http://schemas.microsoft.com/office/drawing/2014/main" id="{B9F78A83-DE6F-7442-867C-568D0F57CF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Regular Expressions</a:t>
            </a:r>
          </a:p>
        </p:txBody>
      </p:sp>
      <p:sp>
        <p:nvSpPr>
          <p:cNvPr id="396291" name="Rectangle 3">
            <a:extLst>
              <a:ext uri="{FF2B5EF4-FFF2-40B4-BE49-F238E27FC236}">
                <a16:creationId xmlns:a16="http://schemas.microsoft.com/office/drawing/2014/main" id="{0AF9CDCD-B627-D54A-A5E6-C1A5B3936F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/>
              <a:t>The simplest regular expressions are a string of literal characters to match.</a:t>
            </a:r>
          </a:p>
          <a:p>
            <a:pPr eaLnBrk="1" hangingPunct="1">
              <a:defRPr/>
            </a:pPr>
            <a:r>
              <a:rPr lang="en-US" altLang="x-none"/>
              <a:t>The string </a:t>
            </a:r>
            <a:r>
              <a:rPr lang="en-US" altLang="x-none" b="1" i="1"/>
              <a:t>matches</a:t>
            </a:r>
            <a:r>
              <a:rPr lang="en-US" altLang="x-none"/>
              <a:t> the regular expression if it contains the substring.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Text Box 2">
            <a:extLst>
              <a:ext uri="{FF2B5EF4-FFF2-40B4-BE49-F238E27FC236}">
                <a16:creationId xmlns:a16="http://schemas.microsoft.com/office/drawing/2014/main" id="{8E0731D7-9D41-1042-8C93-FA743F29B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981200"/>
            <a:ext cx="4419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sz="3200" b="1">
                <a:latin typeface="Courier New" charset="0"/>
              </a:rPr>
              <a:t>UNIX Tools rocks.</a:t>
            </a:r>
          </a:p>
        </p:txBody>
      </p:sp>
      <p:sp>
        <p:nvSpPr>
          <p:cNvPr id="398339" name="Rectangle 3">
            <a:extLst>
              <a:ext uri="{FF2B5EF4-FFF2-40B4-BE49-F238E27FC236}">
                <a16:creationId xmlns:a16="http://schemas.microsoft.com/office/drawing/2014/main" id="{EE7FB1AE-5E08-5644-BA7E-2C88AF28E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057400"/>
            <a:ext cx="762000" cy="457200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398340" name="Rectangle 4">
            <a:extLst>
              <a:ext uri="{FF2B5EF4-FFF2-40B4-BE49-F238E27FC236}">
                <a16:creationId xmlns:a16="http://schemas.microsoft.com/office/drawing/2014/main" id="{E00226A3-AC71-0545-A6EE-AD92B7C74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971800"/>
            <a:ext cx="742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i="1">
                <a:latin typeface="Times New Roman" charset="0"/>
              </a:rPr>
              <a:t>match</a:t>
            </a:r>
          </a:p>
        </p:txBody>
      </p:sp>
      <p:sp>
        <p:nvSpPr>
          <p:cNvPr id="398341" name="Line 5">
            <a:extLst>
              <a:ext uri="{FF2B5EF4-FFF2-40B4-BE49-F238E27FC236}">
                <a16:creationId xmlns:a16="http://schemas.microsoft.com/office/drawing/2014/main" id="{6BEC4EBF-C65E-5840-BCFD-7C6732647C2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2590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398342" name="Line 6">
            <a:extLst>
              <a:ext uri="{FF2B5EF4-FFF2-40B4-BE49-F238E27FC236}">
                <a16:creationId xmlns:a16="http://schemas.microsoft.com/office/drawing/2014/main" id="{5B8E8DA5-1258-B548-9F02-82F470AE292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3581400"/>
            <a:ext cx="792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398343" name="Text Box 7">
            <a:extLst>
              <a:ext uri="{FF2B5EF4-FFF2-40B4-BE49-F238E27FC236}">
                <a16:creationId xmlns:a16="http://schemas.microsoft.com/office/drawing/2014/main" id="{91CC014E-042D-5B4F-BFB5-1D646F71E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733800"/>
            <a:ext cx="4419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sz="3200" b="1">
                <a:latin typeface="Courier New" charset="0"/>
              </a:rPr>
              <a:t>UNIX Tools sucks.</a:t>
            </a:r>
          </a:p>
        </p:txBody>
      </p:sp>
      <p:sp>
        <p:nvSpPr>
          <p:cNvPr id="398344" name="Rectangle 8">
            <a:extLst>
              <a:ext uri="{FF2B5EF4-FFF2-40B4-BE49-F238E27FC236}">
                <a16:creationId xmlns:a16="http://schemas.microsoft.com/office/drawing/2014/main" id="{6FC78C23-A9A0-0547-9A5F-D9DAEECBC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810000"/>
            <a:ext cx="762000" cy="457200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398345" name="Rectangle 9">
            <a:extLst>
              <a:ext uri="{FF2B5EF4-FFF2-40B4-BE49-F238E27FC236}">
                <a16:creationId xmlns:a16="http://schemas.microsoft.com/office/drawing/2014/main" id="{09085D0C-523D-CF41-A925-364D26608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724400"/>
            <a:ext cx="742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i="1">
                <a:latin typeface="Times New Roman" charset="0"/>
              </a:rPr>
              <a:t>match</a:t>
            </a:r>
          </a:p>
        </p:txBody>
      </p:sp>
      <p:sp>
        <p:nvSpPr>
          <p:cNvPr id="398346" name="Line 10">
            <a:extLst>
              <a:ext uri="{FF2B5EF4-FFF2-40B4-BE49-F238E27FC236}">
                <a16:creationId xmlns:a16="http://schemas.microsoft.com/office/drawing/2014/main" id="{EDFCD504-6438-8F46-B6DB-635ABA8E23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4343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398347" name="Line 11">
            <a:extLst>
              <a:ext uri="{FF2B5EF4-FFF2-40B4-BE49-F238E27FC236}">
                <a16:creationId xmlns:a16="http://schemas.microsoft.com/office/drawing/2014/main" id="{89D77EB0-380A-274C-8D40-D61529ABC4B4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5257800"/>
            <a:ext cx="792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398348" name="Text Box 12">
            <a:extLst>
              <a:ext uri="{FF2B5EF4-FFF2-40B4-BE49-F238E27FC236}">
                <a16:creationId xmlns:a16="http://schemas.microsoft.com/office/drawing/2014/main" id="{289943A0-5065-694A-86DC-B8F3465C8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486400"/>
            <a:ext cx="5562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sz="3200" b="1">
                <a:latin typeface="Courier New" charset="0"/>
              </a:rPr>
              <a:t>UNIX Tools is okay.</a:t>
            </a:r>
          </a:p>
        </p:txBody>
      </p:sp>
      <p:sp>
        <p:nvSpPr>
          <p:cNvPr id="398349" name="Rectangle 13">
            <a:extLst>
              <a:ext uri="{FF2B5EF4-FFF2-40B4-BE49-F238E27FC236}">
                <a16:creationId xmlns:a16="http://schemas.microsoft.com/office/drawing/2014/main" id="{3C270461-3D44-164C-AC39-DA9A6A40F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6172200"/>
            <a:ext cx="1028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i="1">
                <a:latin typeface="Times New Roman" charset="0"/>
              </a:rPr>
              <a:t>no match</a:t>
            </a:r>
          </a:p>
        </p:txBody>
      </p:sp>
      <p:sp>
        <p:nvSpPr>
          <p:cNvPr id="398350" name="Rectangle 14">
            <a:extLst>
              <a:ext uri="{FF2B5EF4-FFF2-40B4-BE49-F238E27FC236}">
                <a16:creationId xmlns:a16="http://schemas.microsoft.com/office/drawing/2014/main" id="{4436FF61-760A-D241-896B-0BAF6F231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838200"/>
            <a:ext cx="190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i="1">
                <a:latin typeface="Times New Roman" charset="0"/>
              </a:rPr>
              <a:t>regular expression</a:t>
            </a:r>
          </a:p>
        </p:txBody>
      </p:sp>
      <p:sp>
        <p:nvSpPr>
          <p:cNvPr id="398351" name="Line 15">
            <a:extLst>
              <a:ext uri="{FF2B5EF4-FFF2-40B4-BE49-F238E27FC236}">
                <a16:creationId xmlns:a16="http://schemas.microsoft.com/office/drawing/2014/main" id="{52B2DFB1-1641-4249-B715-8E0B0230A8C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1066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398352" name="Rectangle 16">
            <a:extLst>
              <a:ext uri="{FF2B5EF4-FFF2-40B4-BE49-F238E27FC236}">
                <a16:creationId xmlns:a16="http://schemas.microsoft.com/office/drawing/2014/main" id="{E91EE4E8-8AD8-3B49-9BFC-BBB47D50F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762000"/>
            <a:ext cx="1447800" cy="609600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398353" name="Text Box 17">
            <a:extLst>
              <a:ext uri="{FF2B5EF4-FFF2-40B4-BE49-F238E27FC236}">
                <a16:creationId xmlns:a16="http://schemas.microsoft.com/office/drawing/2014/main" id="{B0F51E62-B9A6-9D4E-A9BB-DA6C58DABF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762000"/>
            <a:ext cx="1447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sz="3200" b="1">
                <a:solidFill>
                  <a:srgbClr val="FF0000"/>
                </a:solidFill>
                <a:latin typeface="Courier New" charset="0"/>
              </a:rPr>
              <a:t>c k s</a:t>
            </a:r>
          </a:p>
        </p:txBody>
      </p:sp>
      <p:sp>
        <p:nvSpPr>
          <p:cNvPr id="398354" name="Line 18">
            <a:extLst>
              <a:ext uri="{FF2B5EF4-FFF2-40B4-BE49-F238E27FC236}">
                <a16:creationId xmlns:a16="http://schemas.microsoft.com/office/drawing/2014/main" id="{BC0C3049-20D9-4146-82B0-0592B5138A1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76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398355" name="Line 19">
            <a:extLst>
              <a:ext uri="{FF2B5EF4-FFF2-40B4-BE49-F238E27FC236}">
                <a16:creationId xmlns:a16="http://schemas.microsoft.com/office/drawing/2014/main" id="{D75218AA-989C-EA46-A05F-CF7D5BD3F42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76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>
            <a:extLst>
              <a:ext uri="{FF2B5EF4-FFF2-40B4-BE49-F238E27FC236}">
                <a16:creationId xmlns:a16="http://schemas.microsoft.com/office/drawing/2014/main" id="{5FB515FE-1CEC-6448-8FF7-9A65429063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Regular Expressions</a:t>
            </a:r>
          </a:p>
        </p:txBody>
      </p:sp>
      <p:sp>
        <p:nvSpPr>
          <p:cNvPr id="400387" name="Rectangle 3">
            <a:extLst>
              <a:ext uri="{FF2B5EF4-FFF2-40B4-BE49-F238E27FC236}">
                <a16:creationId xmlns:a16="http://schemas.microsoft.com/office/drawing/2014/main" id="{2D57D91F-6818-934D-A17F-B8E2C4F0B7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1731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/>
              <a:t>A regular expression can match a string in more than one place.</a:t>
            </a:r>
          </a:p>
        </p:txBody>
      </p:sp>
      <p:sp>
        <p:nvSpPr>
          <p:cNvPr id="400388" name="Text Box 4">
            <a:extLst>
              <a:ext uri="{FF2B5EF4-FFF2-40B4-BE49-F238E27FC236}">
                <a16:creationId xmlns:a16="http://schemas.microsoft.com/office/drawing/2014/main" id="{CDDAECBB-0CA9-9D41-84F8-C7339EB109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648200"/>
            <a:ext cx="6172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sz="3200" b="1">
                <a:latin typeface="Courier New" charset="0"/>
              </a:rPr>
              <a:t>Scrapple from the apple.</a:t>
            </a:r>
          </a:p>
        </p:txBody>
      </p:sp>
      <p:sp>
        <p:nvSpPr>
          <p:cNvPr id="400389" name="Rectangle 5">
            <a:extLst>
              <a:ext uri="{FF2B5EF4-FFF2-40B4-BE49-F238E27FC236}">
                <a16:creationId xmlns:a16="http://schemas.microsoft.com/office/drawing/2014/main" id="{59C9621E-BEA0-4440-BCC0-687B3D13B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724400"/>
            <a:ext cx="1295400" cy="457200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00390" name="Rectangle 6">
            <a:extLst>
              <a:ext uri="{FF2B5EF4-FFF2-40B4-BE49-F238E27FC236}">
                <a16:creationId xmlns:a16="http://schemas.microsoft.com/office/drawing/2014/main" id="{518DAE9C-000A-0844-8279-FBB263B72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724400"/>
            <a:ext cx="1295400" cy="457200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00391" name="Rectangle 7">
            <a:extLst>
              <a:ext uri="{FF2B5EF4-FFF2-40B4-BE49-F238E27FC236}">
                <a16:creationId xmlns:a16="http://schemas.microsoft.com/office/drawing/2014/main" id="{7E265C52-29C1-5143-AE64-2A780C6CA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5626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i="1">
                <a:latin typeface="Times New Roman" charset="0"/>
              </a:rPr>
              <a:t>match 1</a:t>
            </a:r>
          </a:p>
        </p:txBody>
      </p:sp>
      <p:sp>
        <p:nvSpPr>
          <p:cNvPr id="400392" name="Rectangle 8">
            <a:extLst>
              <a:ext uri="{FF2B5EF4-FFF2-40B4-BE49-F238E27FC236}">
                <a16:creationId xmlns:a16="http://schemas.microsoft.com/office/drawing/2014/main" id="{93662D00-5324-B147-AA12-230CCFBBB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5626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i="1">
                <a:latin typeface="Times New Roman" charset="0"/>
              </a:rPr>
              <a:t>match 2</a:t>
            </a:r>
          </a:p>
        </p:txBody>
      </p:sp>
      <p:sp>
        <p:nvSpPr>
          <p:cNvPr id="400393" name="Line 9">
            <a:extLst>
              <a:ext uri="{FF2B5EF4-FFF2-40B4-BE49-F238E27FC236}">
                <a16:creationId xmlns:a16="http://schemas.microsoft.com/office/drawing/2014/main" id="{6A88D3B3-6EA1-BA40-9471-B5EE17A427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5181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00394" name="Line 10">
            <a:extLst>
              <a:ext uri="{FF2B5EF4-FFF2-40B4-BE49-F238E27FC236}">
                <a16:creationId xmlns:a16="http://schemas.microsoft.com/office/drawing/2014/main" id="{260DBEC5-56D7-B644-859A-CAD4373902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5181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00395" name="Rectangle 11">
            <a:extLst>
              <a:ext uri="{FF2B5EF4-FFF2-40B4-BE49-F238E27FC236}">
                <a16:creationId xmlns:a16="http://schemas.microsoft.com/office/drawing/2014/main" id="{77DE17AD-0077-5E49-8911-A93ADF4EF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581400"/>
            <a:ext cx="190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i="1">
                <a:latin typeface="Times New Roman" charset="0"/>
              </a:rPr>
              <a:t>regular expression</a:t>
            </a:r>
          </a:p>
        </p:txBody>
      </p:sp>
      <p:sp>
        <p:nvSpPr>
          <p:cNvPr id="400396" name="Line 12">
            <a:extLst>
              <a:ext uri="{FF2B5EF4-FFF2-40B4-BE49-F238E27FC236}">
                <a16:creationId xmlns:a16="http://schemas.microsoft.com/office/drawing/2014/main" id="{7391416E-B925-634B-8997-C49EDD8B2E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3810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00397" name="Rectangle 13">
            <a:extLst>
              <a:ext uri="{FF2B5EF4-FFF2-40B4-BE49-F238E27FC236}">
                <a16:creationId xmlns:a16="http://schemas.microsoft.com/office/drawing/2014/main" id="{015889CB-C0B0-1148-B9D5-BC604172D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505200"/>
            <a:ext cx="2438400" cy="609600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00398" name="Text Box 14">
            <a:extLst>
              <a:ext uri="{FF2B5EF4-FFF2-40B4-BE49-F238E27FC236}">
                <a16:creationId xmlns:a16="http://schemas.microsoft.com/office/drawing/2014/main" id="{0FE3EB3C-410D-2548-A40E-471B8ED168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505200"/>
            <a:ext cx="2438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sz="3200" b="1">
                <a:solidFill>
                  <a:srgbClr val="FF0000"/>
                </a:solidFill>
                <a:latin typeface="Courier New" charset="0"/>
              </a:rPr>
              <a:t>a p p l e</a:t>
            </a:r>
          </a:p>
        </p:txBody>
      </p:sp>
      <p:sp>
        <p:nvSpPr>
          <p:cNvPr id="400399" name="Line 15">
            <a:extLst>
              <a:ext uri="{FF2B5EF4-FFF2-40B4-BE49-F238E27FC236}">
                <a16:creationId xmlns:a16="http://schemas.microsoft.com/office/drawing/2014/main" id="{92BF6065-50B5-1041-B9D6-F56765A41E6F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3505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00400" name="Line 16">
            <a:extLst>
              <a:ext uri="{FF2B5EF4-FFF2-40B4-BE49-F238E27FC236}">
                <a16:creationId xmlns:a16="http://schemas.microsoft.com/office/drawing/2014/main" id="{8039A011-2157-064F-B3A7-AAF2E8F96B2A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3505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00401" name="Line 17">
            <a:extLst>
              <a:ext uri="{FF2B5EF4-FFF2-40B4-BE49-F238E27FC236}">
                <a16:creationId xmlns:a16="http://schemas.microsoft.com/office/drawing/2014/main" id="{19C45AD0-E417-2F4C-83DE-C9B72D40A6C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3505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00402" name="Line 18">
            <a:extLst>
              <a:ext uri="{FF2B5EF4-FFF2-40B4-BE49-F238E27FC236}">
                <a16:creationId xmlns:a16="http://schemas.microsoft.com/office/drawing/2014/main" id="{DB87F29A-4253-ED4B-87BF-730315642B51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3505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>
            <a:extLst>
              <a:ext uri="{FF2B5EF4-FFF2-40B4-BE49-F238E27FC236}">
                <a16:creationId xmlns:a16="http://schemas.microsoft.com/office/drawing/2014/main" id="{FF28CA84-DE98-A24B-B749-39EC85ECDB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Regular Expressions</a:t>
            </a:r>
          </a:p>
        </p:txBody>
      </p:sp>
      <p:sp>
        <p:nvSpPr>
          <p:cNvPr id="402435" name="Rectangle 3">
            <a:extLst>
              <a:ext uri="{FF2B5EF4-FFF2-40B4-BE49-F238E27FC236}">
                <a16:creationId xmlns:a16="http://schemas.microsoft.com/office/drawing/2014/main" id="{96F4C21A-02B5-D842-A64A-B0EDA0EDEC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07413" cy="11731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The “</a:t>
            </a:r>
            <a:r>
              <a:rPr lang="en-US" altLang="x-none" sz="4400" b="1">
                <a:solidFill>
                  <a:srgbClr val="FF0066"/>
                </a:solidFill>
                <a:latin typeface="Courier New" charset="0"/>
              </a:rPr>
              <a:t>.</a:t>
            </a:r>
            <a:r>
              <a:rPr lang="en-US" altLang="x-none" sz="4400" b="1">
                <a:solidFill>
                  <a:srgbClr val="0000FF"/>
                </a:solidFill>
                <a:latin typeface="Courier New" charset="0"/>
              </a:rPr>
              <a:t>”</a:t>
            </a:r>
            <a:r>
              <a:rPr lang="en-US" altLang="x-none" b="1">
                <a:solidFill>
                  <a:srgbClr val="0000FF"/>
                </a:solidFill>
              </a:rPr>
              <a:t> regular expression can be used to match any character</a:t>
            </a:r>
            <a:r>
              <a:rPr lang="en-US" altLang="x-none"/>
              <a:t>.</a:t>
            </a:r>
          </a:p>
        </p:txBody>
      </p:sp>
      <p:sp>
        <p:nvSpPr>
          <p:cNvPr id="402436" name="Text Box 4">
            <a:extLst>
              <a:ext uri="{FF2B5EF4-FFF2-40B4-BE49-F238E27FC236}">
                <a16:creationId xmlns:a16="http://schemas.microsoft.com/office/drawing/2014/main" id="{42737DCF-2D65-CF44-9DBB-6E83D60A3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495800"/>
            <a:ext cx="6172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sz="3200" b="1">
                <a:latin typeface="Courier New" charset="0"/>
              </a:rPr>
              <a:t>For me to poop on.</a:t>
            </a:r>
          </a:p>
        </p:txBody>
      </p:sp>
      <p:sp>
        <p:nvSpPr>
          <p:cNvPr id="402437" name="Rectangle 5">
            <a:extLst>
              <a:ext uri="{FF2B5EF4-FFF2-40B4-BE49-F238E27FC236}">
                <a16:creationId xmlns:a16="http://schemas.microsoft.com/office/drawing/2014/main" id="{2A6936BA-20D5-A64B-8D8D-5724AE1DD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572000"/>
            <a:ext cx="762000" cy="457200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02438" name="Rectangle 6">
            <a:extLst>
              <a:ext uri="{FF2B5EF4-FFF2-40B4-BE49-F238E27FC236}">
                <a16:creationId xmlns:a16="http://schemas.microsoft.com/office/drawing/2014/main" id="{17B61F8E-2C77-C747-B573-A104156AB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4102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i="1">
                <a:latin typeface="Times New Roman" charset="0"/>
              </a:rPr>
              <a:t>match 1</a:t>
            </a:r>
          </a:p>
        </p:txBody>
      </p:sp>
      <p:sp>
        <p:nvSpPr>
          <p:cNvPr id="402439" name="Rectangle 7">
            <a:extLst>
              <a:ext uri="{FF2B5EF4-FFF2-40B4-BE49-F238E27FC236}">
                <a16:creationId xmlns:a16="http://schemas.microsoft.com/office/drawing/2014/main" id="{10F06A39-CDEF-FB4C-9EC4-1E523F965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4102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i="1">
                <a:latin typeface="Times New Roman" charset="0"/>
              </a:rPr>
              <a:t>match 2</a:t>
            </a:r>
          </a:p>
        </p:txBody>
      </p:sp>
      <p:sp>
        <p:nvSpPr>
          <p:cNvPr id="402440" name="Line 8">
            <a:extLst>
              <a:ext uri="{FF2B5EF4-FFF2-40B4-BE49-F238E27FC236}">
                <a16:creationId xmlns:a16="http://schemas.microsoft.com/office/drawing/2014/main" id="{677D427C-835C-9D45-86E1-A4A3FBAE94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5029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02441" name="Line 9">
            <a:extLst>
              <a:ext uri="{FF2B5EF4-FFF2-40B4-BE49-F238E27FC236}">
                <a16:creationId xmlns:a16="http://schemas.microsoft.com/office/drawing/2014/main" id="{D08D4265-2F72-2E46-A6C9-D3065E2578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5029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02442" name="Rectangle 10">
            <a:extLst>
              <a:ext uri="{FF2B5EF4-FFF2-40B4-BE49-F238E27FC236}">
                <a16:creationId xmlns:a16="http://schemas.microsoft.com/office/drawing/2014/main" id="{84A80DC7-394A-5544-AD26-24E1720DB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429000"/>
            <a:ext cx="190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i="1">
                <a:latin typeface="Times New Roman" charset="0"/>
              </a:rPr>
              <a:t>regular expression</a:t>
            </a:r>
          </a:p>
        </p:txBody>
      </p:sp>
      <p:sp>
        <p:nvSpPr>
          <p:cNvPr id="402443" name="Line 11">
            <a:extLst>
              <a:ext uri="{FF2B5EF4-FFF2-40B4-BE49-F238E27FC236}">
                <a16:creationId xmlns:a16="http://schemas.microsoft.com/office/drawing/2014/main" id="{73580EF9-4BD8-2E48-AC57-A74E1E8D025B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3657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02444" name="Rectangle 12">
            <a:extLst>
              <a:ext uri="{FF2B5EF4-FFF2-40B4-BE49-F238E27FC236}">
                <a16:creationId xmlns:a16="http://schemas.microsoft.com/office/drawing/2014/main" id="{B7676915-1963-0A4F-91C3-764FC6067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352800"/>
            <a:ext cx="1447800" cy="609600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02445" name="Text Box 13">
            <a:extLst>
              <a:ext uri="{FF2B5EF4-FFF2-40B4-BE49-F238E27FC236}">
                <a16:creationId xmlns:a16="http://schemas.microsoft.com/office/drawing/2014/main" id="{A020EE6A-AE83-AE4D-912D-4A1E86AADC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3528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sz="3200" b="1">
                <a:solidFill>
                  <a:srgbClr val="FF0000"/>
                </a:solidFill>
                <a:latin typeface="Courier New" charset="0"/>
              </a:rPr>
              <a:t>o </a:t>
            </a:r>
            <a:r>
              <a:rPr lang="en-US" altLang="x-none" sz="3200" b="1">
                <a:solidFill>
                  <a:schemeClr val="accent2"/>
                </a:solidFill>
                <a:latin typeface="Courier New" charset="0"/>
              </a:rPr>
              <a:t>.</a:t>
            </a:r>
            <a:r>
              <a:rPr lang="en-US" altLang="x-none" sz="3200" b="1">
                <a:solidFill>
                  <a:srgbClr val="FF0000"/>
                </a:solidFill>
                <a:latin typeface="Courier New" charset="0"/>
              </a:rPr>
              <a:t>   </a:t>
            </a:r>
          </a:p>
        </p:txBody>
      </p:sp>
      <p:sp>
        <p:nvSpPr>
          <p:cNvPr id="402446" name="Line 14">
            <a:extLst>
              <a:ext uri="{FF2B5EF4-FFF2-40B4-BE49-F238E27FC236}">
                <a16:creationId xmlns:a16="http://schemas.microsoft.com/office/drawing/2014/main" id="{734BBADC-B204-3447-B94A-BA074AF0EEF4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3352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02447" name="Line 15">
            <a:extLst>
              <a:ext uri="{FF2B5EF4-FFF2-40B4-BE49-F238E27FC236}">
                <a16:creationId xmlns:a16="http://schemas.microsoft.com/office/drawing/2014/main" id="{72C74AB6-3B24-8949-AD37-0394012F0FF5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3352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02448" name="Line 16">
            <a:extLst>
              <a:ext uri="{FF2B5EF4-FFF2-40B4-BE49-F238E27FC236}">
                <a16:creationId xmlns:a16="http://schemas.microsoft.com/office/drawing/2014/main" id="{B0486BD9-9BDF-5746-A794-A21E88343C82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3352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02449" name="Rectangle 17">
            <a:extLst>
              <a:ext uri="{FF2B5EF4-FFF2-40B4-BE49-F238E27FC236}">
                <a16:creationId xmlns:a16="http://schemas.microsoft.com/office/drawing/2014/main" id="{973FAB15-1F5F-1E41-BADD-E17883448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572000"/>
            <a:ext cx="762000" cy="457200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>
            <a:extLst>
              <a:ext uri="{FF2B5EF4-FFF2-40B4-BE49-F238E27FC236}">
                <a16:creationId xmlns:a16="http://schemas.microsoft.com/office/drawing/2014/main" id="{94543A57-CB18-864B-8AB0-43962BB227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Character Classes</a:t>
            </a:r>
          </a:p>
        </p:txBody>
      </p:sp>
      <p:sp>
        <p:nvSpPr>
          <p:cNvPr id="404483" name="Rectangle 3">
            <a:extLst>
              <a:ext uri="{FF2B5EF4-FFF2-40B4-BE49-F238E27FC236}">
                <a16:creationId xmlns:a16="http://schemas.microsoft.com/office/drawing/2014/main" id="{358844A2-7A4A-1E42-9280-DE0D681B3F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78850" cy="11731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Character classes </a:t>
            </a:r>
            <a:r>
              <a:rPr lang="en-US" altLang="x-none" b="1">
                <a:solidFill>
                  <a:srgbClr val="FF0066"/>
                </a:solidFill>
                <a:latin typeface="Courier New" charset="0"/>
              </a:rPr>
              <a:t>[]</a:t>
            </a:r>
            <a:r>
              <a:rPr lang="en-US" altLang="x-none" b="1">
                <a:solidFill>
                  <a:srgbClr val="0000FF"/>
                </a:solidFill>
              </a:rPr>
              <a:t> can be used to match any specific set of characters.</a:t>
            </a:r>
          </a:p>
        </p:txBody>
      </p:sp>
      <p:sp>
        <p:nvSpPr>
          <p:cNvPr id="404484" name="Text Box 4">
            <a:extLst>
              <a:ext uri="{FF2B5EF4-FFF2-40B4-BE49-F238E27FC236}">
                <a16:creationId xmlns:a16="http://schemas.microsoft.com/office/drawing/2014/main" id="{5DB56824-03A7-5142-8BDE-F65A39F799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724400"/>
            <a:ext cx="6172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sz="3200" b="1">
                <a:latin typeface="Courier New" charset="0"/>
              </a:rPr>
              <a:t>beat a brat on a boat</a:t>
            </a:r>
          </a:p>
        </p:txBody>
      </p:sp>
      <p:sp>
        <p:nvSpPr>
          <p:cNvPr id="404485" name="Rectangle 5">
            <a:extLst>
              <a:ext uri="{FF2B5EF4-FFF2-40B4-BE49-F238E27FC236}">
                <a16:creationId xmlns:a16="http://schemas.microsoft.com/office/drawing/2014/main" id="{7036DC25-0585-7F42-9365-7D7AF0CF4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4800600"/>
            <a:ext cx="990600" cy="457200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04486" name="Rectangle 6">
            <a:extLst>
              <a:ext uri="{FF2B5EF4-FFF2-40B4-BE49-F238E27FC236}">
                <a16:creationId xmlns:a16="http://schemas.microsoft.com/office/drawing/2014/main" id="{3796CD53-2875-9046-AF61-C89947D48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6388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i="1">
                <a:latin typeface="Times New Roman" charset="0"/>
              </a:rPr>
              <a:t>match 1</a:t>
            </a:r>
          </a:p>
        </p:txBody>
      </p:sp>
      <p:sp>
        <p:nvSpPr>
          <p:cNvPr id="404487" name="Rectangle 7">
            <a:extLst>
              <a:ext uri="{FF2B5EF4-FFF2-40B4-BE49-F238E27FC236}">
                <a16:creationId xmlns:a16="http://schemas.microsoft.com/office/drawing/2014/main" id="{3273D4DE-A5B9-8641-A4A1-93DE48407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6388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i="1">
                <a:latin typeface="Times New Roman" charset="0"/>
              </a:rPr>
              <a:t>match 2</a:t>
            </a:r>
          </a:p>
        </p:txBody>
      </p:sp>
      <p:sp>
        <p:nvSpPr>
          <p:cNvPr id="404488" name="Line 8">
            <a:extLst>
              <a:ext uri="{FF2B5EF4-FFF2-40B4-BE49-F238E27FC236}">
                <a16:creationId xmlns:a16="http://schemas.microsoft.com/office/drawing/2014/main" id="{FB29A679-340F-2C47-8A6B-95CBEF348B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5257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04489" name="Line 9">
            <a:extLst>
              <a:ext uri="{FF2B5EF4-FFF2-40B4-BE49-F238E27FC236}">
                <a16:creationId xmlns:a16="http://schemas.microsoft.com/office/drawing/2014/main" id="{D1BD1BD8-9AB7-074B-8D67-AE2995CDE9C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6600" y="5257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04490" name="Rectangle 10">
            <a:extLst>
              <a:ext uri="{FF2B5EF4-FFF2-40B4-BE49-F238E27FC236}">
                <a16:creationId xmlns:a16="http://schemas.microsoft.com/office/drawing/2014/main" id="{EA2384AB-3B2C-5340-9263-0F6B364A4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657600"/>
            <a:ext cx="190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i="1">
                <a:latin typeface="Times New Roman" charset="0"/>
              </a:rPr>
              <a:t>regular expression</a:t>
            </a:r>
          </a:p>
        </p:txBody>
      </p:sp>
      <p:sp>
        <p:nvSpPr>
          <p:cNvPr id="404491" name="Line 11">
            <a:extLst>
              <a:ext uri="{FF2B5EF4-FFF2-40B4-BE49-F238E27FC236}">
                <a16:creationId xmlns:a16="http://schemas.microsoft.com/office/drawing/2014/main" id="{DD8E85AD-762D-0C44-AA8C-69150ACD09A1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3886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04492" name="Rectangle 12">
            <a:extLst>
              <a:ext uri="{FF2B5EF4-FFF2-40B4-BE49-F238E27FC236}">
                <a16:creationId xmlns:a16="http://schemas.microsoft.com/office/drawing/2014/main" id="{98F144CE-067D-4041-A5BE-A8A53296A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581400"/>
            <a:ext cx="2971800" cy="609600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04493" name="Text Box 13">
            <a:extLst>
              <a:ext uri="{FF2B5EF4-FFF2-40B4-BE49-F238E27FC236}">
                <a16:creationId xmlns:a16="http://schemas.microsoft.com/office/drawing/2014/main" id="{8C0CF2A2-CE9F-EA43-98C9-5EFA06BFDF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581400"/>
            <a:ext cx="3200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sz="3200" b="1">
                <a:solidFill>
                  <a:srgbClr val="FF0000"/>
                </a:solidFill>
                <a:latin typeface="Courier New" charset="0"/>
              </a:rPr>
              <a:t>b </a:t>
            </a:r>
            <a:r>
              <a:rPr lang="en-US" altLang="x-none" sz="3200" b="1">
                <a:solidFill>
                  <a:srgbClr val="0000FF"/>
                </a:solidFill>
                <a:latin typeface="Courier New" charset="0"/>
              </a:rPr>
              <a:t>[</a:t>
            </a:r>
            <a:r>
              <a:rPr lang="en-US" altLang="x-none" sz="3200" b="1" err="1">
                <a:solidFill>
                  <a:srgbClr val="0000FF"/>
                </a:solidFill>
                <a:latin typeface="Courier New" charset="0"/>
              </a:rPr>
              <a:t>eor</a:t>
            </a:r>
            <a:r>
              <a:rPr lang="en-US" altLang="x-none" sz="3200" b="1">
                <a:solidFill>
                  <a:srgbClr val="0000FF"/>
                </a:solidFill>
                <a:latin typeface="Courier New" charset="0"/>
              </a:rPr>
              <a:t>]</a:t>
            </a:r>
            <a:r>
              <a:rPr lang="en-US" altLang="x-none" sz="3200" b="1">
                <a:solidFill>
                  <a:srgbClr val="FF0000"/>
                </a:solidFill>
                <a:latin typeface="Courier New" charset="0"/>
              </a:rPr>
              <a:t> a t  </a:t>
            </a:r>
          </a:p>
        </p:txBody>
      </p:sp>
      <p:sp>
        <p:nvSpPr>
          <p:cNvPr id="404494" name="Line 14">
            <a:extLst>
              <a:ext uri="{FF2B5EF4-FFF2-40B4-BE49-F238E27FC236}">
                <a16:creationId xmlns:a16="http://schemas.microsoft.com/office/drawing/2014/main" id="{DB09C26E-0FA8-9942-909A-9F785EB94707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3581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04495" name="Line 15">
            <a:extLst>
              <a:ext uri="{FF2B5EF4-FFF2-40B4-BE49-F238E27FC236}">
                <a16:creationId xmlns:a16="http://schemas.microsoft.com/office/drawing/2014/main" id="{47B9D956-ED19-1641-8DDF-E0C9350B2CAD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3581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04496" name="Line 16">
            <a:extLst>
              <a:ext uri="{FF2B5EF4-FFF2-40B4-BE49-F238E27FC236}">
                <a16:creationId xmlns:a16="http://schemas.microsoft.com/office/drawing/2014/main" id="{B390C0C6-9E07-104A-A8BE-71682C7FE190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3581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04497" name="Rectangle 17">
            <a:extLst>
              <a:ext uri="{FF2B5EF4-FFF2-40B4-BE49-F238E27FC236}">
                <a16:creationId xmlns:a16="http://schemas.microsoft.com/office/drawing/2014/main" id="{F5C53131-5D5E-C448-8FE8-4283EA294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800600"/>
            <a:ext cx="1066800" cy="457200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04498" name="Rectangle 18">
            <a:extLst>
              <a:ext uri="{FF2B5EF4-FFF2-40B4-BE49-F238E27FC236}">
                <a16:creationId xmlns:a16="http://schemas.microsoft.com/office/drawing/2014/main" id="{C368AE18-2BBF-2A47-A555-2C1F13967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800600"/>
            <a:ext cx="1066800" cy="457200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04499" name="Rectangle 19">
            <a:extLst>
              <a:ext uri="{FF2B5EF4-FFF2-40B4-BE49-F238E27FC236}">
                <a16:creationId xmlns:a16="http://schemas.microsoft.com/office/drawing/2014/main" id="{BBE3F588-4502-2B49-B749-1A6F62230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56388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i="1">
                <a:latin typeface="Times New Roman" charset="0"/>
              </a:rPr>
              <a:t>match 3</a:t>
            </a:r>
          </a:p>
        </p:txBody>
      </p:sp>
      <p:sp>
        <p:nvSpPr>
          <p:cNvPr id="404500" name="Line 20">
            <a:extLst>
              <a:ext uri="{FF2B5EF4-FFF2-40B4-BE49-F238E27FC236}">
                <a16:creationId xmlns:a16="http://schemas.microsoft.com/office/drawing/2014/main" id="{635EF005-3A6E-B246-8F24-7AD2A4B246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1200" y="5257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>
            <a:extLst>
              <a:ext uri="{FF2B5EF4-FFF2-40B4-BE49-F238E27FC236}">
                <a16:creationId xmlns:a16="http://schemas.microsoft.com/office/drawing/2014/main" id="{BB07B6A0-1664-4643-9B5C-ED35814B82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Negated Character Classes</a:t>
            </a:r>
          </a:p>
        </p:txBody>
      </p:sp>
      <p:sp>
        <p:nvSpPr>
          <p:cNvPr id="406531" name="Rectangle 3">
            <a:extLst>
              <a:ext uri="{FF2B5EF4-FFF2-40B4-BE49-F238E27FC236}">
                <a16:creationId xmlns:a16="http://schemas.microsoft.com/office/drawing/2014/main" id="{24D462AA-2773-184D-AAA0-E2DC468A5E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950" y="1600200"/>
            <a:ext cx="8928100" cy="11731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Character classes can be negated with the </a:t>
            </a:r>
            <a:r>
              <a:rPr lang="en-US" altLang="x-none" b="1">
                <a:solidFill>
                  <a:srgbClr val="FF0000"/>
                </a:solidFill>
                <a:latin typeface="Courier New" charset="0"/>
              </a:rPr>
              <a:t>[^]</a:t>
            </a:r>
            <a:r>
              <a:rPr lang="en-US" altLang="x-none" b="1">
                <a:solidFill>
                  <a:srgbClr val="0000FF"/>
                </a:solidFill>
              </a:rPr>
              <a:t> syntax.</a:t>
            </a:r>
          </a:p>
        </p:txBody>
      </p:sp>
      <p:sp>
        <p:nvSpPr>
          <p:cNvPr id="406532" name="Text Box 4">
            <a:extLst>
              <a:ext uri="{FF2B5EF4-FFF2-40B4-BE49-F238E27FC236}">
                <a16:creationId xmlns:a16="http://schemas.microsoft.com/office/drawing/2014/main" id="{117CC18F-B8BB-0C4A-8C93-5AF0EA77E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724400"/>
            <a:ext cx="6172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sz="3200" b="1">
                <a:latin typeface="Courier New" charset="0"/>
              </a:rPr>
              <a:t>beat a brat on a boat</a:t>
            </a:r>
          </a:p>
        </p:txBody>
      </p:sp>
      <p:sp>
        <p:nvSpPr>
          <p:cNvPr id="406533" name="Rectangle 5">
            <a:extLst>
              <a:ext uri="{FF2B5EF4-FFF2-40B4-BE49-F238E27FC236}">
                <a16:creationId xmlns:a16="http://schemas.microsoft.com/office/drawing/2014/main" id="{ED348E7D-9D50-9440-93FE-B24FEAA75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638800"/>
            <a:ext cx="742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i="1">
                <a:latin typeface="Times New Roman" charset="0"/>
              </a:rPr>
              <a:t>match</a:t>
            </a:r>
          </a:p>
        </p:txBody>
      </p:sp>
      <p:sp>
        <p:nvSpPr>
          <p:cNvPr id="406534" name="Line 6">
            <a:extLst>
              <a:ext uri="{FF2B5EF4-FFF2-40B4-BE49-F238E27FC236}">
                <a16:creationId xmlns:a16="http://schemas.microsoft.com/office/drawing/2014/main" id="{1BDF8C55-17AA-0042-9FF3-23E8C4EAC0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6600" y="5257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06535" name="Rectangle 7">
            <a:extLst>
              <a:ext uri="{FF2B5EF4-FFF2-40B4-BE49-F238E27FC236}">
                <a16:creationId xmlns:a16="http://schemas.microsoft.com/office/drawing/2014/main" id="{6A360FE7-01DF-954C-827C-C6BF502D6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657600"/>
            <a:ext cx="190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i="1">
                <a:latin typeface="Times New Roman" charset="0"/>
              </a:rPr>
              <a:t>regular expression</a:t>
            </a:r>
          </a:p>
        </p:txBody>
      </p:sp>
      <p:sp>
        <p:nvSpPr>
          <p:cNvPr id="406536" name="Line 8">
            <a:extLst>
              <a:ext uri="{FF2B5EF4-FFF2-40B4-BE49-F238E27FC236}">
                <a16:creationId xmlns:a16="http://schemas.microsoft.com/office/drawing/2014/main" id="{D3208AB2-AD34-914D-82B7-AF908D632CA5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3886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06537" name="Rectangle 9">
            <a:extLst>
              <a:ext uri="{FF2B5EF4-FFF2-40B4-BE49-F238E27FC236}">
                <a16:creationId xmlns:a16="http://schemas.microsoft.com/office/drawing/2014/main" id="{60225598-2532-E747-B2B9-F871F1B53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581400"/>
            <a:ext cx="2971800" cy="609600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06538" name="Text Box 10">
            <a:extLst>
              <a:ext uri="{FF2B5EF4-FFF2-40B4-BE49-F238E27FC236}">
                <a16:creationId xmlns:a16="http://schemas.microsoft.com/office/drawing/2014/main" id="{6CB553A3-D03E-B44F-BD90-93FBF2566C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581400"/>
            <a:ext cx="3200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sz="3200" b="1">
                <a:solidFill>
                  <a:srgbClr val="FF0000"/>
                </a:solidFill>
                <a:latin typeface="Courier New" charset="0"/>
              </a:rPr>
              <a:t>b </a:t>
            </a:r>
            <a:r>
              <a:rPr lang="en-US" altLang="x-none" sz="3200" b="1">
                <a:solidFill>
                  <a:schemeClr val="accent2"/>
                </a:solidFill>
                <a:latin typeface="Courier New" charset="0"/>
              </a:rPr>
              <a:t>[^eo]</a:t>
            </a:r>
            <a:r>
              <a:rPr lang="en-US" altLang="x-none" sz="3200" b="1">
                <a:solidFill>
                  <a:srgbClr val="FF0000"/>
                </a:solidFill>
                <a:latin typeface="Courier New" charset="0"/>
              </a:rPr>
              <a:t> a t  </a:t>
            </a:r>
          </a:p>
        </p:txBody>
      </p:sp>
      <p:sp>
        <p:nvSpPr>
          <p:cNvPr id="406539" name="Line 11">
            <a:extLst>
              <a:ext uri="{FF2B5EF4-FFF2-40B4-BE49-F238E27FC236}">
                <a16:creationId xmlns:a16="http://schemas.microsoft.com/office/drawing/2014/main" id="{35DBB77F-45D7-1A41-A0F8-EC1A32AD82E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3581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06540" name="Line 12">
            <a:extLst>
              <a:ext uri="{FF2B5EF4-FFF2-40B4-BE49-F238E27FC236}">
                <a16:creationId xmlns:a16="http://schemas.microsoft.com/office/drawing/2014/main" id="{D1770DDB-E7B7-FD44-8F81-0BE9B82D08EE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3581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06541" name="Line 13">
            <a:extLst>
              <a:ext uri="{FF2B5EF4-FFF2-40B4-BE49-F238E27FC236}">
                <a16:creationId xmlns:a16="http://schemas.microsoft.com/office/drawing/2014/main" id="{29CD4200-FFD7-4444-AF7F-295826F0E150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3581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06542" name="Rectangle 14">
            <a:extLst>
              <a:ext uri="{FF2B5EF4-FFF2-40B4-BE49-F238E27FC236}">
                <a16:creationId xmlns:a16="http://schemas.microsoft.com/office/drawing/2014/main" id="{6F9D262B-06CF-3F47-82FC-D7AEA539F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800600"/>
            <a:ext cx="1066800" cy="457200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>
            <a:extLst>
              <a:ext uri="{FF2B5EF4-FFF2-40B4-BE49-F238E27FC236}">
                <a16:creationId xmlns:a16="http://schemas.microsoft.com/office/drawing/2014/main" id="{CB12C3E9-AE61-D043-8408-E207EA279F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More About Character Classes</a:t>
            </a:r>
          </a:p>
        </p:txBody>
      </p:sp>
      <p:sp>
        <p:nvSpPr>
          <p:cNvPr id="408579" name="Rectangle 3">
            <a:extLst>
              <a:ext uri="{FF2B5EF4-FFF2-40B4-BE49-F238E27FC236}">
                <a16:creationId xmlns:a16="http://schemas.microsoft.com/office/drawing/2014/main" id="{F94569DA-ADBC-9243-9E1F-0F38D2CF4D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10600" cy="5181600"/>
          </a:xfrm>
        </p:spPr>
        <p:txBody>
          <a:bodyPr/>
          <a:lstStyle/>
          <a:p>
            <a:pPr lvl="1" eaLnBrk="1" hangingPunct="1">
              <a:defRPr/>
            </a:pPr>
            <a:r>
              <a:rPr lang="en-US" altLang="x-none" sz="2400" b="1">
                <a:solidFill>
                  <a:srgbClr val="0000FF"/>
                </a:solidFill>
                <a:latin typeface="Courier New" charset="0"/>
              </a:rPr>
              <a:t>[</a:t>
            </a:r>
            <a:r>
              <a:rPr lang="en-US" altLang="x-none" sz="2400" b="1" err="1">
                <a:solidFill>
                  <a:srgbClr val="0000FF"/>
                </a:solidFill>
                <a:latin typeface="Courier New" charset="0"/>
              </a:rPr>
              <a:t>aeiou</a:t>
            </a:r>
            <a:r>
              <a:rPr lang="en-US" altLang="x-none" sz="2400" b="1">
                <a:solidFill>
                  <a:srgbClr val="0000FF"/>
                </a:solidFill>
                <a:latin typeface="Courier New" charset="0"/>
              </a:rPr>
              <a:t>]</a:t>
            </a:r>
            <a:r>
              <a:rPr lang="en-US" altLang="x-none" sz="2400" b="1">
                <a:solidFill>
                  <a:srgbClr val="0000FF"/>
                </a:solidFill>
              </a:rPr>
              <a:t> </a:t>
            </a:r>
            <a:r>
              <a:rPr lang="en-US" altLang="x-none" sz="2400"/>
              <a:t>will match any of the characters </a:t>
            </a:r>
            <a:r>
              <a:rPr lang="en-US" altLang="x-none" sz="2400" b="1">
                <a:solidFill>
                  <a:srgbClr val="0000FF"/>
                </a:solidFill>
                <a:latin typeface="Courier New" charset="0"/>
              </a:rPr>
              <a:t>a</a:t>
            </a:r>
            <a:r>
              <a:rPr lang="en-US" altLang="x-none" sz="2400"/>
              <a:t>, </a:t>
            </a:r>
            <a:r>
              <a:rPr lang="en-US" altLang="x-none" sz="2400" b="1">
                <a:solidFill>
                  <a:srgbClr val="0000FF"/>
                </a:solidFill>
                <a:latin typeface="Courier New" charset="0"/>
              </a:rPr>
              <a:t>e</a:t>
            </a:r>
            <a:r>
              <a:rPr lang="en-US" altLang="x-none" sz="2400"/>
              <a:t>, </a:t>
            </a:r>
            <a:r>
              <a:rPr lang="en-US" altLang="x-none" sz="2400" b="1" err="1">
                <a:solidFill>
                  <a:srgbClr val="0000FF"/>
                </a:solidFill>
                <a:latin typeface="Courier New" charset="0"/>
              </a:rPr>
              <a:t>i</a:t>
            </a:r>
            <a:r>
              <a:rPr lang="en-US" altLang="x-none" sz="2400"/>
              <a:t>, </a:t>
            </a:r>
            <a:r>
              <a:rPr lang="en-US" altLang="x-none" sz="2400" b="1">
                <a:solidFill>
                  <a:srgbClr val="0000FF"/>
                </a:solidFill>
                <a:latin typeface="Courier New" charset="0"/>
              </a:rPr>
              <a:t>o</a:t>
            </a:r>
            <a:r>
              <a:rPr lang="en-US" altLang="x-none" sz="2400"/>
              <a:t>, or </a:t>
            </a:r>
            <a:r>
              <a:rPr lang="en-US" altLang="x-none" sz="2400" b="1">
                <a:solidFill>
                  <a:srgbClr val="0000FF"/>
                </a:solidFill>
                <a:latin typeface="Courier New" charset="0"/>
              </a:rPr>
              <a:t>u</a:t>
            </a:r>
            <a:endParaRPr lang="en-US" altLang="x-none" sz="2400">
              <a:solidFill>
                <a:srgbClr val="0000FF"/>
              </a:solidFill>
              <a:latin typeface="Courier New" charset="0"/>
            </a:endParaRPr>
          </a:p>
          <a:p>
            <a:pPr lvl="1" eaLnBrk="1" hangingPunct="1">
              <a:defRPr/>
            </a:pPr>
            <a:r>
              <a:rPr lang="en-US" altLang="x-none" sz="2400" b="1">
                <a:solidFill>
                  <a:srgbClr val="0000FF"/>
                </a:solidFill>
                <a:latin typeface="Courier New" charset="0"/>
              </a:rPr>
              <a:t>[</a:t>
            </a:r>
            <a:r>
              <a:rPr lang="en-US" altLang="x-none" sz="2400" b="1" err="1">
                <a:solidFill>
                  <a:srgbClr val="0000FF"/>
                </a:solidFill>
                <a:latin typeface="Courier New" charset="0"/>
              </a:rPr>
              <a:t>kK</a:t>
            </a:r>
            <a:r>
              <a:rPr lang="en-US" altLang="x-none" sz="2400" b="1">
                <a:solidFill>
                  <a:srgbClr val="0000FF"/>
                </a:solidFill>
                <a:latin typeface="Courier New" charset="0"/>
              </a:rPr>
              <a:t>]</a:t>
            </a:r>
            <a:r>
              <a:rPr lang="en-US" altLang="x-none" sz="2400" b="1" err="1">
                <a:solidFill>
                  <a:srgbClr val="0000FF"/>
                </a:solidFill>
                <a:latin typeface="Courier New" charset="0"/>
              </a:rPr>
              <a:t>orn</a:t>
            </a:r>
            <a:r>
              <a:rPr lang="en-US" altLang="x-none" sz="2400">
                <a:solidFill>
                  <a:srgbClr val="0000FF"/>
                </a:solidFill>
              </a:rPr>
              <a:t> </a:t>
            </a:r>
            <a:r>
              <a:rPr lang="en-US" altLang="x-none" sz="2400"/>
              <a:t>will match </a:t>
            </a:r>
            <a:r>
              <a:rPr lang="en-US" altLang="x-none" sz="2400" b="1" err="1">
                <a:solidFill>
                  <a:srgbClr val="0000FF"/>
                </a:solidFill>
                <a:latin typeface="Courier New" charset="0"/>
              </a:rPr>
              <a:t>korn</a:t>
            </a:r>
            <a:r>
              <a:rPr lang="en-US" altLang="x-none" sz="2400"/>
              <a:t> or </a:t>
            </a:r>
            <a:r>
              <a:rPr lang="en-US" altLang="x-none" sz="2400" b="1" err="1">
                <a:solidFill>
                  <a:srgbClr val="0000FF"/>
                </a:solidFill>
                <a:latin typeface="Courier New" charset="0"/>
              </a:rPr>
              <a:t>Korn</a:t>
            </a:r>
            <a:endParaRPr lang="en-US" altLang="x-none" sz="2400">
              <a:solidFill>
                <a:srgbClr val="0000FF"/>
              </a:solidFill>
              <a:latin typeface="Courier New" charset="0"/>
            </a:endParaRPr>
          </a:p>
          <a:p>
            <a:pPr eaLnBrk="1" hangingPunct="1">
              <a:defRPr/>
            </a:pPr>
            <a:r>
              <a:rPr lang="en-US" altLang="x-none" sz="2800"/>
              <a:t>Ranges can also be specified in character classes</a:t>
            </a:r>
          </a:p>
          <a:p>
            <a:pPr lvl="1" eaLnBrk="1" hangingPunct="1">
              <a:defRPr/>
            </a:pPr>
            <a:r>
              <a:rPr lang="en-US" altLang="x-none" sz="2400" b="1">
                <a:solidFill>
                  <a:srgbClr val="0000FF"/>
                </a:solidFill>
                <a:latin typeface="Courier New" charset="0"/>
              </a:rPr>
              <a:t>[1-9]</a:t>
            </a:r>
            <a:r>
              <a:rPr lang="en-US" altLang="x-none" sz="2400">
                <a:solidFill>
                  <a:srgbClr val="0000FF"/>
                </a:solidFill>
              </a:rPr>
              <a:t> </a:t>
            </a:r>
            <a:r>
              <a:rPr lang="en-US" altLang="x-none" sz="2400"/>
              <a:t>is the same as </a:t>
            </a:r>
            <a:r>
              <a:rPr lang="en-US" altLang="x-none" sz="2400" b="1">
                <a:solidFill>
                  <a:srgbClr val="0000FF"/>
                </a:solidFill>
                <a:latin typeface="Courier New" charset="0"/>
              </a:rPr>
              <a:t>[123456789]</a:t>
            </a:r>
          </a:p>
          <a:p>
            <a:pPr lvl="1" eaLnBrk="1" hangingPunct="1">
              <a:defRPr/>
            </a:pPr>
            <a:r>
              <a:rPr lang="en-US" altLang="x-none" sz="2400" b="1">
                <a:solidFill>
                  <a:srgbClr val="0000FF"/>
                </a:solidFill>
                <a:latin typeface="Courier New" charset="0"/>
              </a:rPr>
              <a:t>[</a:t>
            </a:r>
            <a:r>
              <a:rPr lang="en-US" altLang="x-none" sz="2400" b="1" err="1">
                <a:solidFill>
                  <a:srgbClr val="0000FF"/>
                </a:solidFill>
                <a:latin typeface="Courier New" charset="0"/>
              </a:rPr>
              <a:t>abcde</a:t>
            </a:r>
            <a:r>
              <a:rPr lang="en-US" altLang="x-none" sz="2400" b="1">
                <a:solidFill>
                  <a:srgbClr val="0000FF"/>
                </a:solidFill>
                <a:latin typeface="Courier New" charset="0"/>
              </a:rPr>
              <a:t>]</a:t>
            </a:r>
            <a:r>
              <a:rPr lang="en-US" altLang="x-none" sz="2400">
                <a:solidFill>
                  <a:srgbClr val="0000FF"/>
                </a:solidFill>
              </a:rPr>
              <a:t> </a:t>
            </a:r>
            <a:r>
              <a:rPr lang="en-US" altLang="x-none" sz="2400"/>
              <a:t>is equivalent to </a:t>
            </a:r>
            <a:r>
              <a:rPr lang="en-US" altLang="x-none" sz="2400" b="1">
                <a:solidFill>
                  <a:srgbClr val="0000FF"/>
                </a:solidFill>
                <a:latin typeface="Courier New" charset="0"/>
              </a:rPr>
              <a:t>[a-e]</a:t>
            </a:r>
          </a:p>
          <a:p>
            <a:pPr lvl="1" eaLnBrk="1" hangingPunct="1">
              <a:defRPr/>
            </a:pPr>
            <a:r>
              <a:rPr lang="en-US" altLang="x-none" sz="2400"/>
              <a:t>You can also combine multiple ranges</a:t>
            </a:r>
          </a:p>
          <a:p>
            <a:pPr lvl="2" eaLnBrk="1" hangingPunct="1">
              <a:defRPr/>
            </a:pPr>
            <a:r>
              <a:rPr lang="en-US" altLang="x-none" b="1">
                <a:solidFill>
                  <a:srgbClr val="0000FF"/>
                </a:solidFill>
                <a:latin typeface="Courier New" charset="0"/>
              </a:rPr>
              <a:t>[abcde123456789]</a:t>
            </a:r>
            <a:r>
              <a:rPr lang="en-US" altLang="x-none" sz="2000">
                <a:solidFill>
                  <a:srgbClr val="0000FF"/>
                </a:solidFill>
              </a:rPr>
              <a:t> </a:t>
            </a:r>
            <a:r>
              <a:rPr lang="en-US" altLang="x-none" sz="2000"/>
              <a:t>is equivalent to </a:t>
            </a:r>
            <a:r>
              <a:rPr lang="en-US" altLang="x-none" b="1">
                <a:solidFill>
                  <a:srgbClr val="0000FF"/>
                </a:solidFill>
                <a:latin typeface="Courier New" charset="0"/>
              </a:rPr>
              <a:t>[a-e1-9]</a:t>
            </a:r>
            <a:endParaRPr lang="en-US" altLang="x-none" sz="2000" b="1">
              <a:solidFill>
                <a:srgbClr val="0000FF"/>
              </a:solidFill>
              <a:latin typeface="Courier New" charset="0"/>
            </a:endParaRPr>
          </a:p>
          <a:p>
            <a:pPr lvl="1" eaLnBrk="1" hangingPunct="1">
              <a:defRPr/>
            </a:pPr>
            <a:r>
              <a:rPr lang="en-US" altLang="x-none" sz="2400"/>
              <a:t>Note that the </a:t>
            </a:r>
            <a:r>
              <a:rPr lang="en-US" altLang="x-none" sz="2400" b="1">
                <a:solidFill>
                  <a:srgbClr val="0000FF"/>
                </a:solidFill>
                <a:latin typeface="Courier New" charset="0"/>
              </a:rPr>
              <a:t>-</a:t>
            </a:r>
            <a:r>
              <a:rPr lang="en-US" altLang="x-none" sz="2400"/>
              <a:t> character has a special meaning in a character class </a:t>
            </a:r>
            <a:r>
              <a:rPr lang="en-US" altLang="x-none" sz="2400" b="1" i="1"/>
              <a:t>but only</a:t>
            </a:r>
            <a:r>
              <a:rPr lang="en-US" altLang="x-none" sz="2400"/>
              <a:t> if it is used within a range,</a:t>
            </a:r>
            <a:br>
              <a:rPr lang="en-US" altLang="x-none" sz="2400"/>
            </a:br>
            <a:r>
              <a:rPr lang="en-US" altLang="x-none" sz="2400" b="1">
                <a:solidFill>
                  <a:srgbClr val="0000FF"/>
                </a:solidFill>
                <a:latin typeface="Courier New" charset="0"/>
              </a:rPr>
              <a:t>[-123]</a:t>
            </a:r>
            <a:r>
              <a:rPr lang="en-US" altLang="x-none" sz="2400">
                <a:solidFill>
                  <a:srgbClr val="0000FF"/>
                </a:solidFill>
              </a:rPr>
              <a:t> </a:t>
            </a:r>
            <a:r>
              <a:rPr lang="en-US" altLang="x-none" sz="2400"/>
              <a:t>would match the characters </a:t>
            </a:r>
            <a:r>
              <a:rPr lang="en-US" altLang="x-none" sz="2400" b="1">
                <a:solidFill>
                  <a:srgbClr val="0000FF"/>
                </a:solidFill>
                <a:latin typeface="Courier New" charset="0"/>
              </a:rPr>
              <a:t>-</a:t>
            </a:r>
            <a:r>
              <a:rPr lang="en-US" altLang="x-none" sz="2400"/>
              <a:t>, </a:t>
            </a:r>
            <a:r>
              <a:rPr lang="en-US" altLang="x-none" sz="2400" b="1">
                <a:solidFill>
                  <a:srgbClr val="0000FF"/>
                </a:solidFill>
                <a:latin typeface="Courier New" charset="0"/>
              </a:rPr>
              <a:t>1</a:t>
            </a:r>
            <a:r>
              <a:rPr lang="en-US" altLang="x-none" sz="2400"/>
              <a:t>,</a:t>
            </a:r>
            <a:r>
              <a:rPr lang="en-US" altLang="x-none" sz="2400">
                <a:latin typeface="Courier New" charset="0"/>
              </a:rPr>
              <a:t> </a:t>
            </a:r>
            <a:r>
              <a:rPr lang="en-US" altLang="x-none" sz="2400" b="1">
                <a:solidFill>
                  <a:srgbClr val="0000FF"/>
                </a:solidFill>
                <a:latin typeface="Courier New" charset="0"/>
              </a:rPr>
              <a:t>2</a:t>
            </a:r>
            <a:r>
              <a:rPr lang="en-US" altLang="x-none" sz="2400"/>
              <a:t>, or </a:t>
            </a:r>
            <a:r>
              <a:rPr lang="en-US" altLang="x-none" sz="2400" b="1">
                <a:solidFill>
                  <a:srgbClr val="0000FF"/>
                </a:solidFill>
                <a:latin typeface="Courier New" charset="0"/>
              </a:rPr>
              <a:t>3</a:t>
            </a:r>
            <a:endParaRPr lang="en-US" altLang="x-none" sz="2400">
              <a:solidFill>
                <a:srgbClr val="0000FF"/>
              </a:solidFill>
              <a:latin typeface="Courier New" charset="0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>
            <a:extLst>
              <a:ext uri="{FF2B5EF4-FFF2-40B4-BE49-F238E27FC236}">
                <a16:creationId xmlns:a16="http://schemas.microsoft.com/office/drawing/2014/main" id="{5D12F0E3-5C4C-4A46-84DB-BEC870F584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 dirty="0">
                <a:solidFill>
                  <a:srgbClr val="0000FF"/>
                </a:solidFill>
              </a:rPr>
              <a:t>Named Character Classes</a:t>
            </a:r>
          </a:p>
        </p:txBody>
      </p:sp>
      <p:sp>
        <p:nvSpPr>
          <p:cNvPr id="410627" name="Rectangle 3">
            <a:extLst>
              <a:ext uri="{FF2B5EF4-FFF2-40B4-BE49-F238E27FC236}">
                <a16:creationId xmlns:a16="http://schemas.microsoft.com/office/drawing/2014/main" id="{147EC3C2-B8FB-A547-9DB3-BE97429DEB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/>
              <a:t>Commonly used character classes can be referred to by name (</a:t>
            </a:r>
            <a:r>
              <a:rPr lang="en-US" altLang="x-none" i="1" dirty="0">
                <a:solidFill>
                  <a:srgbClr val="0000FF"/>
                </a:solidFill>
              </a:rPr>
              <a:t>alpha</a:t>
            </a:r>
            <a:r>
              <a:rPr lang="en-US" altLang="x-none" dirty="0">
                <a:solidFill>
                  <a:srgbClr val="0000FF"/>
                </a:solidFill>
              </a:rPr>
              <a:t>, </a:t>
            </a:r>
            <a:r>
              <a:rPr lang="en-US" altLang="x-none" i="1" dirty="0">
                <a:solidFill>
                  <a:srgbClr val="0000FF"/>
                </a:solidFill>
              </a:rPr>
              <a:t>lower, upper, </a:t>
            </a:r>
            <a:r>
              <a:rPr lang="en-US" altLang="x-none" i="1" dirty="0" err="1">
                <a:solidFill>
                  <a:srgbClr val="0000FF"/>
                </a:solidFill>
              </a:rPr>
              <a:t>alnum</a:t>
            </a:r>
            <a:r>
              <a:rPr lang="en-US" altLang="x-none" dirty="0">
                <a:solidFill>
                  <a:srgbClr val="0000FF"/>
                </a:solidFill>
              </a:rPr>
              <a:t>, </a:t>
            </a:r>
            <a:r>
              <a:rPr lang="en-US" altLang="x-none" i="1" dirty="0">
                <a:solidFill>
                  <a:srgbClr val="0000FF"/>
                </a:solidFill>
              </a:rPr>
              <a:t>digit</a:t>
            </a:r>
            <a:r>
              <a:rPr lang="en-US" altLang="x-none" dirty="0">
                <a:solidFill>
                  <a:srgbClr val="0000FF"/>
                </a:solidFill>
              </a:rPr>
              <a:t>, </a:t>
            </a:r>
            <a:r>
              <a:rPr lang="en-US" altLang="x-none" i="1" dirty="0" err="1">
                <a:solidFill>
                  <a:srgbClr val="0000FF"/>
                </a:solidFill>
              </a:rPr>
              <a:t>punct</a:t>
            </a:r>
            <a:r>
              <a:rPr lang="en-US" altLang="x-none" dirty="0">
                <a:solidFill>
                  <a:srgbClr val="0000FF"/>
                </a:solidFill>
              </a:rPr>
              <a:t>, </a:t>
            </a:r>
            <a:r>
              <a:rPr lang="en-US" altLang="x-none" i="1" dirty="0" err="1">
                <a:solidFill>
                  <a:srgbClr val="0000FF"/>
                </a:solidFill>
              </a:rPr>
              <a:t>cntrl</a:t>
            </a:r>
            <a:r>
              <a:rPr lang="en-US" altLang="x-none" dirty="0"/>
              <a:t>)</a:t>
            </a:r>
          </a:p>
          <a:p>
            <a:pPr eaLnBrk="1" hangingPunct="1">
              <a:defRPr/>
            </a:pPr>
            <a:r>
              <a:rPr lang="en-US" altLang="x-none" dirty="0"/>
              <a:t>Syntax </a:t>
            </a:r>
            <a:r>
              <a:rPr lang="en-US" altLang="x-none" sz="2400" b="1" dirty="0">
                <a:solidFill>
                  <a:srgbClr val="0000FF"/>
                </a:solidFill>
                <a:latin typeface="Courier New" charset="0"/>
              </a:rPr>
              <a:t>[:</a:t>
            </a:r>
            <a:r>
              <a:rPr lang="en-US" altLang="x-none" sz="2400" b="1" i="1" dirty="0">
                <a:solidFill>
                  <a:srgbClr val="0000FF"/>
                </a:solidFill>
              </a:rPr>
              <a:t>name</a:t>
            </a:r>
            <a:r>
              <a:rPr lang="en-US" altLang="x-none" sz="2400" b="1" dirty="0">
                <a:solidFill>
                  <a:srgbClr val="0000FF"/>
                </a:solidFill>
                <a:latin typeface="Courier New" charset="0"/>
              </a:rPr>
              <a:t>:]</a:t>
            </a:r>
          </a:p>
          <a:p>
            <a:pPr lvl="1" eaLnBrk="1" hangingPunct="1">
              <a:defRPr/>
            </a:pPr>
            <a:r>
              <a:rPr lang="en-US" altLang="x-none" sz="2400" b="1" dirty="0">
                <a:solidFill>
                  <a:srgbClr val="0000FF"/>
                </a:solidFill>
                <a:latin typeface="Courier New" charset="0"/>
              </a:rPr>
              <a:t>[a-</a:t>
            </a:r>
            <a:r>
              <a:rPr lang="en-US" altLang="x-none" sz="2400" b="1" dirty="0" err="1">
                <a:solidFill>
                  <a:srgbClr val="0000FF"/>
                </a:solidFill>
                <a:latin typeface="Courier New" charset="0"/>
              </a:rPr>
              <a:t>zA</a:t>
            </a:r>
            <a:r>
              <a:rPr lang="en-US" altLang="x-none" sz="2400" b="1" dirty="0">
                <a:solidFill>
                  <a:srgbClr val="0000FF"/>
                </a:solidFill>
                <a:latin typeface="Courier New" charset="0"/>
              </a:rPr>
              <a:t>-Z]       [[:alpha:]]</a:t>
            </a:r>
          </a:p>
          <a:p>
            <a:pPr lvl="1" eaLnBrk="1" hangingPunct="1">
              <a:defRPr/>
            </a:pPr>
            <a:r>
              <a:rPr lang="en-US" altLang="x-none" sz="2400" b="1" dirty="0">
                <a:solidFill>
                  <a:srgbClr val="0000FF"/>
                </a:solidFill>
                <a:latin typeface="Courier New" charset="0"/>
              </a:rPr>
              <a:t>[a-zA-Z0-9]    [[:</a:t>
            </a:r>
            <a:r>
              <a:rPr lang="en-US" altLang="x-none" sz="2400" b="1" dirty="0" err="1">
                <a:solidFill>
                  <a:srgbClr val="0000FF"/>
                </a:solidFill>
                <a:latin typeface="Courier New" charset="0"/>
              </a:rPr>
              <a:t>alnum</a:t>
            </a:r>
            <a:r>
              <a:rPr lang="en-US" altLang="x-none" sz="2400" b="1" dirty="0">
                <a:solidFill>
                  <a:srgbClr val="0000FF"/>
                </a:solidFill>
                <a:latin typeface="Courier New" charset="0"/>
              </a:rPr>
              <a:t>:]]</a:t>
            </a:r>
          </a:p>
          <a:p>
            <a:pPr lvl="1" eaLnBrk="1" hangingPunct="1">
              <a:defRPr/>
            </a:pPr>
            <a:r>
              <a:rPr lang="en-US" altLang="x-none" sz="2400" b="1" dirty="0">
                <a:solidFill>
                  <a:srgbClr val="0000FF"/>
                </a:solidFill>
                <a:latin typeface="Courier New" charset="0"/>
              </a:rPr>
              <a:t>[45a-z]	    [45[:lower:]]</a:t>
            </a:r>
          </a:p>
        </p:txBody>
      </p:sp>
    </p:spTree>
  </p:cSld>
  <p:clrMapOvr>
    <a:masterClrMapping/>
  </p:clrMapOvr>
  <p:transition spd="slow"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>
            <a:extLst>
              <a:ext uri="{FF2B5EF4-FFF2-40B4-BE49-F238E27FC236}">
                <a16:creationId xmlns:a16="http://schemas.microsoft.com/office/drawing/2014/main" id="{98F3F460-7D54-0C4A-8494-7582CF013F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FF0066"/>
                </a:solidFill>
              </a:rPr>
              <a:t>Anchors</a:t>
            </a:r>
            <a:endParaRPr lang="en-US" altLang="x-none" b="1"/>
          </a:p>
        </p:txBody>
      </p:sp>
      <p:sp>
        <p:nvSpPr>
          <p:cNvPr id="412675" name="Rectangle 3">
            <a:extLst>
              <a:ext uri="{FF2B5EF4-FFF2-40B4-BE49-F238E27FC236}">
                <a16:creationId xmlns:a16="http://schemas.microsoft.com/office/drawing/2014/main" id="{428738FC-D0EB-A047-A28D-FCE1B60114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600200"/>
            <a:ext cx="8712200" cy="21161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x-none" sz="2800" b="1">
                <a:solidFill>
                  <a:srgbClr val="0000FF"/>
                </a:solidFill>
              </a:rPr>
              <a:t>Anchors are used to match at the beginning or end of a line (or both).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2800" b="1">
                <a:solidFill>
                  <a:srgbClr val="0000FF"/>
                </a:solidFill>
                <a:latin typeface="Courier New" charset="0"/>
              </a:rPr>
              <a:t>^</a:t>
            </a:r>
            <a:r>
              <a:rPr lang="en-US" altLang="x-none" sz="2800"/>
              <a:t> means beginning of the line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2800" b="1">
                <a:solidFill>
                  <a:srgbClr val="0000FF"/>
                </a:solidFill>
                <a:latin typeface="Courier New" charset="0"/>
              </a:rPr>
              <a:t>$</a:t>
            </a:r>
            <a:r>
              <a:rPr lang="en-US" altLang="x-none" sz="2800"/>
              <a:t> means end of the line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E1916FF1-868F-BA43-AD3A-A87B336309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149" y="2165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pt-BR" altLang="x-none" b="1" err="1">
                <a:solidFill>
                  <a:srgbClr val="0000FF"/>
                </a:solidFill>
              </a:rPr>
              <a:t>Course</a:t>
            </a:r>
            <a:r>
              <a:rPr lang="pt-BR" altLang="x-none" b="1">
                <a:solidFill>
                  <a:srgbClr val="0000FF"/>
                </a:solidFill>
              </a:rPr>
              <a:t> </a:t>
            </a:r>
            <a:r>
              <a:rPr lang="pt-BR" altLang="x-none" b="1" err="1">
                <a:solidFill>
                  <a:srgbClr val="0000FF"/>
                </a:solidFill>
              </a:rPr>
              <a:t>Outline</a:t>
            </a:r>
            <a:endParaRPr lang="pt-BR" altLang="x-none" b="1">
              <a:solidFill>
                <a:srgbClr val="0000FF"/>
              </a:solidFill>
            </a:endParaRP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72EE3DEB-39E1-4B43-973A-2826C01F36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ts val="700"/>
              </a:spcBef>
              <a:buFont typeface="Wingdings" charset="2"/>
              <a:buChar char="Ø"/>
              <a:defRPr/>
            </a:pPr>
            <a:r>
              <a:rPr lang="en-GB" altLang="x-none" sz="26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GB" altLang="x-none" sz="2800" b="1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Introduction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Wingdings" charset="2"/>
              <a:buChar char="Ø"/>
              <a:defRPr/>
            </a:pPr>
            <a:endParaRPr lang="en-US" altLang="x-none" sz="2800" b="1"/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Wingdings" charset="2"/>
              <a:buChar char="Ø"/>
              <a:defRPr/>
            </a:pPr>
            <a:r>
              <a:rPr lang="en-US" altLang="x-none" sz="2800" b="1">
                <a:solidFill>
                  <a:srgbClr val="0000FF"/>
                </a:solidFill>
              </a:rPr>
              <a:t>Operating system overview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Wingdings" charset="2"/>
              <a:buChar char="Ø"/>
              <a:defRPr/>
            </a:pPr>
            <a:endParaRPr lang="en-US" altLang="x-none" sz="2800" b="1"/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Wingdings" charset="2"/>
              <a:buChar char="Ø"/>
              <a:defRPr/>
            </a:pPr>
            <a:r>
              <a:rPr lang="en-US" altLang="x-none" sz="2800" b="1">
                <a:solidFill>
                  <a:schemeClr val="bg1">
                    <a:lumMod val="50000"/>
                  </a:schemeClr>
                </a:solidFill>
              </a:rPr>
              <a:t>UNIX utilities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Wingdings" charset="2"/>
              <a:buChar char="Ø"/>
              <a:defRPr/>
            </a:pPr>
            <a:endParaRPr lang="en-US" altLang="x-none" sz="2800" b="1"/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Wingdings" charset="2"/>
              <a:buChar char="Ø"/>
              <a:defRPr/>
            </a:pPr>
            <a:r>
              <a:rPr lang="en-US" altLang="x-none" sz="2800" b="1">
                <a:solidFill>
                  <a:schemeClr val="bg1">
                    <a:lumMod val="50000"/>
                  </a:schemeClr>
                </a:solidFill>
              </a:rPr>
              <a:t>Scripting languages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Wingdings" charset="2"/>
              <a:buChar char="Ø"/>
              <a:defRPr/>
            </a:pPr>
            <a:endParaRPr lang="en-US" altLang="x-none" sz="2800" b="1"/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Wingdings" charset="2"/>
              <a:buChar char="Ø"/>
              <a:defRPr/>
            </a:pPr>
            <a:r>
              <a:rPr lang="en-US" altLang="x-none" sz="2800" b="1">
                <a:solidFill>
                  <a:schemeClr val="bg1">
                    <a:lumMod val="50000"/>
                  </a:schemeClr>
                </a:solidFill>
              </a:rPr>
              <a:t>Programming tools</a:t>
            </a:r>
            <a:endParaRPr lang="en-GB" altLang="x-none" sz="2600" b="1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Wingdings" charset="2"/>
              <a:buChar char="Ø"/>
              <a:defRPr/>
            </a:pPr>
            <a:endParaRPr lang="pt-BR" altLang="x-none" sz="26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Text Box 2">
            <a:extLst>
              <a:ext uri="{FF2B5EF4-FFF2-40B4-BE49-F238E27FC236}">
                <a16:creationId xmlns:a16="http://schemas.microsoft.com/office/drawing/2014/main" id="{80F3E7A8-9685-294D-9215-5F5A0AA41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905000"/>
            <a:ext cx="6172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sz="3200" b="1">
                <a:latin typeface="Courier New" charset="0"/>
              </a:rPr>
              <a:t>beat a brat on a boat</a:t>
            </a:r>
          </a:p>
        </p:txBody>
      </p:sp>
      <p:sp>
        <p:nvSpPr>
          <p:cNvPr id="414723" name="Rectangle 3">
            <a:extLst>
              <a:ext uri="{FF2B5EF4-FFF2-40B4-BE49-F238E27FC236}">
                <a16:creationId xmlns:a16="http://schemas.microsoft.com/office/drawing/2014/main" id="{FD0F1F9D-2F21-1D43-BB74-23E3B69E4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981200"/>
            <a:ext cx="990600" cy="457200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14724" name="Rectangle 4">
            <a:extLst>
              <a:ext uri="{FF2B5EF4-FFF2-40B4-BE49-F238E27FC236}">
                <a16:creationId xmlns:a16="http://schemas.microsoft.com/office/drawing/2014/main" id="{A957F6AD-F4B2-D240-A385-83C979664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819400"/>
            <a:ext cx="742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i="1">
                <a:latin typeface="Times New Roman" charset="0"/>
              </a:rPr>
              <a:t>match</a:t>
            </a:r>
          </a:p>
        </p:txBody>
      </p:sp>
      <p:sp>
        <p:nvSpPr>
          <p:cNvPr id="414725" name="Line 5">
            <a:extLst>
              <a:ext uri="{FF2B5EF4-FFF2-40B4-BE49-F238E27FC236}">
                <a16:creationId xmlns:a16="http://schemas.microsoft.com/office/drawing/2014/main" id="{C950C8EC-6303-0D4E-8CED-01E9037062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24000" y="2438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14726" name="Rectangle 6">
            <a:extLst>
              <a:ext uri="{FF2B5EF4-FFF2-40B4-BE49-F238E27FC236}">
                <a16:creationId xmlns:a16="http://schemas.microsoft.com/office/drawing/2014/main" id="{FDA5C047-7547-5B4B-87E8-ED232BBC6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914400"/>
            <a:ext cx="190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i="1">
                <a:latin typeface="Times New Roman" charset="0"/>
              </a:rPr>
              <a:t>regular expression</a:t>
            </a:r>
          </a:p>
        </p:txBody>
      </p:sp>
      <p:sp>
        <p:nvSpPr>
          <p:cNvPr id="414727" name="Line 7">
            <a:extLst>
              <a:ext uri="{FF2B5EF4-FFF2-40B4-BE49-F238E27FC236}">
                <a16:creationId xmlns:a16="http://schemas.microsoft.com/office/drawing/2014/main" id="{9A8C112C-61F9-6F4E-9189-AE396210681A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1143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14728" name="Rectangle 8">
            <a:extLst>
              <a:ext uri="{FF2B5EF4-FFF2-40B4-BE49-F238E27FC236}">
                <a16:creationId xmlns:a16="http://schemas.microsoft.com/office/drawing/2014/main" id="{1D8B300D-4FC6-6540-B67E-43508A95C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838200"/>
            <a:ext cx="3429000" cy="609600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14729" name="Text Box 9">
            <a:extLst>
              <a:ext uri="{FF2B5EF4-FFF2-40B4-BE49-F238E27FC236}">
                <a16:creationId xmlns:a16="http://schemas.microsoft.com/office/drawing/2014/main" id="{FEB02BE4-86A7-554D-9FE5-AE58C346B4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838200"/>
            <a:ext cx="3657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sz="3200" b="1">
                <a:solidFill>
                  <a:schemeClr val="accent2"/>
                </a:solidFill>
                <a:latin typeface="Courier New" charset="0"/>
              </a:rPr>
              <a:t>^</a:t>
            </a:r>
            <a:r>
              <a:rPr lang="en-US" altLang="x-none" sz="3200" b="1">
                <a:solidFill>
                  <a:srgbClr val="FF0000"/>
                </a:solidFill>
                <a:latin typeface="Courier New" charset="0"/>
              </a:rPr>
              <a:t> b </a:t>
            </a:r>
            <a:r>
              <a:rPr lang="en-US" altLang="x-none" sz="3200" b="1">
                <a:solidFill>
                  <a:schemeClr val="accent2"/>
                </a:solidFill>
                <a:latin typeface="Courier New" charset="0"/>
              </a:rPr>
              <a:t>[eor]</a:t>
            </a:r>
            <a:r>
              <a:rPr lang="en-US" altLang="x-none" sz="3200" b="1">
                <a:solidFill>
                  <a:srgbClr val="FF0000"/>
                </a:solidFill>
                <a:latin typeface="Courier New" charset="0"/>
              </a:rPr>
              <a:t> a t  </a:t>
            </a:r>
          </a:p>
        </p:txBody>
      </p:sp>
      <p:sp>
        <p:nvSpPr>
          <p:cNvPr id="414730" name="Line 10">
            <a:extLst>
              <a:ext uri="{FF2B5EF4-FFF2-40B4-BE49-F238E27FC236}">
                <a16:creationId xmlns:a16="http://schemas.microsoft.com/office/drawing/2014/main" id="{0629A8D9-B636-DA44-9B7D-327C48BC8EFA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838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14731" name="Line 11">
            <a:extLst>
              <a:ext uri="{FF2B5EF4-FFF2-40B4-BE49-F238E27FC236}">
                <a16:creationId xmlns:a16="http://schemas.microsoft.com/office/drawing/2014/main" id="{F39DC4E1-B88B-4C49-8CC8-24800CA736FF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838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14732" name="Line 12">
            <a:extLst>
              <a:ext uri="{FF2B5EF4-FFF2-40B4-BE49-F238E27FC236}">
                <a16:creationId xmlns:a16="http://schemas.microsoft.com/office/drawing/2014/main" id="{82F96667-754B-E74D-A6DA-AE36B63BFF93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838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14733" name="Line 13">
            <a:extLst>
              <a:ext uri="{FF2B5EF4-FFF2-40B4-BE49-F238E27FC236}">
                <a16:creationId xmlns:a16="http://schemas.microsoft.com/office/drawing/2014/main" id="{21EAA12C-FFB3-3340-8D4C-923729E862E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838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14734" name="Rectangle 14">
            <a:extLst>
              <a:ext uri="{FF2B5EF4-FFF2-40B4-BE49-F238E27FC236}">
                <a16:creationId xmlns:a16="http://schemas.microsoft.com/office/drawing/2014/main" id="{F80D7A9D-31CF-2B42-8321-F57B3A6C7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657600"/>
            <a:ext cx="190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i="1">
                <a:latin typeface="Times New Roman" charset="0"/>
              </a:rPr>
              <a:t>regular expression</a:t>
            </a:r>
          </a:p>
        </p:txBody>
      </p:sp>
      <p:sp>
        <p:nvSpPr>
          <p:cNvPr id="414735" name="Line 15">
            <a:extLst>
              <a:ext uri="{FF2B5EF4-FFF2-40B4-BE49-F238E27FC236}">
                <a16:creationId xmlns:a16="http://schemas.microsoft.com/office/drawing/2014/main" id="{AD2A239C-B59D-364C-B3FC-675D87B1A5D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3886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14736" name="Rectangle 16">
            <a:extLst>
              <a:ext uri="{FF2B5EF4-FFF2-40B4-BE49-F238E27FC236}">
                <a16:creationId xmlns:a16="http://schemas.microsoft.com/office/drawing/2014/main" id="{7AC05F82-7D73-5C43-B42F-771DB3188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581400"/>
            <a:ext cx="3429000" cy="609600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14737" name="Text Box 17">
            <a:extLst>
              <a:ext uri="{FF2B5EF4-FFF2-40B4-BE49-F238E27FC236}">
                <a16:creationId xmlns:a16="http://schemas.microsoft.com/office/drawing/2014/main" id="{035E23D5-AE1D-874B-B9C4-4651C6E33F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3581400"/>
            <a:ext cx="3657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sz="3200" b="1">
                <a:solidFill>
                  <a:srgbClr val="FF0000"/>
                </a:solidFill>
                <a:latin typeface="Courier New" charset="0"/>
              </a:rPr>
              <a:t>b </a:t>
            </a:r>
            <a:r>
              <a:rPr lang="en-US" altLang="x-none" sz="3200" b="1">
                <a:solidFill>
                  <a:schemeClr val="accent2"/>
                </a:solidFill>
                <a:latin typeface="Courier New" charset="0"/>
              </a:rPr>
              <a:t>[eor]</a:t>
            </a:r>
            <a:r>
              <a:rPr lang="en-US" altLang="x-none" sz="3200" b="1">
                <a:solidFill>
                  <a:srgbClr val="FF0000"/>
                </a:solidFill>
                <a:latin typeface="Courier New" charset="0"/>
              </a:rPr>
              <a:t> a t </a:t>
            </a:r>
            <a:r>
              <a:rPr lang="en-US" altLang="x-none" sz="3200" b="1">
                <a:solidFill>
                  <a:schemeClr val="accent2"/>
                </a:solidFill>
                <a:latin typeface="Courier New" charset="0"/>
              </a:rPr>
              <a:t>$</a:t>
            </a:r>
            <a:r>
              <a:rPr lang="en-US" altLang="x-none" sz="3200" b="1">
                <a:solidFill>
                  <a:srgbClr val="FF0000"/>
                </a:solidFill>
                <a:latin typeface="Courier New" charset="0"/>
              </a:rPr>
              <a:t> </a:t>
            </a:r>
          </a:p>
        </p:txBody>
      </p:sp>
      <p:sp>
        <p:nvSpPr>
          <p:cNvPr id="414738" name="Line 18">
            <a:extLst>
              <a:ext uri="{FF2B5EF4-FFF2-40B4-BE49-F238E27FC236}">
                <a16:creationId xmlns:a16="http://schemas.microsoft.com/office/drawing/2014/main" id="{CCD101AC-40C3-4043-8A14-E0E2DBB759E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3581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14739" name="Line 19">
            <a:extLst>
              <a:ext uri="{FF2B5EF4-FFF2-40B4-BE49-F238E27FC236}">
                <a16:creationId xmlns:a16="http://schemas.microsoft.com/office/drawing/2014/main" id="{D0A6DAE6-923E-5344-9A38-4025E2416BC4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3581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14740" name="Line 20">
            <a:extLst>
              <a:ext uri="{FF2B5EF4-FFF2-40B4-BE49-F238E27FC236}">
                <a16:creationId xmlns:a16="http://schemas.microsoft.com/office/drawing/2014/main" id="{0AF254F3-6D9B-2D45-B6B3-5D0244AD9D79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3581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14741" name="Line 21">
            <a:extLst>
              <a:ext uri="{FF2B5EF4-FFF2-40B4-BE49-F238E27FC236}">
                <a16:creationId xmlns:a16="http://schemas.microsoft.com/office/drawing/2014/main" id="{8E762880-5458-5441-A937-49875E50E859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3581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14742" name="Text Box 22">
            <a:extLst>
              <a:ext uri="{FF2B5EF4-FFF2-40B4-BE49-F238E27FC236}">
                <a16:creationId xmlns:a16="http://schemas.microsoft.com/office/drawing/2014/main" id="{A1ACB7D3-8992-2F4B-B911-F39C182B1C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495800"/>
            <a:ext cx="6172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sz="3200" b="1">
                <a:latin typeface="Courier New" charset="0"/>
              </a:rPr>
              <a:t>beat a brat on a boat</a:t>
            </a:r>
          </a:p>
        </p:txBody>
      </p:sp>
      <p:sp>
        <p:nvSpPr>
          <p:cNvPr id="414743" name="Rectangle 23">
            <a:extLst>
              <a:ext uri="{FF2B5EF4-FFF2-40B4-BE49-F238E27FC236}">
                <a16:creationId xmlns:a16="http://schemas.microsoft.com/office/drawing/2014/main" id="{0B410C06-46A4-414F-B814-A43975EA3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572000"/>
            <a:ext cx="990600" cy="457200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14744" name="Rectangle 24">
            <a:extLst>
              <a:ext uri="{FF2B5EF4-FFF2-40B4-BE49-F238E27FC236}">
                <a16:creationId xmlns:a16="http://schemas.microsoft.com/office/drawing/2014/main" id="{FA844D7D-225A-314A-917F-C9A874E36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5410200"/>
            <a:ext cx="742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i="1">
                <a:latin typeface="Times New Roman" charset="0"/>
              </a:rPr>
              <a:t>match</a:t>
            </a:r>
          </a:p>
        </p:txBody>
      </p:sp>
      <p:sp>
        <p:nvSpPr>
          <p:cNvPr id="414745" name="Line 25">
            <a:extLst>
              <a:ext uri="{FF2B5EF4-FFF2-40B4-BE49-F238E27FC236}">
                <a16:creationId xmlns:a16="http://schemas.microsoft.com/office/drawing/2014/main" id="{1A73E2D6-F5BE-3C4C-99F4-F3408DF38C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67400" y="5029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14746" name="Line 26">
            <a:extLst>
              <a:ext uri="{FF2B5EF4-FFF2-40B4-BE49-F238E27FC236}">
                <a16:creationId xmlns:a16="http://schemas.microsoft.com/office/drawing/2014/main" id="{F26087F8-AAED-D046-B948-6B04427E4DD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32766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14747" name="Line 27">
            <a:extLst>
              <a:ext uri="{FF2B5EF4-FFF2-40B4-BE49-F238E27FC236}">
                <a16:creationId xmlns:a16="http://schemas.microsoft.com/office/drawing/2014/main" id="{39DDF10D-90F9-5049-B68A-B0FC19C67D0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59436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14748" name="Text Box 28">
            <a:extLst>
              <a:ext uri="{FF2B5EF4-FFF2-40B4-BE49-F238E27FC236}">
                <a16:creationId xmlns:a16="http://schemas.microsoft.com/office/drawing/2014/main" id="{2D69F77B-49D3-9A46-924D-9F9AC670D2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61722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sz="2400" b="1">
                <a:solidFill>
                  <a:schemeClr val="accent2"/>
                </a:solidFill>
                <a:latin typeface="Courier New" charset="0"/>
              </a:rPr>
              <a:t>^$</a:t>
            </a:r>
          </a:p>
        </p:txBody>
      </p:sp>
      <p:sp>
        <p:nvSpPr>
          <p:cNvPr id="414749" name="Text Box 29">
            <a:extLst>
              <a:ext uri="{FF2B5EF4-FFF2-40B4-BE49-F238E27FC236}">
                <a16:creationId xmlns:a16="http://schemas.microsoft.com/office/drawing/2014/main" id="{D362A309-929A-2948-BD7F-90DBB7F60A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61722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sz="2400" b="1">
                <a:solidFill>
                  <a:schemeClr val="accent2"/>
                </a:solidFill>
                <a:latin typeface="Courier New" charset="0"/>
              </a:rPr>
              <a:t>^word$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>
            <a:extLst>
              <a:ext uri="{FF2B5EF4-FFF2-40B4-BE49-F238E27FC236}">
                <a16:creationId xmlns:a16="http://schemas.microsoft.com/office/drawing/2014/main" id="{EB0F4117-AD7A-9045-8106-E5CBDCDBBB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FF0066"/>
                </a:solidFill>
              </a:rPr>
              <a:t>Repetition</a:t>
            </a:r>
            <a:endParaRPr lang="en-US" altLang="x-none" b="1"/>
          </a:p>
        </p:txBody>
      </p:sp>
      <p:sp>
        <p:nvSpPr>
          <p:cNvPr id="416771" name="Rectangle 3">
            <a:extLst>
              <a:ext uri="{FF2B5EF4-FFF2-40B4-BE49-F238E27FC236}">
                <a16:creationId xmlns:a16="http://schemas.microsoft.com/office/drawing/2014/main" id="{5841CFDE-6536-6F46-A199-544936678C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/>
              <a:t>The </a:t>
            </a:r>
            <a:r>
              <a:rPr lang="en-US" altLang="x-none" b="1">
                <a:solidFill>
                  <a:srgbClr val="0000FF"/>
                </a:solidFill>
                <a:latin typeface="Courier New" charset="0"/>
              </a:rPr>
              <a:t>*</a:t>
            </a:r>
            <a:r>
              <a:rPr lang="en-US" altLang="x-none"/>
              <a:t> is used to define </a:t>
            </a:r>
            <a:r>
              <a:rPr lang="en-US" altLang="x-none" b="1">
                <a:solidFill>
                  <a:srgbClr val="FF0066"/>
                </a:solidFill>
              </a:rPr>
              <a:t>zero or more</a:t>
            </a:r>
            <a:r>
              <a:rPr lang="en-US" altLang="x-none">
                <a:solidFill>
                  <a:srgbClr val="FF0066"/>
                </a:solidFill>
              </a:rPr>
              <a:t> </a:t>
            </a:r>
            <a:r>
              <a:rPr lang="en-US" altLang="x-none"/>
              <a:t>occurrences of the </a:t>
            </a:r>
            <a:r>
              <a:rPr lang="en-US" altLang="x-none" i="1"/>
              <a:t>single</a:t>
            </a:r>
            <a:r>
              <a:rPr lang="en-US" altLang="x-none"/>
              <a:t> regular expression preceding it.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Text Box 2">
            <a:extLst>
              <a:ext uri="{FF2B5EF4-FFF2-40B4-BE49-F238E27FC236}">
                <a16:creationId xmlns:a16="http://schemas.microsoft.com/office/drawing/2014/main" id="{E15D13E2-0197-614D-B8C7-F4677A3EF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676400"/>
            <a:ext cx="6629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sz="3200" b="1">
                <a:latin typeface="Courier New" charset="0"/>
              </a:rPr>
              <a:t>I got mail, yaaaaaaaaaay!</a:t>
            </a:r>
          </a:p>
        </p:txBody>
      </p:sp>
      <p:sp>
        <p:nvSpPr>
          <p:cNvPr id="418819" name="Rectangle 3">
            <a:extLst>
              <a:ext uri="{FF2B5EF4-FFF2-40B4-BE49-F238E27FC236}">
                <a16:creationId xmlns:a16="http://schemas.microsoft.com/office/drawing/2014/main" id="{F8E749BD-9DB0-7942-B317-4BB2578F3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590800"/>
            <a:ext cx="742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i="1">
                <a:latin typeface="Times New Roman" charset="0"/>
              </a:rPr>
              <a:t>match</a:t>
            </a:r>
          </a:p>
        </p:txBody>
      </p:sp>
      <p:sp>
        <p:nvSpPr>
          <p:cNvPr id="418820" name="Line 4">
            <a:extLst>
              <a:ext uri="{FF2B5EF4-FFF2-40B4-BE49-F238E27FC236}">
                <a16:creationId xmlns:a16="http://schemas.microsoft.com/office/drawing/2014/main" id="{630CB323-643A-4149-8BA3-DD0AEE3BEE8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1600" y="2209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18821" name="Rectangle 5">
            <a:extLst>
              <a:ext uri="{FF2B5EF4-FFF2-40B4-BE49-F238E27FC236}">
                <a16:creationId xmlns:a16="http://schemas.microsoft.com/office/drawing/2014/main" id="{5FF82A6E-A592-034D-8B99-94E47F546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609600"/>
            <a:ext cx="190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i="1">
                <a:latin typeface="Times New Roman" charset="0"/>
              </a:rPr>
              <a:t>regular expression</a:t>
            </a:r>
          </a:p>
        </p:txBody>
      </p:sp>
      <p:sp>
        <p:nvSpPr>
          <p:cNvPr id="418822" name="Line 6">
            <a:extLst>
              <a:ext uri="{FF2B5EF4-FFF2-40B4-BE49-F238E27FC236}">
                <a16:creationId xmlns:a16="http://schemas.microsoft.com/office/drawing/2014/main" id="{60C80FB2-66DF-0546-BD02-607DF460777A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838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18823" name="Rectangle 7">
            <a:extLst>
              <a:ext uri="{FF2B5EF4-FFF2-40B4-BE49-F238E27FC236}">
                <a16:creationId xmlns:a16="http://schemas.microsoft.com/office/drawing/2014/main" id="{689717B6-76C4-314E-B43C-06240B5D3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533400"/>
            <a:ext cx="1905000" cy="609600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18824" name="Text Box 8">
            <a:extLst>
              <a:ext uri="{FF2B5EF4-FFF2-40B4-BE49-F238E27FC236}">
                <a16:creationId xmlns:a16="http://schemas.microsoft.com/office/drawing/2014/main" id="{C8FD9D0C-2D7C-E14D-91B0-9AA3153E03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33400"/>
            <a:ext cx="3200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sz="3200" b="1">
                <a:solidFill>
                  <a:srgbClr val="FF0000"/>
                </a:solidFill>
                <a:latin typeface="Courier New" charset="0"/>
              </a:rPr>
              <a:t>y a </a:t>
            </a:r>
            <a:r>
              <a:rPr lang="en-US" altLang="x-none" sz="3200" b="1">
                <a:solidFill>
                  <a:schemeClr val="accent2"/>
                </a:solidFill>
                <a:latin typeface="Courier New" charset="0"/>
              </a:rPr>
              <a:t>*</a:t>
            </a:r>
            <a:r>
              <a:rPr lang="en-US" altLang="x-none" sz="3200" b="1">
                <a:solidFill>
                  <a:srgbClr val="FF0000"/>
                </a:solidFill>
                <a:latin typeface="Courier New" charset="0"/>
              </a:rPr>
              <a:t> y  </a:t>
            </a:r>
          </a:p>
        </p:txBody>
      </p:sp>
      <p:sp>
        <p:nvSpPr>
          <p:cNvPr id="418825" name="Line 9">
            <a:extLst>
              <a:ext uri="{FF2B5EF4-FFF2-40B4-BE49-F238E27FC236}">
                <a16:creationId xmlns:a16="http://schemas.microsoft.com/office/drawing/2014/main" id="{FFAD8D1F-E8BF-914B-8AEA-A9C949EC20C0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533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18826" name="Line 10">
            <a:extLst>
              <a:ext uri="{FF2B5EF4-FFF2-40B4-BE49-F238E27FC236}">
                <a16:creationId xmlns:a16="http://schemas.microsoft.com/office/drawing/2014/main" id="{6F3AD281-8C56-0348-BCEC-32F57DEE5AC0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533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18827" name="Line 11">
            <a:extLst>
              <a:ext uri="{FF2B5EF4-FFF2-40B4-BE49-F238E27FC236}">
                <a16:creationId xmlns:a16="http://schemas.microsoft.com/office/drawing/2014/main" id="{FD688672-3D42-EA44-9E8A-E183FEAB4754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533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18828" name="Rectangle 12">
            <a:extLst>
              <a:ext uri="{FF2B5EF4-FFF2-40B4-BE49-F238E27FC236}">
                <a16:creationId xmlns:a16="http://schemas.microsoft.com/office/drawing/2014/main" id="{7704319F-B0E3-5F49-BCB3-231D1E74C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1752600"/>
            <a:ext cx="3048000" cy="457200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18829" name="Text Box 13">
            <a:extLst>
              <a:ext uri="{FF2B5EF4-FFF2-40B4-BE49-F238E27FC236}">
                <a16:creationId xmlns:a16="http://schemas.microsoft.com/office/drawing/2014/main" id="{16D3B02B-9712-6948-9E1F-F43B08F9D2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648200"/>
            <a:ext cx="6172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sz="3200" b="1">
                <a:latin typeface="Courier New" charset="0"/>
              </a:rPr>
              <a:t>For me to poop on.</a:t>
            </a:r>
          </a:p>
        </p:txBody>
      </p:sp>
      <p:sp>
        <p:nvSpPr>
          <p:cNvPr id="418830" name="Rectangle 14">
            <a:extLst>
              <a:ext uri="{FF2B5EF4-FFF2-40B4-BE49-F238E27FC236}">
                <a16:creationId xmlns:a16="http://schemas.microsoft.com/office/drawing/2014/main" id="{F1F63ABB-BADE-2149-ACDD-299D9CAFF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5562600"/>
            <a:ext cx="742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i="1">
                <a:latin typeface="Times New Roman" charset="0"/>
              </a:rPr>
              <a:t>match</a:t>
            </a:r>
          </a:p>
        </p:txBody>
      </p:sp>
      <p:sp>
        <p:nvSpPr>
          <p:cNvPr id="418831" name="Line 15">
            <a:extLst>
              <a:ext uri="{FF2B5EF4-FFF2-40B4-BE49-F238E27FC236}">
                <a16:creationId xmlns:a16="http://schemas.microsoft.com/office/drawing/2014/main" id="{FED08C57-B0F1-A048-BA7E-142F538F12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5181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18832" name="Rectangle 16">
            <a:extLst>
              <a:ext uri="{FF2B5EF4-FFF2-40B4-BE49-F238E27FC236}">
                <a16:creationId xmlns:a16="http://schemas.microsoft.com/office/drawing/2014/main" id="{8CB1F357-C3DE-704E-A059-4F1C020CA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581400"/>
            <a:ext cx="190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i="1">
                <a:latin typeface="Times New Roman" charset="0"/>
              </a:rPr>
              <a:t>regular expression</a:t>
            </a:r>
          </a:p>
        </p:txBody>
      </p:sp>
      <p:sp>
        <p:nvSpPr>
          <p:cNvPr id="418833" name="Line 17">
            <a:extLst>
              <a:ext uri="{FF2B5EF4-FFF2-40B4-BE49-F238E27FC236}">
                <a16:creationId xmlns:a16="http://schemas.microsoft.com/office/drawing/2014/main" id="{065F96C8-A2AA-8342-B454-51860FD0476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810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18834" name="Rectangle 18">
            <a:extLst>
              <a:ext uri="{FF2B5EF4-FFF2-40B4-BE49-F238E27FC236}">
                <a16:creationId xmlns:a16="http://schemas.microsoft.com/office/drawing/2014/main" id="{45F331D3-70C9-9148-9E0B-84ED33A15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724400"/>
            <a:ext cx="533400" cy="457200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18835" name="Line 19">
            <a:extLst>
              <a:ext uri="{FF2B5EF4-FFF2-40B4-BE49-F238E27FC236}">
                <a16:creationId xmlns:a16="http://schemas.microsoft.com/office/drawing/2014/main" id="{F689B141-E2FB-B749-AFE1-47D6BD0FF67F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3124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18836" name="Rectangle 20">
            <a:extLst>
              <a:ext uri="{FF2B5EF4-FFF2-40B4-BE49-F238E27FC236}">
                <a16:creationId xmlns:a16="http://schemas.microsoft.com/office/drawing/2014/main" id="{D3F71A84-0B07-6A4B-8001-9AF8519EA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505200"/>
            <a:ext cx="1905000" cy="609600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18837" name="Line 21">
            <a:extLst>
              <a:ext uri="{FF2B5EF4-FFF2-40B4-BE49-F238E27FC236}">
                <a16:creationId xmlns:a16="http://schemas.microsoft.com/office/drawing/2014/main" id="{FC6B6DD7-E7FE-0D43-8DE9-F7643A86E144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3505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18838" name="Line 22">
            <a:extLst>
              <a:ext uri="{FF2B5EF4-FFF2-40B4-BE49-F238E27FC236}">
                <a16:creationId xmlns:a16="http://schemas.microsoft.com/office/drawing/2014/main" id="{9DAA9EDE-291D-7E46-9BFD-EC60298BA4C1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3505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18839" name="Line 23">
            <a:extLst>
              <a:ext uri="{FF2B5EF4-FFF2-40B4-BE49-F238E27FC236}">
                <a16:creationId xmlns:a16="http://schemas.microsoft.com/office/drawing/2014/main" id="{0B726BE4-17B8-3A42-91FC-75E77F704B46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3505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18840" name="Text Box 24">
            <a:extLst>
              <a:ext uri="{FF2B5EF4-FFF2-40B4-BE49-F238E27FC236}">
                <a16:creationId xmlns:a16="http://schemas.microsoft.com/office/drawing/2014/main" id="{35E2C674-5BCC-154E-9DDE-E81B6A7B6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3505200"/>
            <a:ext cx="3200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sz="3200" b="1">
                <a:solidFill>
                  <a:srgbClr val="FF0000"/>
                </a:solidFill>
                <a:latin typeface="Courier New" charset="0"/>
              </a:rPr>
              <a:t>o a </a:t>
            </a:r>
            <a:r>
              <a:rPr lang="en-US" altLang="x-none" sz="3200" b="1">
                <a:solidFill>
                  <a:schemeClr val="accent2"/>
                </a:solidFill>
                <a:latin typeface="Courier New" charset="0"/>
              </a:rPr>
              <a:t>*</a:t>
            </a:r>
            <a:r>
              <a:rPr lang="en-US" altLang="x-none" sz="3200" b="1">
                <a:solidFill>
                  <a:srgbClr val="FF0000"/>
                </a:solidFill>
                <a:latin typeface="Courier New" charset="0"/>
              </a:rPr>
              <a:t> o  </a:t>
            </a:r>
          </a:p>
        </p:txBody>
      </p:sp>
      <p:sp>
        <p:nvSpPr>
          <p:cNvPr id="418841" name="Freeform 25">
            <a:extLst>
              <a:ext uri="{FF2B5EF4-FFF2-40B4-BE49-F238E27FC236}">
                <a16:creationId xmlns:a16="http://schemas.microsoft.com/office/drawing/2014/main" id="{BA69E50D-43E4-7F42-A8B6-D9C18E3937E4}"/>
              </a:ext>
            </a:extLst>
          </p:cNvPr>
          <p:cNvSpPr>
            <a:spLocks/>
          </p:cNvSpPr>
          <p:nvPr/>
        </p:nvSpPr>
        <p:spPr bwMode="auto">
          <a:xfrm>
            <a:off x="5638800" y="304800"/>
            <a:ext cx="457200" cy="152400"/>
          </a:xfrm>
          <a:custGeom>
            <a:avLst/>
            <a:gdLst>
              <a:gd name="T0" fmla="*/ 457200 w 288"/>
              <a:gd name="T1" fmla="*/ 152400 h 96"/>
              <a:gd name="T2" fmla="*/ 381000 w 288"/>
              <a:gd name="T3" fmla="*/ 76200 h 96"/>
              <a:gd name="T4" fmla="*/ 228600 w 288"/>
              <a:gd name="T5" fmla="*/ 0 h 96"/>
              <a:gd name="T6" fmla="*/ 76200 w 288"/>
              <a:gd name="T7" fmla="*/ 76200 h 96"/>
              <a:gd name="T8" fmla="*/ 0 w 288"/>
              <a:gd name="T9" fmla="*/ 152400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8" h="96">
                <a:moveTo>
                  <a:pt x="288" y="96"/>
                </a:moveTo>
                <a:cubicBezTo>
                  <a:pt x="276" y="80"/>
                  <a:pt x="264" y="64"/>
                  <a:pt x="240" y="48"/>
                </a:cubicBezTo>
                <a:cubicBezTo>
                  <a:pt x="216" y="32"/>
                  <a:pt x="176" y="0"/>
                  <a:pt x="144" y="0"/>
                </a:cubicBezTo>
                <a:cubicBezTo>
                  <a:pt x="112" y="0"/>
                  <a:pt x="72" y="32"/>
                  <a:pt x="48" y="48"/>
                </a:cubicBezTo>
                <a:cubicBezTo>
                  <a:pt x="24" y="64"/>
                  <a:pt x="8" y="88"/>
                  <a:pt x="0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18842" name="Freeform 26">
            <a:extLst>
              <a:ext uri="{FF2B5EF4-FFF2-40B4-BE49-F238E27FC236}">
                <a16:creationId xmlns:a16="http://schemas.microsoft.com/office/drawing/2014/main" id="{51A2481F-2675-AB46-8C8B-0AE0D48AC79B}"/>
              </a:ext>
            </a:extLst>
          </p:cNvPr>
          <p:cNvSpPr>
            <a:spLocks/>
          </p:cNvSpPr>
          <p:nvPr/>
        </p:nvSpPr>
        <p:spPr bwMode="auto">
          <a:xfrm>
            <a:off x="6096000" y="3276600"/>
            <a:ext cx="457200" cy="152400"/>
          </a:xfrm>
          <a:custGeom>
            <a:avLst/>
            <a:gdLst>
              <a:gd name="T0" fmla="*/ 457200 w 288"/>
              <a:gd name="T1" fmla="*/ 152400 h 96"/>
              <a:gd name="T2" fmla="*/ 381000 w 288"/>
              <a:gd name="T3" fmla="*/ 76200 h 96"/>
              <a:gd name="T4" fmla="*/ 228600 w 288"/>
              <a:gd name="T5" fmla="*/ 0 h 96"/>
              <a:gd name="T6" fmla="*/ 76200 w 288"/>
              <a:gd name="T7" fmla="*/ 76200 h 96"/>
              <a:gd name="T8" fmla="*/ 0 w 288"/>
              <a:gd name="T9" fmla="*/ 152400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8" h="96">
                <a:moveTo>
                  <a:pt x="288" y="96"/>
                </a:moveTo>
                <a:cubicBezTo>
                  <a:pt x="276" y="80"/>
                  <a:pt x="264" y="64"/>
                  <a:pt x="240" y="48"/>
                </a:cubicBezTo>
                <a:cubicBezTo>
                  <a:pt x="216" y="32"/>
                  <a:pt x="176" y="0"/>
                  <a:pt x="144" y="0"/>
                </a:cubicBezTo>
                <a:cubicBezTo>
                  <a:pt x="112" y="0"/>
                  <a:pt x="72" y="32"/>
                  <a:pt x="48" y="48"/>
                </a:cubicBezTo>
                <a:cubicBezTo>
                  <a:pt x="24" y="64"/>
                  <a:pt x="8" y="88"/>
                  <a:pt x="0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18843" name="Line 27">
            <a:extLst>
              <a:ext uri="{FF2B5EF4-FFF2-40B4-BE49-F238E27FC236}">
                <a16:creationId xmlns:a16="http://schemas.microsoft.com/office/drawing/2014/main" id="{F2CD4012-227D-6040-98E1-77F211981EF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6019800"/>
            <a:ext cx="822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18844" name="Text Box 28">
            <a:extLst>
              <a:ext uri="{FF2B5EF4-FFF2-40B4-BE49-F238E27FC236}">
                <a16:creationId xmlns:a16="http://schemas.microsoft.com/office/drawing/2014/main" id="{5F56F8AC-A811-F742-BF63-25A3388399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61722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sz="2400" b="1">
                <a:solidFill>
                  <a:schemeClr val="accent2"/>
                </a:solidFill>
                <a:latin typeface="Courier New" charset="0"/>
              </a:rPr>
              <a:t>.*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>
            <a:extLst>
              <a:ext uri="{FF2B5EF4-FFF2-40B4-BE49-F238E27FC236}">
                <a16:creationId xmlns:a16="http://schemas.microsoft.com/office/drawing/2014/main" id="{AF70087F-4039-514B-BFEE-AF13D837BC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Match length</a:t>
            </a:r>
          </a:p>
        </p:txBody>
      </p:sp>
      <p:sp>
        <p:nvSpPr>
          <p:cNvPr id="420867" name="Text Box 3">
            <a:extLst>
              <a:ext uri="{FF2B5EF4-FFF2-40B4-BE49-F238E27FC236}">
                <a16:creationId xmlns:a16="http://schemas.microsoft.com/office/drawing/2014/main" id="{C4860969-490F-D249-A9EF-F69E4BD797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648200"/>
            <a:ext cx="6172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sz="3200" b="1">
                <a:latin typeface="Courier New" charset="0"/>
              </a:rPr>
              <a:t>Scrapple from the apple.</a:t>
            </a:r>
          </a:p>
        </p:txBody>
      </p:sp>
      <p:sp>
        <p:nvSpPr>
          <p:cNvPr id="420868" name="Rectangle 4">
            <a:extLst>
              <a:ext uri="{FF2B5EF4-FFF2-40B4-BE49-F238E27FC236}">
                <a16:creationId xmlns:a16="http://schemas.microsoft.com/office/drawing/2014/main" id="{EBBE6B7B-FD54-F645-BB1F-D5E13CA44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724400"/>
            <a:ext cx="1295400" cy="457200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20869" name="Rectangle 5">
            <a:extLst>
              <a:ext uri="{FF2B5EF4-FFF2-40B4-BE49-F238E27FC236}">
                <a16:creationId xmlns:a16="http://schemas.microsoft.com/office/drawing/2014/main" id="{4ECF7E29-7FFF-BF48-8462-2B268F277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572000"/>
            <a:ext cx="4876800" cy="762000"/>
          </a:xfrm>
          <a:prstGeom prst="rect">
            <a:avLst/>
          </a:prstGeom>
          <a:noFill/>
          <a:ln w="25400">
            <a:solidFill>
              <a:srgbClr val="339966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20870" name="Rectangle 6">
            <a:extLst>
              <a:ext uri="{FF2B5EF4-FFF2-40B4-BE49-F238E27FC236}">
                <a16:creationId xmlns:a16="http://schemas.microsoft.com/office/drawing/2014/main" id="{5236536B-5CAB-104B-A36F-0DC232BAB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2850" y="556260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i="1">
                <a:latin typeface="Times New Roman" charset="0"/>
              </a:rPr>
              <a:t>no</a:t>
            </a:r>
          </a:p>
        </p:txBody>
      </p:sp>
      <p:sp>
        <p:nvSpPr>
          <p:cNvPr id="420871" name="Rectangle 7">
            <a:extLst>
              <a:ext uri="{FF2B5EF4-FFF2-40B4-BE49-F238E27FC236}">
                <a16:creationId xmlns:a16="http://schemas.microsoft.com/office/drawing/2014/main" id="{F34B4AC8-D5C0-384D-940E-3D29923FB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3150" y="5715000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i="1">
                <a:latin typeface="Times New Roman" charset="0"/>
              </a:rPr>
              <a:t>yes</a:t>
            </a:r>
          </a:p>
        </p:txBody>
      </p:sp>
      <p:sp>
        <p:nvSpPr>
          <p:cNvPr id="420872" name="Line 8">
            <a:extLst>
              <a:ext uri="{FF2B5EF4-FFF2-40B4-BE49-F238E27FC236}">
                <a16:creationId xmlns:a16="http://schemas.microsoft.com/office/drawing/2014/main" id="{E7C9AA80-874E-4543-A6F8-87B85740488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5181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20873" name="Line 9">
            <a:extLst>
              <a:ext uri="{FF2B5EF4-FFF2-40B4-BE49-F238E27FC236}">
                <a16:creationId xmlns:a16="http://schemas.microsoft.com/office/drawing/2014/main" id="{9AFDCC94-AF0B-4446-97F6-5D0C8A87B6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5334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20874" name="Rectangle 10">
            <a:extLst>
              <a:ext uri="{FF2B5EF4-FFF2-40B4-BE49-F238E27FC236}">
                <a16:creationId xmlns:a16="http://schemas.microsoft.com/office/drawing/2014/main" id="{530C404D-C62E-3647-B18C-7469FAE58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581400"/>
            <a:ext cx="190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i="1">
                <a:latin typeface="Times New Roman" charset="0"/>
              </a:rPr>
              <a:t>regular expression</a:t>
            </a:r>
          </a:p>
        </p:txBody>
      </p:sp>
      <p:sp>
        <p:nvSpPr>
          <p:cNvPr id="420875" name="Line 11">
            <a:extLst>
              <a:ext uri="{FF2B5EF4-FFF2-40B4-BE49-F238E27FC236}">
                <a16:creationId xmlns:a16="http://schemas.microsoft.com/office/drawing/2014/main" id="{8A49F2D8-CAEF-2943-9D18-1CDB423597F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3810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20876" name="Rectangle 12">
            <a:extLst>
              <a:ext uri="{FF2B5EF4-FFF2-40B4-BE49-F238E27FC236}">
                <a16:creationId xmlns:a16="http://schemas.microsoft.com/office/drawing/2014/main" id="{D93C27E3-F21F-3F4C-9C7A-325E355E4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505200"/>
            <a:ext cx="1905000" cy="609600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20877" name="Text Box 13">
            <a:extLst>
              <a:ext uri="{FF2B5EF4-FFF2-40B4-BE49-F238E27FC236}">
                <a16:creationId xmlns:a16="http://schemas.microsoft.com/office/drawing/2014/main" id="{36798677-F9E5-8043-A361-C04E101B4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505200"/>
            <a:ext cx="1981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sz="3200" b="1">
                <a:solidFill>
                  <a:srgbClr val="FF0000"/>
                </a:solidFill>
                <a:latin typeface="Courier New" charset="0"/>
              </a:rPr>
              <a:t>a . * e </a:t>
            </a:r>
          </a:p>
        </p:txBody>
      </p:sp>
      <p:sp>
        <p:nvSpPr>
          <p:cNvPr id="420878" name="Line 14">
            <a:extLst>
              <a:ext uri="{FF2B5EF4-FFF2-40B4-BE49-F238E27FC236}">
                <a16:creationId xmlns:a16="http://schemas.microsoft.com/office/drawing/2014/main" id="{0D3B84EB-7C37-C24E-8CA1-CC34B4567FED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3505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20879" name="Line 15">
            <a:extLst>
              <a:ext uri="{FF2B5EF4-FFF2-40B4-BE49-F238E27FC236}">
                <a16:creationId xmlns:a16="http://schemas.microsoft.com/office/drawing/2014/main" id="{95C6DAC2-B486-2E43-8F66-74CB86C02856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3505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20880" name="Line 16">
            <a:extLst>
              <a:ext uri="{FF2B5EF4-FFF2-40B4-BE49-F238E27FC236}">
                <a16:creationId xmlns:a16="http://schemas.microsoft.com/office/drawing/2014/main" id="{B00C807E-0522-0649-9034-1A8BBB8AD339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3505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20881" name="Line 17">
            <a:extLst>
              <a:ext uri="{FF2B5EF4-FFF2-40B4-BE49-F238E27FC236}">
                <a16:creationId xmlns:a16="http://schemas.microsoft.com/office/drawing/2014/main" id="{B4D1EF9D-600B-A041-B52C-38BF0754ABD2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3505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20882" name="Rectangle 18">
            <a:extLst>
              <a:ext uri="{FF2B5EF4-FFF2-40B4-BE49-F238E27FC236}">
                <a16:creationId xmlns:a16="http://schemas.microsoft.com/office/drawing/2014/main" id="{DF59A5A5-B30E-0B42-BE94-CA1FC58645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A match will be the longest string that satisfies the regular expression.</a:t>
            </a:r>
          </a:p>
        </p:txBody>
      </p:sp>
      <p:sp>
        <p:nvSpPr>
          <p:cNvPr id="420883" name="Rectangle 19">
            <a:extLst>
              <a:ext uri="{FF2B5EF4-FFF2-40B4-BE49-F238E27FC236}">
                <a16:creationId xmlns:a16="http://schemas.microsoft.com/office/drawing/2014/main" id="{289C83C0-5109-2F4F-9A62-ECCF104EB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648200"/>
            <a:ext cx="3429000" cy="609600"/>
          </a:xfrm>
          <a:prstGeom prst="rect">
            <a:avLst/>
          </a:prstGeom>
          <a:noFill/>
          <a:ln w="25400">
            <a:solidFill>
              <a:srgbClr val="FF99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20884" name="Rectangle 20">
            <a:extLst>
              <a:ext uri="{FF2B5EF4-FFF2-40B4-BE49-F238E27FC236}">
                <a16:creationId xmlns:a16="http://schemas.microsoft.com/office/drawing/2014/main" id="{684FF3ED-D57F-714E-8657-F83E581BF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6850" y="563880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i="1">
                <a:latin typeface="Times New Roman" charset="0"/>
              </a:rPr>
              <a:t>no</a:t>
            </a:r>
          </a:p>
        </p:txBody>
      </p:sp>
      <p:sp>
        <p:nvSpPr>
          <p:cNvPr id="420885" name="Line 21">
            <a:extLst>
              <a:ext uri="{FF2B5EF4-FFF2-40B4-BE49-F238E27FC236}">
                <a16:creationId xmlns:a16="http://schemas.microsoft.com/office/drawing/2014/main" id="{58D966F1-13D8-4947-B202-6C9E389BF1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5257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>
            <a:extLst>
              <a:ext uri="{FF2B5EF4-FFF2-40B4-BE49-F238E27FC236}">
                <a16:creationId xmlns:a16="http://schemas.microsoft.com/office/drawing/2014/main" id="{DE4FC0A4-01AD-594C-92A6-DDAF20BBD5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Repetition Ranges</a:t>
            </a:r>
          </a:p>
        </p:txBody>
      </p:sp>
      <p:sp>
        <p:nvSpPr>
          <p:cNvPr id="421891" name="Rectangle 3">
            <a:extLst>
              <a:ext uri="{FF2B5EF4-FFF2-40B4-BE49-F238E27FC236}">
                <a16:creationId xmlns:a16="http://schemas.microsoft.com/office/drawing/2014/main" id="{4B4492C7-B23F-FF4C-A0B2-647869B1F6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676400"/>
            <a:ext cx="84963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x-none"/>
              <a:t>Ranges can also be specified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defRPr/>
            </a:pPr>
            <a:r>
              <a:rPr lang="en-US" altLang="x-none" b="1">
                <a:solidFill>
                  <a:srgbClr val="0000FF"/>
                </a:solidFill>
                <a:latin typeface="Courier New" charset="0"/>
              </a:rPr>
              <a:t>{</a:t>
            </a:r>
            <a:r>
              <a:rPr lang="en-US" altLang="x-none" b="1" i="1">
                <a:solidFill>
                  <a:srgbClr val="0000FF"/>
                </a:solidFill>
              </a:rPr>
              <a:t> </a:t>
            </a:r>
            <a:r>
              <a:rPr lang="en-US" altLang="x-none" b="1">
                <a:solidFill>
                  <a:srgbClr val="0000FF"/>
                </a:solidFill>
                <a:latin typeface="Courier New" charset="0"/>
              </a:rPr>
              <a:t>}</a:t>
            </a:r>
            <a:r>
              <a:rPr lang="en-US" altLang="x-none"/>
              <a:t> notation can specify a range of repetitions for the immediately preceding regex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defRPr/>
            </a:pPr>
            <a:r>
              <a:rPr lang="en-US" altLang="x-none" b="1">
                <a:solidFill>
                  <a:srgbClr val="0000FF"/>
                </a:solidFill>
                <a:latin typeface="Courier New" charset="0"/>
              </a:rPr>
              <a:t>{</a:t>
            </a:r>
            <a:r>
              <a:rPr lang="en-US" altLang="x-none" b="1" i="1">
                <a:solidFill>
                  <a:srgbClr val="0000FF"/>
                </a:solidFill>
              </a:rPr>
              <a:t>n</a:t>
            </a:r>
            <a:r>
              <a:rPr lang="en-US" altLang="x-none" b="1">
                <a:solidFill>
                  <a:srgbClr val="0000FF"/>
                </a:solidFill>
                <a:latin typeface="Courier New" charset="0"/>
              </a:rPr>
              <a:t>}</a:t>
            </a:r>
            <a:r>
              <a:rPr lang="en-US" altLang="x-none"/>
              <a:t> means exactly </a:t>
            </a:r>
            <a:r>
              <a:rPr lang="en-US" altLang="x-none" i="1">
                <a:solidFill>
                  <a:srgbClr val="0000FF"/>
                </a:solidFill>
              </a:rPr>
              <a:t>n</a:t>
            </a:r>
            <a:r>
              <a:rPr lang="en-US" altLang="x-none"/>
              <a:t> occurrences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defRPr/>
            </a:pPr>
            <a:r>
              <a:rPr lang="en-US" altLang="x-none" b="1">
                <a:solidFill>
                  <a:srgbClr val="0000FF"/>
                </a:solidFill>
                <a:latin typeface="Courier New" charset="0"/>
              </a:rPr>
              <a:t>{</a:t>
            </a:r>
            <a:r>
              <a:rPr lang="en-US" altLang="x-none" b="1" i="1">
                <a:solidFill>
                  <a:srgbClr val="0000FF"/>
                </a:solidFill>
              </a:rPr>
              <a:t>n</a:t>
            </a:r>
            <a:r>
              <a:rPr lang="en-US" altLang="x-none" b="1">
                <a:solidFill>
                  <a:srgbClr val="0000FF"/>
                </a:solidFill>
                <a:latin typeface="Courier New" charset="0"/>
              </a:rPr>
              <a:t>,}</a:t>
            </a:r>
            <a:r>
              <a:rPr lang="en-US" altLang="x-none">
                <a:solidFill>
                  <a:srgbClr val="0000FF"/>
                </a:solidFill>
              </a:rPr>
              <a:t> </a:t>
            </a:r>
            <a:r>
              <a:rPr lang="en-US" altLang="x-none"/>
              <a:t>means at least </a:t>
            </a:r>
            <a:r>
              <a:rPr lang="en-US" altLang="x-none" i="1">
                <a:solidFill>
                  <a:srgbClr val="0000FF"/>
                </a:solidFill>
              </a:rPr>
              <a:t>n</a:t>
            </a:r>
            <a:r>
              <a:rPr lang="en-US" altLang="x-none"/>
              <a:t> occurrences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defRPr/>
            </a:pPr>
            <a:r>
              <a:rPr lang="en-US" altLang="x-none" b="1">
                <a:solidFill>
                  <a:srgbClr val="0000FF"/>
                </a:solidFill>
                <a:latin typeface="Courier New" charset="0"/>
              </a:rPr>
              <a:t>{</a:t>
            </a:r>
            <a:r>
              <a:rPr lang="en-US" altLang="x-none" b="1" i="1" err="1">
                <a:solidFill>
                  <a:srgbClr val="0000FF"/>
                </a:solidFill>
              </a:rPr>
              <a:t>n</a:t>
            </a:r>
            <a:r>
              <a:rPr lang="en-US" altLang="x-none" b="1" err="1">
                <a:solidFill>
                  <a:srgbClr val="0000FF"/>
                </a:solidFill>
                <a:latin typeface="Courier New" charset="0"/>
              </a:rPr>
              <a:t>,</a:t>
            </a:r>
            <a:r>
              <a:rPr lang="en-US" altLang="x-none" b="1" i="1" err="1">
                <a:solidFill>
                  <a:srgbClr val="0000FF"/>
                </a:solidFill>
              </a:rPr>
              <a:t>m</a:t>
            </a:r>
            <a:r>
              <a:rPr lang="en-US" altLang="x-none" b="1">
                <a:solidFill>
                  <a:srgbClr val="0000FF"/>
                </a:solidFill>
                <a:latin typeface="Courier New" charset="0"/>
              </a:rPr>
              <a:t>}</a:t>
            </a:r>
            <a:r>
              <a:rPr lang="en-US" altLang="x-none">
                <a:solidFill>
                  <a:srgbClr val="0000FF"/>
                </a:solidFill>
              </a:rPr>
              <a:t> </a:t>
            </a:r>
            <a:r>
              <a:rPr lang="en-US" altLang="x-none"/>
              <a:t>means at least </a:t>
            </a:r>
            <a:r>
              <a:rPr lang="en-US" altLang="x-none" i="1">
                <a:solidFill>
                  <a:srgbClr val="0000FF"/>
                </a:solidFill>
              </a:rPr>
              <a:t>n</a:t>
            </a:r>
            <a:r>
              <a:rPr lang="en-US" altLang="x-none"/>
              <a:t> occurrences but no more than </a:t>
            </a:r>
            <a:r>
              <a:rPr lang="en-US" altLang="x-none" i="1">
                <a:solidFill>
                  <a:srgbClr val="0000FF"/>
                </a:solidFill>
              </a:rPr>
              <a:t>m</a:t>
            </a:r>
            <a:r>
              <a:rPr lang="en-US" altLang="x-none"/>
              <a:t> occurrences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/>
              <a:t>Example: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defRPr/>
            </a:pPr>
            <a:r>
              <a:rPr lang="en-US" altLang="x-none" b="1">
                <a:solidFill>
                  <a:srgbClr val="0000FF"/>
                </a:solidFill>
                <a:latin typeface="Courier New" charset="0"/>
              </a:rPr>
              <a:t>.{0,}</a:t>
            </a:r>
            <a:r>
              <a:rPr lang="en-US" altLang="x-none">
                <a:solidFill>
                  <a:srgbClr val="0000FF"/>
                </a:solidFill>
              </a:rPr>
              <a:t> </a:t>
            </a:r>
            <a:r>
              <a:rPr lang="en-US" altLang="x-none"/>
              <a:t>same as </a:t>
            </a:r>
            <a:r>
              <a:rPr lang="en-US" altLang="x-none" b="1">
                <a:solidFill>
                  <a:srgbClr val="0000FF"/>
                </a:solidFill>
                <a:latin typeface="Courier New" charset="0"/>
              </a:rPr>
              <a:t>.*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defRPr/>
            </a:pPr>
            <a:r>
              <a:rPr lang="en-US" altLang="x-none" b="1">
                <a:solidFill>
                  <a:srgbClr val="0000FF"/>
                </a:solidFill>
                <a:latin typeface="Courier New" charset="0"/>
              </a:rPr>
              <a:t>a{2,}</a:t>
            </a:r>
            <a:r>
              <a:rPr lang="en-US" altLang="x-none">
                <a:solidFill>
                  <a:srgbClr val="0000FF"/>
                </a:solidFill>
              </a:rPr>
              <a:t> </a:t>
            </a:r>
            <a:r>
              <a:rPr lang="en-US" altLang="x-none"/>
              <a:t>same as </a:t>
            </a:r>
            <a:r>
              <a:rPr lang="en-US" altLang="x-none" b="1" err="1">
                <a:solidFill>
                  <a:srgbClr val="0000FF"/>
                </a:solidFill>
                <a:latin typeface="Courier New" charset="0"/>
              </a:rPr>
              <a:t>aaa</a:t>
            </a:r>
            <a:r>
              <a:rPr lang="en-US" altLang="x-none" b="1">
                <a:solidFill>
                  <a:srgbClr val="0000FF"/>
                </a:solidFill>
                <a:latin typeface="Courier New" charset="0"/>
              </a:rPr>
              <a:t>*</a:t>
            </a:r>
            <a:r>
              <a:rPr lang="en-US" altLang="x-none"/>
              <a:t> 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>
            <a:extLst>
              <a:ext uri="{FF2B5EF4-FFF2-40B4-BE49-F238E27FC236}">
                <a16:creationId xmlns:a16="http://schemas.microsoft.com/office/drawing/2014/main" id="{34CDAA31-1E02-364D-A97C-EFDC928FE7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Subexpressions</a:t>
            </a:r>
          </a:p>
        </p:txBody>
      </p:sp>
      <p:sp>
        <p:nvSpPr>
          <p:cNvPr id="423939" name="Rectangle 3">
            <a:extLst>
              <a:ext uri="{FF2B5EF4-FFF2-40B4-BE49-F238E27FC236}">
                <a16:creationId xmlns:a16="http://schemas.microsoft.com/office/drawing/2014/main" id="{ACD48E12-7EDA-EB44-87CA-EFBE02268C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600200"/>
            <a:ext cx="8893175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sz="2800"/>
              <a:t>If you want to group part of an expression so that </a:t>
            </a:r>
            <a:r>
              <a:rPr lang="en-US" altLang="x-none" sz="2800" b="1">
                <a:solidFill>
                  <a:srgbClr val="0000FF"/>
                </a:solidFill>
                <a:latin typeface="Courier New" charset="0"/>
              </a:rPr>
              <a:t>*</a:t>
            </a:r>
            <a:r>
              <a:rPr lang="en-US" altLang="x-none" sz="2800"/>
              <a:t> or </a:t>
            </a:r>
            <a:r>
              <a:rPr lang="en-US" altLang="x-none" sz="2800" b="1">
                <a:solidFill>
                  <a:srgbClr val="0000FF"/>
                </a:solidFill>
                <a:latin typeface="Courier New" charset="0"/>
              </a:rPr>
              <a:t>{ }</a:t>
            </a:r>
            <a:r>
              <a:rPr lang="en-US" altLang="x-none" sz="2800"/>
              <a:t> applies to more than just the previous character, use </a:t>
            </a:r>
            <a:r>
              <a:rPr lang="en-US" altLang="x-none" sz="2800" b="1">
                <a:solidFill>
                  <a:srgbClr val="0000FF"/>
                </a:solidFill>
                <a:latin typeface="Courier New" charset="0"/>
              </a:rPr>
              <a:t>( )</a:t>
            </a:r>
            <a:r>
              <a:rPr lang="en-US" altLang="x-none" sz="2800"/>
              <a:t> notation</a:t>
            </a:r>
          </a:p>
          <a:p>
            <a:pPr eaLnBrk="1" hangingPunct="1">
              <a:defRPr/>
            </a:pPr>
            <a:r>
              <a:rPr lang="en-US" altLang="x-none" sz="2800" err="1"/>
              <a:t>Subexpresssions</a:t>
            </a:r>
            <a:r>
              <a:rPr lang="en-US" altLang="x-none" sz="2800"/>
              <a:t> are treated like a single character</a:t>
            </a:r>
          </a:p>
          <a:p>
            <a:pPr lvl="1" eaLnBrk="1" hangingPunct="1">
              <a:defRPr/>
            </a:pPr>
            <a:r>
              <a:rPr lang="en-US" altLang="x-none" b="1">
                <a:solidFill>
                  <a:srgbClr val="0000FF"/>
                </a:solidFill>
                <a:latin typeface="Courier New" charset="0"/>
              </a:rPr>
              <a:t>a*</a:t>
            </a:r>
            <a:r>
              <a:rPr lang="en-US" altLang="x-none" sz="2400"/>
              <a:t> matches </a:t>
            </a:r>
            <a:r>
              <a:rPr lang="en-US" altLang="x-none" sz="2400">
                <a:solidFill>
                  <a:srgbClr val="0000FF"/>
                </a:solidFill>
              </a:rPr>
              <a:t>0</a:t>
            </a:r>
            <a:r>
              <a:rPr lang="en-US" altLang="x-none" sz="2400"/>
              <a:t> or </a:t>
            </a:r>
            <a:r>
              <a:rPr lang="en-US" altLang="x-none" sz="2400">
                <a:solidFill>
                  <a:srgbClr val="0000FF"/>
                </a:solidFill>
              </a:rPr>
              <a:t>more occurrences </a:t>
            </a:r>
            <a:r>
              <a:rPr lang="en-US" altLang="x-none" sz="2400"/>
              <a:t>of </a:t>
            </a:r>
            <a:r>
              <a:rPr lang="en-US" altLang="x-none" sz="2400" b="1">
                <a:solidFill>
                  <a:schemeClr val="accent2"/>
                </a:solidFill>
                <a:latin typeface="Courier New" charset="0"/>
              </a:rPr>
              <a:t>a</a:t>
            </a:r>
          </a:p>
          <a:p>
            <a:pPr lvl="1" eaLnBrk="1" hangingPunct="1">
              <a:defRPr/>
            </a:pPr>
            <a:r>
              <a:rPr lang="en-US" altLang="x-none" sz="2400" b="1" err="1">
                <a:solidFill>
                  <a:srgbClr val="0000FF"/>
                </a:solidFill>
                <a:latin typeface="Courier New" charset="0"/>
              </a:rPr>
              <a:t>abc</a:t>
            </a:r>
            <a:r>
              <a:rPr lang="en-US" altLang="x-none" sz="2400" b="1">
                <a:solidFill>
                  <a:srgbClr val="0000FF"/>
                </a:solidFill>
                <a:latin typeface="Courier New" charset="0"/>
              </a:rPr>
              <a:t>*</a:t>
            </a:r>
            <a:r>
              <a:rPr lang="en-US" altLang="x-none" sz="2400"/>
              <a:t> matches </a:t>
            </a:r>
            <a:r>
              <a:rPr lang="en-US" altLang="x-none" sz="2400" b="1">
                <a:solidFill>
                  <a:srgbClr val="0000FF"/>
                </a:solidFill>
                <a:latin typeface="Courier New" charset="0"/>
              </a:rPr>
              <a:t>ab</a:t>
            </a:r>
            <a:r>
              <a:rPr lang="en-US" altLang="x-none" sz="2400"/>
              <a:t>, </a:t>
            </a:r>
            <a:r>
              <a:rPr lang="en-US" altLang="x-none" sz="2400" b="1" err="1">
                <a:solidFill>
                  <a:srgbClr val="0000FF"/>
                </a:solidFill>
                <a:latin typeface="Courier New" charset="0"/>
              </a:rPr>
              <a:t>abc</a:t>
            </a:r>
            <a:r>
              <a:rPr lang="en-US" altLang="x-none" sz="2400"/>
              <a:t>, </a:t>
            </a:r>
            <a:r>
              <a:rPr lang="en-US" altLang="x-none" sz="2400" b="1" err="1">
                <a:solidFill>
                  <a:srgbClr val="0000FF"/>
                </a:solidFill>
                <a:latin typeface="Courier New" charset="0"/>
              </a:rPr>
              <a:t>abcc</a:t>
            </a:r>
            <a:r>
              <a:rPr lang="en-US" altLang="x-none" sz="2400"/>
              <a:t>, </a:t>
            </a:r>
            <a:r>
              <a:rPr lang="en-US" altLang="x-none" sz="2400" b="1" err="1">
                <a:solidFill>
                  <a:srgbClr val="0000FF"/>
                </a:solidFill>
                <a:latin typeface="Courier New" charset="0"/>
              </a:rPr>
              <a:t>abccc</a:t>
            </a:r>
            <a:r>
              <a:rPr lang="en-US" altLang="x-none" sz="2400"/>
              <a:t>, </a:t>
            </a:r>
            <a:r>
              <a:rPr lang="en-US" altLang="x-none" sz="2400">
                <a:solidFill>
                  <a:srgbClr val="0000FF"/>
                </a:solidFill>
              </a:rPr>
              <a:t>…</a:t>
            </a:r>
          </a:p>
          <a:p>
            <a:pPr lvl="1" eaLnBrk="1" hangingPunct="1">
              <a:defRPr/>
            </a:pPr>
            <a:r>
              <a:rPr lang="en-US" altLang="x-none" sz="2400" b="1">
                <a:solidFill>
                  <a:srgbClr val="0000FF"/>
                </a:solidFill>
                <a:latin typeface="Courier New" charset="0"/>
              </a:rPr>
              <a:t>(</a:t>
            </a:r>
            <a:r>
              <a:rPr lang="en-US" altLang="x-none" sz="2400" b="1" err="1">
                <a:solidFill>
                  <a:srgbClr val="0000FF"/>
                </a:solidFill>
                <a:latin typeface="Courier New" charset="0"/>
              </a:rPr>
              <a:t>abc</a:t>
            </a:r>
            <a:r>
              <a:rPr lang="en-US" altLang="x-none" sz="2400" b="1">
                <a:solidFill>
                  <a:srgbClr val="0000FF"/>
                </a:solidFill>
                <a:latin typeface="Courier New" charset="0"/>
              </a:rPr>
              <a:t>)*</a:t>
            </a:r>
            <a:r>
              <a:rPr lang="en-US" altLang="x-none" sz="2400">
                <a:solidFill>
                  <a:srgbClr val="0000FF"/>
                </a:solidFill>
              </a:rPr>
              <a:t> </a:t>
            </a:r>
            <a:r>
              <a:rPr lang="en-US" altLang="x-none" sz="2400"/>
              <a:t>matches </a:t>
            </a:r>
            <a:r>
              <a:rPr lang="en-US" altLang="x-none" sz="2400" b="1" err="1">
                <a:solidFill>
                  <a:srgbClr val="0000FF"/>
                </a:solidFill>
                <a:latin typeface="Courier New" charset="0"/>
              </a:rPr>
              <a:t>abc</a:t>
            </a:r>
            <a:r>
              <a:rPr lang="en-US" altLang="x-none" sz="2400"/>
              <a:t>, </a:t>
            </a:r>
            <a:r>
              <a:rPr lang="en-US" altLang="x-none" sz="2400" b="1" err="1">
                <a:solidFill>
                  <a:srgbClr val="0000FF"/>
                </a:solidFill>
                <a:latin typeface="Courier New" charset="0"/>
              </a:rPr>
              <a:t>abcabc</a:t>
            </a:r>
            <a:r>
              <a:rPr lang="en-US" altLang="x-none" sz="2400"/>
              <a:t>, </a:t>
            </a:r>
            <a:r>
              <a:rPr lang="en-US" altLang="x-none" sz="2400" b="1" err="1">
                <a:solidFill>
                  <a:srgbClr val="0000FF"/>
                </a:solidFill>
                <a:latin typeface="Courier New" charset="0"/>
              </a:rPr>
              <a:t>abcabcabc</a:t>
            </a:r>
            <a:r>
              <a:rPr lang="en-US" altLang="x-none" sz="2400"/>
              <a:t>, …</a:t>
            </a:r>
          </a:p>
          <a:p>
            <a:pPr lvl="1" eaLnBrk="1" hangingPunct="1">
              <a:defRPr/>
            </a:pPr>
            <a:r>
              <a:rPr lang="en-US" altLang="x-none" sz="2400" b="1">
                <a:solidFill>
                  <a:srgbClr val="0000FF"/>
                </a:solidFill>
                <a:latin typeface="Courier New" charset="0"/>
              </a:rPr>
              <a:t>(</a:t>
            </a:r>
            <a:r>
              <a:rPr lang="en-US" altLang="x-none" sz="2400" b="1" err="1">
                <a:solidFill>
                  <a:srgbClr val="0000FF"/>
                </a:solidFill>
                <a:latin typeface="Courier New" charset="0"/>
              </a:rPr>
              <a:t>abc</a:t>
            </a:r>
            <a:r>
              <a:rPr lang="en-US" altLang="x-none" sz="2400" b="1">
                <a:solidFill>
                  <a:srgbClr val="0000FF"/>
                </a:solidFill>
                <a:latin typeface="Courier New" charset="0"/>
              </a:rPr>
              <a:t>){2,3}</a:t>
            </a:r>
            <a:r>
              <a:rPr lang="en-US" altLang="x-none" sz="2400">
                <a:solidFill>
                  <a:srgbClr val="0000FF"/>
                </a:solidFill>
              </a:rPr>
              <a:t> </a:t>
            </a:r>
            <a:r>
              <a:rPr lang="en-US" altLang="x-none" sz="2400"/>
              <a:t>matches </a:t>
            </a:r>
            <a:r>
              <a:rPr lang="en-US" altLang="x-none" sz="2400" b="1" err="1">
                <a:solidFill>
                  <a:srgbClr val="0000FF"/>
                </a:solidFill>
                <a:latin typeface="Courier New" charset="0"/>
              </a:rPr>
              <a:t>abcabc</a:t>
            </a:r>
            <a:r>
              <a:rPr lang="en-US" altLang="x-none" sz="2400"/>
              <a:t> or </a:t>
            </a:r>
            <a:r>
              <a:rPr lang="en-US" altLang="x-none" sz="2400" b="1" err="1">
                <a:solidFill>
                  <a:srgbClr val="0000FF"/>
                </a:solidFill>
                <a:latin typeface="Courier New" charset="0"/>
              </a:rPr>
              <a:t>abcabcabc</a:t>
            </a:r>
            <a:endParaRPr lang="en-US" altLang="x-none" sz="2400" b="1">
              <a:solidFill>
                <a:srgbClr val="0000FF"/>
              </a:solidFill>
              <a:latin typeface="Courier New" charset="0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>
            <a:extLst>
              <a:ext uri="{FF2B5EF4-FFF2-40B4-BE49-F238E27FC236}">
                <a16:creationId xmlns:a16="http://schemas.microsoft.com/office/drawing/2014/main" id="{7E25B072-37F8-5846-9C3A-458C2C9EEF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FF0066"/>
                </a:solidFill>
              </a:rPr>
              <a:t>grep</a:t>
            </a:r>
            <a:endParaRPr lang="en-US" altLang="x-none" b="1"/>
          </a:p>
        </p:txBody>
      </p:sp>
      <p:sp>
        <p:nvSpPr>
          <p:cNvPr id="425987" name="Rectangle 3">
            <a:extLst>
              <a:ext uri="{FF2B5EF4-FFF2-40B4-BE49-F238E27FC236}">
                <a16:creationId xmlns:a16="http://schemas.microsoft.com/office/drawing/2014/main" id="{420C61AC-067A-5448-9B3A-3F4F0DBFE12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1600200"/>
            <a:ext cx="8785225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x-none" sz="2800" b="1">
                <a:solidFill>
                  <a:srgbClr val="0000FF"/>
                </a:solidFill>
                <a:latin typeface="Courier New" charset="0"/>
              </a:rPr>
              <a:t>grep</a:t>
            </a:r>
            <a:r>
              <a:rPr lang="en-US" altLang="x-none" sz="2800" b="1">
                <a:solidFill>
                  <a:srgbClr val="0000FF"/>
                </a:solidFill>
              </a:rPr>
              <a:t> comes from the </a:t>
            </a:r>
            <a:r>
              <a:rPr lang="en-US" altLang="x-none" sz="2800" b="1" err="1">
                <a:solidFill>
                  <a:srgbClr val="0000FF"/>
                </a:solidFill>
                <a:latin typeface="Courier New" charset="0"/>
              </a:rPr>
              <a:t>ed</a:t>
            </a:r>
            <a:r>
              <a:rPr lang="en-US" altLang="x-none" sz="2800" b="1">
                <a:solidFill>
                  <a:srgbClr val="0000FF"/>
                </a:solidFill>
              </a:rPr>
              <a:t> (Unix text editor) search command “global regular expression print” or </a:t>
            </a:r>
            <a:r>
              <a:rPr lang="en-US" altLang="x-none" sz="2800" b="1">
                <a:solidFill>
                  <a:srgbClr val="0000FF"/>
                </a:solidFill>
                <a:latin typeface="Courier New" charset="0"/>
              </a:rPr>
              <a:t>g/</a:t>
            </a:r>
            <a:r>
              <a:rPr lang="en-US" altLang="x-none" sz="2800" b="1" i="1">
                <a:solidFill>
                  <a:srgbClr val="0000FF"/>
                </a:solidFill>
              </a:rPr>
              <a:t>re</a:t>
            </a:r>
            <a:r>
              <a:rPr lang="en-US" altLang="x-none" sz="2800" b="1">
                <a:solidFill>
                  <a:srgbClr val="0000FF"/>
                </a:solidFill>
                <a:latin typeface="Courier New" charset="0"/>
              </a:rPr>
              <a:t>/p</a:t>
            </a:r>
            <a:endParaRPr lang="en-US" altLang="x-none" sz="2800" b="1">
              <a:solidFill>
                <a:srgbClr val="0000F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x-none" sz="2800"/>
              <a:t>This was such a useful command that it was written as a standalone utility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x-none" sz="2800"/>
              <a:t>There are two other variants, </a:t>
            </a:r>
            <a:r>
              <a:rPr lang="en-US" altLang="x-none" sz="2800" b="1" i="1" err="1"/>
              <a:t>egrep</a:t>
            </a:r>
            <a:r>
              <a:rPr lang="en-US" altLang="x-none" sz="2800"/>
              <a:t> and </a:t>
            </a:r>
            <a:r>
              <a:rPr lang="en-US" altLang="x-none" sz="2800" b="1" i="1" err="1"/>
              <a:t>fgrep</a:t>
            </a:r>
            <a:r>
              <a:rPr lang="en-US" altLang="x-none" sz="2800"/>
              <a:t> that comprise the </a:t>
            </a:r>
            <a:r>
              <a:rPr lang="en-US" altLang="x-none" sz="2800" b="1" i="1"/>
              <a:t>grep</a:t>
            </a:r>
            <a:r>
              <a:rPr lang="en-US" altLang="x-none" sz="2800"/>
              <a:t> family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x-none" sz="2800" b="1" i="1">
                <a:solidFill>
                  <a:srgbClr val="0000FF"/>
                </a:solidFill>
              </a:rPr>
              <a:t>grep</a:t>
            </a:r>
            <a:r>
              <a:rPr lang="en-US" altLang="x-none" sz="2800" b="1">
                <a:solidFill>
                  <a:srgbClr val="0000FF"/>
                </a:solidFill>
              </a:rPr>
              <a:t> is the answer to the moments where you know you want the file that contains a specific phrase but you can’t remember its name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>
            <a:extLst>
              <a:ext uri="{FF2B5EF4-FFF2-40B4-BE49-F238E27FC236}">
                <a16:creationId xmlns:a16="http://schemas.microsoft.com/office/drawing/2014/main" id="{628A0AEE-C472-A342-9501-8083F62A63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FF0066"/>
                </a:solidFill>
              </a:rPr>
              <a:t>grep</a:t>
            </a:r>
            <a:r>
              <a:rPr lang="en-US" altLang="x-none"/>
              <a:t> - uses regular expressions for pattern matching</a:t>
            </a:r>
          </a:p>
          <a:p>
            <a:pPr eaLnBrk="1" hangingPunct="1">
              <a:buFontTx/>
              <a:buNone/>
              <a:defRPr/>
            </a:pPr>
            <a:endParaRPr lang="en-US" altLang="x-none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>
            <a:extLst>
              <a:ext uri="{FF2B5EF4-FFF2-40B4-BE49-F238E27FC236}">
                <a16:creationId xmlns:a16="http://schemas.microsoft.com/office/drawing/2014/main" id="{24492156-2D75-8E44-81EE-DE6AD516D8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53975"/>
            <a:ext cx="9144000" cy="1143000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/>
              <a:t> </a:t>
            </a:r>
            <a:r>
              <a:rPr lang="en-US" altLang="x-none" b="1">
                <a:solidFill>
                  <a:srgbClr val="0000FF"/>
                </a:solidFill>
              </a:rPr>
              <a:t>Protecting Regex </a:t>
            </a:r>
            <a:r>
              <a:rPr lang="en-US" altLang="x-none" b="1" err="1">
                <a:solidFill>
                  <a:srgbClr val="0000FF"/>
                </a:solidFill>
              </a:rPr>
              <a:t>Metacharacters</a:t>
            </a:r>
            <a:endParaRPr lang="en-US" altLang="x-none" b="1">
              <a:solidFill>
                <a:srgbClr val="0000FF"/>
              </a:solidFill>
            </a:endParaRPr>
          </a:p>
        </p:txBody>
      </p:sp>
      <p:sp>
        <p:nvSpPr>
          <p:cNvPr id="432131" name="Rectangle 3">
            <a:extLst>
              <a:ext uri="{FF2B5EF4-FFF2-40B4-BE49-F238E27FC236}">
                <a16:creationId xmlns:a16="http://schemas.microsoft.com/office/drawing/2014/main" id="{1040CE89-CD13-E74E-9571-B15A418211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950" y="1600200"/>
            <a:ext cx="892810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Since many of the special characters used in </a:t>
            </a:r>
            <a:r>
              <a:rPr lang="en-US" altLang="x-none" b="1" err="1">
                <a:solidFill>
                  <a:srgbClr val="0000FF"/>
                </a:solidFill>
              </a:rPr>
              <a:t>regexps</a:t>
            </a:r>
            <a:r>
              <a:rPr lang="en-US" altLang="x-none" b="1">
                <a:solidFill>
                  <a:srgbClr val="0000FF"/>
                </a:solidFill>
              </a:rPr>
              <a:t> also have special meaning to the shell, it’s a good idea to get in the habit of single quoting your </a:t>
            </a:r>
            <a:r>
              <a:rPr lang="en-US" altLang="x-none" b="1" err="1">
                <a:solidFill>
                  <a:srgbClr val="0000FF"/>
                </a:solidFill>
              </a:rPr>
              <a:t>regexps</a:t>
            </a:r>
            <a:endParaRPr lang="en-US" altLang="x-none" b="1">
              <a:solidFill>
                <a:srgbClr val="0000FF"/>
              </a:solidFill>
            </a:endParaRPr>
          </a:p>
          <a:p>
            <a:pPr lvl="1" eaLnBrk="1" hangingPunct="1">
              <a:defRPr/>
            </a:pPr>
            <a:r>
              <a:rPr lang="en-US" altLang="x-none" b="1">
                <a:solidFill>
                  <a:srgbClr val="FF0066"/>
                </a:solidFill>
              </a:rPr>
              <a:t>This will protect any special characters from being operated on by the shell</a:t>
            </a:r>
          </a:p>
          <a:p>
            <a:pPr lvl="1" eaLnBrk="1" hangingPunct="1">
              <a:defRPr/>
            </a:pPr>
            <a:r>
              <a:rPr lang="en-US" altLang="x-none" b="1"/>
              <a:t>If you habitually do it, you won’t have to worry about when it is necessary</a:t>
            </a: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>
            <a:extLst>
              <a:ext uri="{FF2B5EF4-FFF2-40B4-BE49-F238E27FC236}">
                <a16:creationId xmlns:a16="http://schemas.microsoft.com/office/drawing/2014/main" id="{AF8E6B6D-CEC0-BD4D-A0EF-31811DFF0F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Escaping Special Characters</a:t>
            </a:r>
          </a:p>
        </p:txBody>
      </p:sp>
      <p:sp>
        <p:nvSpPr>
          <p:cNvPr id="434179" name="Rectangle 3">
            <a:extLst>
              <a:ext uri="{FF2B5EF4-FFF2-40B4-BE49-F238E27FC236}">
                <a16:creationId xmlns:a16="http://schemas.microsoft.com/office/drawing/2014/main" id="{BCD59696-E0B3-EB4E-A815-D87616C047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86800" cy="5029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sz="2800"/>
              <a:t>Even though we are single quoting our </a:t>
            </a:r>
            <a:r>
              <a:rPr lang="en-US" altLang="x-none" sz="2800" err="1"/>
              <a:t>regexps</a:t>
            </a:r>
            <a:r>
              <a:rPr lang="en-US" altLang="x-none" sz="2800"/>
              <a:t> so the shell won’t interpret the special characters, some characters are special to </a:t>
            </a:r>
            <a:r>
              <a:rPr lang="en-US" altLang="x-none" sz="2800" b="1"/>
              <a:t>grep </a:t>
            </a:r>
            <a:r>
              <a:rPr lang="en-US" altLang="x-none" sz="2800"/>
              <a:t>(</a:t>
            </a:r>
            <a:r>
              <a:rPr lang="en-US" altLang="x-none" sz="2800" err="1"/>
              <a:t>eg</a:t>
            </a:r>
            <a:r>
              <a:rPr lang="en-US" altLang="x-none" sz="2800"/>
              <a:t> </a:t>
            </a:r>
            <a:r>
              <a:rPr lang="en-US" altLang="x-none" sz="2800" b="1">
                <a:solidFill>
                  <a:srgbClr val="FF0066"/>
                </a:solidFill>
                <a:latin typeface="Courier New" charset="0"/>
              </a:rPr>
              <a:t>*</a:t>
            </a:r>
            <a:r>
              <a:rPr lang="en-US" altLang="x-none" sz="2800"/>
              <a:t> and </a:t>
            </a:r>
            <a:r>
              <a:rPr lang="en-US" altLang="x-none" sz="2800" b="1">
                <a:solidFill>
                  <a:srgbClr val="FF0066"/>
                </a:solidFill>
                <a:latin typeface="Courier New" charset="0"/>
              </a:rPr>
              <a:t>.</a:t>
            </a:r>
            <a:r>
              <a:rPr lang="en-US" altLang="x-none" sz="2800"/>
              <a:t>)</a:t>
            </a:r>
          </a:p>
          <a:p>
            <a:pPr eaLnBrk="1" hangingPunct="1">
              <a:defRPr/>
            </a:pPr>
            <a:r>
              <a:rPr lang="en-US" altLang="x-none" sz="2800" b="1">
                <a:solidFill>
                  <a:srgbClr val="FF0066"/>
                </a:solidFill>
              </a:rPr>
              <a:t>To get literal characters, we </a:t>
            </a:r>
            <a:r>
              <a:rPr lang="en-US" altLang="x-none" sz="2800" b="1" i="1">
                <a:solidFill>
                  <a:srgbClr val="FF0066"/>
                </a:solidFill>
              </a:rPr>
              <a:t>escape</a:t>
            </a:r>
            <a:r>
              <a:rPr lang="en-US" altLang="x-none" sz="2800" b="1">
                <a:solidFill>
                  <a:srgbClr val="FF0066"/>
                </a:solidFill>
              </a:rPr>
              <a:t> the character with a </a:t>
            </a:r>
            <a:r>
              <a:rPr lang="en-US" altLang="x-none" sz="2800" b="1">
                <a:solidFill>
                  <a:srgbClr val="0000FF"/>
                </a:solidFill>
              </a:rPr>
              <a:t>\</a:t>
            </a:r>
            <a:r>
              <a:rPr lang="en-US" altLang="x-none" sz="2800" b="1">
                <a:solidFill>
                  <a:srgbClr val="FF0066"/>
                </a:solidFill>
              </a:rPr>
              <a:t> (</a:t>
            </a:r>
            <a:r>
              <a:rPr lang="en-US" altLang="x-none" sz="2800" b="1">
                <a:solidFill>
                  <a:srgbClr val="0000FF"/>
                </a:solidFill>
              </a:rPr>
              <a:t>backslash</a:t>
            </a:r>
            <a:r>
              <a:rPr lang="en-US" altLang="x-none" sz="2800" b="1">
                <a:solidFill>
                  <a:srgbClr val="FF0066"/>
                </a:solidFill>
              </a:rPr>
              <a:t>)</a:t>
            </a:r>
          </a:p>
          <a:p>
            <a:pPr eaLnBrk="1" hangingPunct="1">
              <a:defRPr/>
            </a:pPr>
            <a:r>
              <a:rPr lang="en-US" altLang="x-none" sz="2800"/>
              <a:t>Suppose we want to search for the character sequence </a:t>
            </a:r>
            <a:r>
              <a:rPr lang="en-US" altLang="x-none" sz="2800" b="1">
                <a:latin typeface="Courier New" charset="0"/>
              </a:rPr>
              <a:t>a*b*</a:t>
            </a:r>
          </a:p>
          <a:p>
            <a:pPr lvl="1" eaLnBrk="1" hangingPunct="1">
              <a:defRPr/>
            </a:pPr>
            <a:r>
              <a:rPr lang="en-US" altLang="x-none" sz="2400"/>
              <a:t>Unless we do something special, this will match zero or more ‘a’s followed by zero or more ‘b’s, </a:t>
            </a:r>
            <a:r>
              <a:rPr lang="en-US" altLang="x-none" sz="2400" i="1"/>
              <a:t>not what we want</a:t>
            </a:r>
          </a:p>
          <a:p>
            <a:pPr lvl="1" eaLnBrk="1" hangingPunct="1">
              <a:defRPr/>
            </a:pPr>
            <a:r>
              <a:rPr lang="en-US" altLang="x-none" sz="2400" b="1">
                <a:solidFill>
                  <a:schemeClr val="accent2"/>
                </a:solidFill>
                <a:latin typeface="Courier New" charset="0"/>
              </a:rPr>
              <a:t>a\*b\*</a:t>
            </a:r>
            <a:r>
              <a:rPr lang="en-US" altLang="x-none" sz="2400"/>
              <a:t> will fix this - now the asterisks are treated as regular characters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28041300-D325-8D4E-B22A-13F89E0883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UNIX Highlights / Contributions</a:t>
            </a:r>
          </a:p>
        </p:txBody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01AF2937-B467-E546-BCB3-23B239F4A3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895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x-none" sz="2400" b="1"/>
              <a:t>Portability (variety of hardware; C implementation)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x-none" sz="2400" b="1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2400" b="1"/>
              <a:t>Hierarchical file system; the file abstraction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x-none" sz="2400" b="1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2400" b="1"/>
              <a:t>Multitasking and multiuser capability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x-none" sz="2400" b="1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2400" b="1">
                <a:solidFill>
                  <a:srgbClr val="0000FF"/>
                </a:solidFill>
              </a:rPr>
              <a:t>Inter-process communication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x-none" sz="2400" b="1"/>
              <a:t>Pipes: output of one programmed fed into input of another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x-none" sz="2400" b="1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2400" b="1"/>
              <a:t>Software tools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2400" b="1"/>
              <a:t>Development tools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2400" b="1"/>
              <a:t>Scripting languages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2400" b="1"/>
              <a:t>TCP/IP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Rectangle 2">
            <a:extLst>
              <a:ext uri="{FF2B5EF4-FFF2-40B4-BE49-F238E27FC236}">
                <a16:creationId xmlns:a16="http://schemas.microsoft.com/office/drawing/2014/main" id="{14E7039E-C537-154B-9A06-D11F3F8AE8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 dirty="0">
                <a:solidFill>
                  <a:srgbClr val="0000FF"/>
                </a:solidFill>
              </a:rPr>
              <a:t>grep: </a:t>
            </a:r>
            <a:r>
              <a:rPr lang="en-US" altLang="x-none" b="1" dirty="0" err="1">
                <a:solidFill>
                  <a:srgbClr val="0000FF"/>
                </a:solidFill>
              </a:rPr>
              <a:t>Backreferences</a:t>
            </a:r>
            <a:endParaRPr lang="en-US" altLang="x-none" b="1" dirty="0">
              <a:solidFill>
                <a:srgbClr val="0000FF"/>
              </a:solidFill>
            </a:endParaRPr>
          </a:p>
        </p:txBody>
      </p:sp>
      <p:sp>
        <p:nvSpPr>
          <p:cNvPr id="442371" name="Rectangle 3">
            <a:extLst>
              <a:ext uri="{FF2B5EF4-FFF2-40B4-BE49-F238E27FC236}">
                <a16:creationId xmlns:a16="http://schemas.microsoft.com/office/drawing/2014/main" id="{483711D7-9F9F-464C-B280-6BE2535ABF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464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sz="2800" dirty="0"/>
              <a:t>Sometimes it is handy to be able to refer to a match that was made earlier in a regex</a:t>
            </a:r>
          </a:p>
          <a:p>
            <a:pPr eaLnBrk="1" hangingPunct="1">
              <a:defRPr/>
            </a:pPr>
            <a:r>
              <a:rPr lang="en-US" altLang="x-none" sz="2800" dirty="0"/>
              <a:t>This is done using </a:t>
            </a:r>
            <a:r>
              <a:rPr lang="en-US" altLang="x-none" sz="2800" i="1" dirty="0" err="1"/>
              <a:t>backreferences</a:t>
            </a:r>
            <a:endParaRPr lang="en-US" altLang="x-none" sz="2800" dirty="0"/>
          </a:p>
          <a:p>
            <a:pPr lvl="1" eaLnBrk="1" hangingPunct="1">
              <a:buClr>
                <a:schemeClr val="tx1"/>
              </a:buClr>
              <a:defRPr/>
            </a:pPr>
            <a:r>
              <a:rPr lang="en-US" altLang="x-none" sz="2400" b="1" dirty="0">
                <a:solidFill>
                  <a:schemeClr val="accent2"/>
                </a:solidFill>
                <a:latin typeface="Courier New" charset="0"/>
              </a:rPr>
              <a:t>\</a:t>
            </a:r>
            <a:r>
              <a:rPr lang="en-US" altLang="x-none" sz="2400" b="1" i="1" dirty="0">
                <a:solidFill>
                  <a:schemeClr val="accent2"/>
                </a:solidFill>
              </a:rPr>
              <a:t>n</a:t>
            </a:r>
            <a:r>
              <a:rPr lang="en-US" altLang="x-none" sz="2400" dirty="0"/>
              <a:t> is the </a:t>
            </a:r>
            <a:r>
              <a:rPr lang="en-US" altLang="x-none" sz="2400" dirty="0" err="1"/>
              <a:t>backreference</a:t>
            </a:r>
            <a:r>
              <a:rPr lang="en-US" altLang="x-none" sz="2400" dirty="0"/>
              <a:t> specifier, where </a:t>
            </a:r>
            <a:r>
              <a:rPr lang="en-US" altLang="x-none" sz="2400" i="1" dirty="0"/>
              <a:t>n</a:t>
            </a:r>
            <a:r>
              <a:rPr lang="en-US" altLang="x-none" sz="2400" dirty="0"/>
              <a:t> is a number</a:t>
            </a:r>
          </a:p>
          <a:p>
            <a:pPr eaLnBrk="1" hangingPunct="1">
              <a:defRPr/>
            </a:pPr>
            <a:r>
              <a:rPr lang="en-US" altLang="x-none" sz="2800" dirty="0"/>
              <a:t>Looks for </a:t>
            </a:r>
            <a:r>
              <a:rPr lang="en-US" altLang="x-none" sz="2800" i="1" dirty="0"/>
              <a:t>n</a:t>
            </a:r>
            <a:r>
              <a:rPr lang="en-US" altLang="x-none" sz="2800" dirty="0"/>
              <a:t>th subexpression</a:t>
            </a:r>
          </a:p>
          <a:p>
            <a:pPr eaLnBrk="1" hangingPunct="1">
              <a:defRPr/>
            </a:pPr>
            <a:r>
              <a:rPr lang="en-US" altLang="x-none" sz="2800" dirty="0"/>
              <a:t>For example, to find if the first word of a line is the same as the last:</a:t>
            </a:r>
          </a:p>
          <a:p>
            <a:pPr lvl="1" eaLnBrk="1" hangingPunct="1">
              <a:buClr>
                <a:schemeClr val="tx1"/>
              </a:buClr>
              <a:defRPr/>
            </a:pPr>
            <a:r>
              <a:rPr lang="en-US" altLang="x-none" sz="2400" b="1" dirty="0">
                <a:solidFill>
                  <a:schemeClr val="accent2"/>
                </a:solidFill>
                <a:latin typeface="Courier New" charset="0"/>
              </a:rPr>
              <a:t>^</a:t>
            </a:r>
            <a:r>
              <a:rPr lang="en-US" altLang="x-none" sz="2400" b="1" dirty="0">
                <a:solidFill>
                  <a:srgbClr val="FF3300"/>
                </a:solidFill>
                <a:latin typeface="Courier New" charset="0"/>
              </a:rPr>
              <a:t>\(</a:t>
            </a:r>
            <a:r>
              <a:rPr lang="en-US" altLang="x-none" sz="2400" b="1" dirty="0">
                <a:solidFill>
                  <a:schemeClr val="accent2"/>
                </a:solidFill>
                <a:latin typeface="Courier New" charset="0"/>
              </a:rPr>
              <a:t>[[:alpha:]]\{1,\}</a:t>
            </a:r>
            <a:r>
              <a:rPr lang="en-US" altLang="x-none" sz="2400" b="1" dirty="0">
                <a:solidFill>
                  <a:srgbClr val="FF3300"/>
                </a:solidFill>
                <a:latin typeface="Courier New" charset="0"/>
              </a:rPr>
              <a:t>\)</a:t>
            </a:r>
            <a:r>
              <a:rPr lang="en-US" altLang="x-none" sz="2400" b="1" dirty="0">
                <a:solidFill>
                  <a:schemeClr val="accent2"/>
                </a:solidFill>
                <a:latin typeface="Courier New" charset="0"/>
              </a:rPr>
              <a:t> .* </a:t>
            </a:r>
            <a:r>
              <a:rPr lang="en-US" altLang="x-none" sz="2400" b="1" dirty="0">
                <a:solidFill>
                  <a:srgbClr val="FF3300"/>
                </a:solidFill>
                <a:latin typeface="Courier New" charset="0"/>
              </a:rPr>
              <a:t>\1</a:t>
            </a:r>
            <a:r>
              <a:rPr lang="en-US" altLang="x-none" sz="2400" b="1" dirty="0">
                <a:solidFill>
                  <a:schemeClr val="accent2"/>
                </a:solidFill>
                <a:latin typeface="Courier New" charset="0"/>
              </a:rPr>
              <a:t>$</a:t>
            </a:r>
          </a:p>
          <a:p>
            <a:pPr lvl="1" eaLnBrk="1" hangingPunct="1">
              <a:defRPr/>
            </a:pPr>
            <a:r>
              <a:rPr lang="en-US" altLang="x-none" sz="2400" dirty="0"/>
              <a:t>The </a:t>
            </a:r>
            <a:r>
              <a:rPr lang="en-US" altLang="x-none" sz="2000" b="1" dirty="0">
                <a:latin typeface="Courier New" charset="0"/>
              </a:rPr>
              <a:t>\([[:alpha:]]\{1,\}\)</a:t>
            </a:r>
            <a:r>
              <a:rPr lang="en-US" altLang="x-none" sz="2400" dirty="0"/>
              <a:t> matches 1 or more letters</a:t>
            </a:r>
          </a:p>
        </p:txBody>
      </p:sp>
    </p:spTree>
  </p:cSld>
  <p:clrMapOvr>
    <a:masterClrMapping/>
  </p:clrMapOvr>
  <p:transition spd="slow"/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>
            <a:extLst>
              <a:ext uri="{FF2B5EF4-FFF2-40B4-BE49-F238E27FC236}">
                <a16:creationId xmlns:a16="http://schemas.microsoft.com/office/drawing/2014/main" id="{F63D4D01-5902-CA40-B27D-94E8A017FE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FF0066"/>
                </a:solidFill>
              </a:rPr>
              <a:t>grep</a:t>
            </a:r>
            <a:r>
              <a:rPr lang="en-US" altLang="x-none" b="1"/>
              <a:t> Family</a:t>
            </a:r>
          </a:p>
        </p:txBody>
      </p:sp>
      <p:sp>
        <p:nvSpPr>
          <p:cNvPr id="446467" name="Rectangle 3">
            <a:extLst>
              <a:ext uri="{FF2B5EF4-FFF2-40B4-BE49-F238E27FC236}">
                <a16:creationId xmlns:a16="http://schemas.microsoft.com/office/drawing/2014/main" id="{7B598340-A842-A548-B6B9-CAC357E8086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143000"/>
            <a:ext cx="9144000" cy="5334000"/>
          </a:xfrm>
        </p:spPr>
        <p:txBody>
          <a:bodyPr/>
          <a:lstStyle/>
          <a:p>
            <a:pPr eaLnBrk="1" hangingPunct="1">
              <a:tabLst>
                <a:tab pos="1317625" algn="l"/>
                <a:tab pos="2168525" algn="l"/>
              </a:tabLst>
              <a:defRPr/>
            </a:pPr>
            <a:r>
              <a:rPr lang="en-US" altLang="x-none" b="1">
                <a:solidFill>
                  <a:srgbClr val="0000FF"/>
                </a:solidFill>
              </a:rPr>
              <a:t>Syntax</a:t>
            </a:r>
          </a:p>
          <a:p>
            <a:pPr lvl="1" eaLnBrk="1" hangingPunct="1">
              <a:buFontTx/>
              <a:buNone/>
              <a:tabLst>
                <a:tab pos="1317625" algn="l"/>
                <a:tab pos="2168525" algn="l"/>
              </a:tabLst>
              <a:defRPr/>
            </a:pPr>
            <a:r>
              <a:rPr lang="en-US" altLang="x-none" i="1"/>
              <a:t>grep [-</a:t>
            </a:r>
            <a:r>
              <a:rPr lang="en-US" altLang="x-none" i="1" err="1"/>
              <a:t>hilnv</a:t>
            </a:r>
            <a:r>
              <a:rPr lang="en-US" altLang="x-none" i="1"/>
              <a:t>] [-e expression] [filename]</a:t>
            </a:r>
          </a:p>
          <a:p>
            <a:pPr lvl="1" eaLnBrk="1" hangingPunct="1">
              <a:buFontTx/>
              <a:buNone/>
              <a:tabLst>
                <a:tab pos="1317625" algn="l"/>
                <a:tab pos="2168525" algn="l"/>
              </a:tabLst>
              <a:defRPr/>
            </a:pPr>
            <a:endParaRPr lang="en-US" altLang="x-none"/>
          </a:p>
          <a:p>
            <a:pPr lvl="1" eaLnBrk="1" hangingPunct="1">
              <a:spcBef>
                <a:spcPct val="0"/>
              </a:spcBef>
              <a:tabLst>
                <a:tab pos="1317625" algn="l"/>
                <a:tab pos="2168525" algn="l"/>
              </a:tabLst>
              <a:defRPr/>
            </a:pPr>
            <a:r>
              <a:rPr lang="en-US" altLang="x-none" b="1"/>
              <a:t>-h</a:t>
            </a:r>
            <a:r>
              <a:rPr lang="en-US" altLang="x-none"/>
              <a:t>	Do not display filenames</a:t>
            </a:r>
          </a:p>
          <a:p>
            <a:pPr lvl="1" eaLnBrk="1" hangingPunct="1">
              <a:spcBef>
                <a:spcPct val="0"/>
              </a:spcBef>
              <a:tabLst>
                <a:tab pos="1317625" algn="l"/>
                <a:tab pos="2168525" algn="l"/>
              </a:tabLst>
              <a:defRPr/>
            </a:pPr>
            <a:r>
              <a:rPr lang="en-US" altLang="x-none" b="1">
                <a:solidFill>
                  <a:srgbClr val="0000FF"/>
                </a:solidFill>
              </a:rPr>
              <a:t>-</a:t>
            </a:r>
            <a:r>
              <a:rPr lang="en-US" altLang="x-none" b="1" err="1">
                <a:solidFill>
                  <a:srgbClr val="0000FF"/>
                </a:solidFill>
              </a:rPr>
              <a:t>i</a:t>
            </a:r>
            <a:r>
              <a:rPr lang="en-US" altLang="x-none"/>
              <a:t>  	Ignore case</a:t>
            </a:r>
          </a:p>
          <a:p>
            <a:pPr lvl="1" eaLnBrk="1" hangingPunct="1">
              <a:spcBef>
                <a:spcPct val="0"/>
              </a:spcBef>
              <a:tabLst>
                <a:tab pos="1317625" algn="l"/>
                <a:tab pos="2168525" algn="l"/>
              </a:tabLst>
              <a:defRPr/>
            </a:pPr>
            <a:r>
              <a:rPr lang="en-US" altLang="x-none" b="1"/>
              <a:t>-l</a:t>
            </a:r>
            <a:r>
              <a:rPr lang="en-US" altLang="x-none"/>
              <a:t>  	List only filenames containing matching lines</a:t>
            </a:r>
          </a:p>
          <a:p>
            <a:pPr lvl="1" eaLnBrk="1" hangingPunct="1">
              <a:spcBef>
                <a:spcPct val="0"/>
              </a:spcBef>
              <a:tabLst>
                <a:tab pos="1317625" algn="l"/>
                <a:tab pos="2168525" algn="l"/>
              </a:tabLst>
              <a:defRPr/>
            </a:pPr>
            <a:r>
              <a:rPr lang="en-US" altLang="x-none" b="1"/>
              <a:t>-n</a:t>
            </a:r>
            <a:r>
              <a:rPr lang="en-US" altLang="x-none"/>
              <a:t> 	Precede each matching line with its line number</a:t>
            </a:r>
          </a:p>
          <a:p>
            <a:pPr lvl="1" eaLnBrk="1" hangingPunct="1">
              <a:spcBef>
                <a:spcPct val="0"/>
              </a:spcBef>
              <a:tabLst>
                <a:tab pos="1317625" algn="l"/>
                <a:tab pos="2168525" algn="l"/>
              </a:tabLst>
              <a:defRPr/>
            </a:pPr>
            <a:r>
              <a:rPr lang="en-US" altLang="x-none" b="1"/>
              <a:t>-v</a:t>
            </a:r>
            <a:r>
              <a:rPr lang="en-US" altLang="x-none"/>
              <a:t> 	Negate matches</a:t>
            </a:r>
          </a:p>
          <a:p>
            <a:pPr lvl="1" eaLnBrk="1" hangingPunct="1">
              <a:spcBef>
                <a:spcPct val="0"/>
              </a:spcBef>
              <a:tabLst>
                <a:tab pos="1317625" algn="l"/>
                <a:tab pos="2168525" algn="l"/>
              </a:tabLst>
              <a:defRPr/>
            </a:pPr>
            <a:r>
              <a:rPr lang="en-US" altLang="x-none" b="1"/>
              <a:t>-x</a:t>
            </a:r>
            <a:r>
              <a:rPr lang="en-US" altLang="x-none"/>
              <a:t> 	Match whole line only (</a:t>
            </a:r>
            <a:r>
              <a:rPr lang="en-US" altLang="x-none" i="1" err="1"/>
              <a:t>fgrep</a:t>
            </a:r>
            <a:r>
              <a:rPr lang="en-US" altLang="x-none"/>
              <a:t> only)</a:t>
            </a:r>
          </a:p>
          <a:p>
            <a:pPr lvl="1" eaLnBrk="1" hangingPunct="1">
              <a:spcBef>
                <a:spcPct val="0"/>
              </a:spcBef>
              <a:tabLst>
                <a:tab pos="1317625" algn="l"/>
                <a:tab pos="2168525" algn="l"/>
              </a:tabLst>
              <a:defRPr/>
            </a:pPr>
            <a:r>
              <a:rPr lang="en-US" altLang="x-none" b="1">
                <a:solidFill>
                  <a:srgbClr val="0000FF"/>
                </a:solidFill>
              </a:rPr>
              <a:t>-e</a:t>
            </a:r>
            <a:r>
              <a:rPr lang="en-US" altLang="x-none"/>
              <a:t> </a:t>
            </a:r>
            <a:r>
              <a:rPr lang="en-US" altLang="x-none" i="1"/>
              <a:t>expression</a:t>
            </a:r>
            <a:r>
              <a:rPr lang="en-US" altLang="x-none"/>
              <a:t> 	Specify expression as option</a:t>
            </a: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>
            <a:extLst>
              <a:ext uri="{FF2B5EF4-FFF2-40B4-BE49-F238E27FC236}">
                <a16:creationId xmlns:a16="http://schemas.microsoft.com/office/drawing/2014/main" id="{FCEC958F-97F2-F644-9B33-48E32E1258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/>
              <a:t>grep Examples</a:t>
            </a:r>
          </a:p>
        </p:txBody>
      </p:sp>
      <p:sp>
        <p:nvSpPr>
          <p:cNvPr id="448515" name="Rectangle 3">
            <a:extLst>
              <a:ext uri="{FF2B5EF4-FFF2-40B4-BE49-F238E27FC236}">
                <a16:creationId xmlns:a16="http://schemas.microsoft.com/office/drawing/2014/main" id="{A3F3022C-B4FD-F144-853F-E61C32D678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2133600"/>
          </a:xfrm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r>
              <a:rPr lang="en-US" altLang="x-none" sz="2400" b="1">
                <a:latin typeface="Courier New" charset="0"/>
              </a:rPr>
              <a:t>grep 'men' GrepMe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en-US" altLang="x-none" sz="2400" b="1">
                <a:latin typeface="Courier New" charset="0"/>
              </a:rPr>
              <a:t>grep 'fo*' GrepMe</a:t>
            </a: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1121" name="Object 2">
            <a:extLst>
              <a:ext uri="{FF2B5EF4-FFF2-40B4-BE49-F238E27FC236}">
                <a16:creationId xmlns:a16="http://schemas.microsoft.com/office/drawing/2014/main" id="{0CF32B4B-9A88-D24C-9C6F-5DB3C3955C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825" y="1524000"/>
          <a:ext cx="4826000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40" name="Document" r:id="rId4" imgW="2578100" imgH="2559050" progId="Word.Document.8">
                  <p:embed/>
                </p:oleObj>
              </mc:Choice>
              <mc:Fallback>
                <p:oleObj name="Document" r:id="rId4" imgW="2578100" imgH="255905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524000"/>
                        <a:ext cx="4826000" cy="533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4659" name="Text Box 3">
            <a:extLst>
              <a:ext uri="{FF2B5EF4-FFF2-40B4-BE49-F238E27FC236}">
                <a16:creationId xmlns:a16="http://schemas.microsoft.com/office/drawing/2014/main" id="{E45B58B8-CB9A-DD49-B8D0-78A890CB2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1676400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sz="2400" i="1">
                <a:latin typeface="Times New Roman" charset="0"/>
              </a:rPr>
              <a:t>fgrep, grep, egrep</a:t>
            </a:r>
          </a:p>
        </p:txBody>
      </p:sp>
      <p:sp>
        <p:nvSpPr>
          <p:cNvPr id="454660" name="Text Box 4">
            <a:extLst>
              <a:ext uri="{FF2B5EF4-FFF2-40B4-BE49-F238E27FC236}">
                <a16:creationId xmlns:a16="http://schemas.microsoft.com/office/drawing/2014/main" id="{748A0EEE-8CBB-B748-9665-5DC92D9B1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971800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sz="2400" i="1">
                <a:latin typeface="Times New Roman" charset="0"/>
              </a:rPr>
              <a:t>grep, egrep</a:t>
            </a:r>
          </a:p>
        </p:txBody>
      </p:sp>
      <p:sp>
        <p:nvSpPr>
          <p:cNvPr id="454661" name="Text Box 5">
            <a:extLst>
              <a:ext uri="{FF2B5EF4-FFF2-40B4-BE49-F238E27FC236}">
                <a16:creationId xmlns:a16="http://schemas.microsoft.com/office/drawing/2014/main" id="{25326A7A-193A-0646-A50A-CE1B85E62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343400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sz="2400" i="1">
                <a:latin typeface="Times New Roman" charset="0"/>
              </a:rPr>
              <a:t>grep</a:t>
            </a:r>
          </a:p>
        </p:txBody>
      </p:sp>
      <p:sp>
        <p:nvSpPr>
          <p:cNvPr id="454662" name="Text Box 6">
            <a:extLst>
              <a:ext uri="{FF2B5EF4-FFF2-40B4-BE49-F238E27FC236}">
                <a16:creationId xmlns:a16="http://schemas.microsoft.com/office/drawing/2014/main" id="{31B0FD89-DC27-D846-98C1-88717F8221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715000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sz="2400" i="1">
                <a:latin typeface="Times New Roman" charset="0"/>
              </a:rPr>
              <a:t>egrep</a:t>
            </a:r>
          </a:p>
        </p:txBody>
      </p:sp>
      <p:sp>
        <p:nvSpPr>
          <p:cNvPr id="454663" name="Rectangle 7">
            <a:extLst>
              <a:ext uri="{FF2B5EF4-FFF2-40B4-BE49-F238E27FC236}">
                <a16:creationId xmlns:a16="http://schemas.microsoft.com/office/drawing/2014/main" id="{F2B26A1F-EF66-5C4F-B1DE-162D12CA0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81000"/>
            <a:ext cx="487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54664" name="Text Box 8">
            <a:extLst>
              <a:ext uri="{FF2B5EF4-FFF2-40B4-BE49-F238E27FC236}">
                <a16:creationId xmlns:a16="http://schemas.microsoft.com/office/drawing/2014/main" id="{4F141922-55F8-7D4F-9A08-A04379CC64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57200"/>
            <a:ext cx="480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sz="2400" b="1">
                <a:latin typeface="Courier New" charset="0"/>
              </a:rPr>
              <a:t>This is one line of text</a:t>
            </a:r>
          </a:p>
        </p:txBody>
      </p:sp>
      <p:sp>
        <p:nvSpPr>
          <p:cNvPr id="454665" name="Rectangle 9">
            <a:extLst>
              <a:ext uri="{FF2B5EF4-FFF2-40B4-BE49-F238E27FC236}">
                <a16:creationId xmlns:a16="http://schemas.microsoft.com/office/drawing/2014/main" id="{81F6FCB5-DEDB-894C-99CB-89CF6918B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914400"/>
            <a:ext cx="18288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54666" name="Text Box 10">
            <a:extLst>
              <a:ext uri="{FF2B5EF4-FFF2-40B4-BE49-F238E27FC236}">
                <a16:creationId xmlns:a16="http://schemas.microsoft.com/office/drawing/2014/main" id="{EAB20656-CDD7-CF41-B4FF-3FD78F8068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9144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sz="2400" b="1">
                <a:latin typeface="Courier New" charset="0"/>
              </a:rPr>
              <a:t>o.*o</a:t>
            </a:r>
          </a:p>
        </p:txBody>
      </p:sp>
      <p:sp>
        <p:nvSpPr>
          <p:cNvPr id="454667" name="Line 11">
            <a:extLst>
              <a:ext uri="{FF2B5EF4-FFF2-40B4-BE49-F238E27FC236}">
                <a16:creationId xmlns:a16="http://schemas.microsoft.com/office/drawing/2014/main" id="{AA07863B-1F5F-6745-942C-34DB17FBF1F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381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54668" name="Line 12">
            <a:extLst>
              <a:ext uri="{FF2B5EF4-FFF2-40B4-BE49-F238E27FC236}">
                <a16:creationId xmlns:a16="http://schemas.microsoft.com/office/drawing/2014/main" id="{C13B294C-F005-E14C-86F0-A64E155BB0CA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4000" y="381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54669" name="Line 13">
            <a:extLst>
              <a:ext uri="{FF2B5EF4-FFF2-40B4-BE49-F238E27FC236}">
                <a16:creationId xmlns:a16="http://schemas.microsoft.com/office/drawing/2014/main" id="{E915F070-9247-9B46-B824-F8072EB0BEF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2600" y="685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54670" name="Text Box 14">
            <a:extLst>
              <a:ext uri="{FF2B5EF4-FFF2-40B4-BE49-F238E27FC236}">
                <a16:creationId xmlns:a16="http://schemas.microsoft.com/office/drawing/2014/main" id="{9078E3CC-3482-2347-A163-B76415658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572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sz="2400" i="1">
                <a:latin typeface="Times New Roman" charset="0"/>
              </a:rPr>
              <a:t>input line</a:t>
            </a:r>
          </a:p>
        </p:txBody>
      </p:sp>
      <p:sp>
        <p:nvSpPr>
          <p:cNvPr id="454671" name="Line 15">
            <a:extLst>
              <a:ext uri="{FF2B5EF4-FFF2-40B4-BE49-F238E27FC236}">
                <a16:creationId xmlns:a16="http://schemas.microsoft.com/office/drawing/2014/main" id="{B8FEF073-00AD-DC47-AEFA-9CCED2AAAE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1143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54672" name="Text Box 16">
            <a:extLst>
              <a:ext uri="{FF2B5EF4-FFF2-40B4-BE49-F238E27FC236}">
                <a16:creationId xmlns:a16="http://schemas.microsoft.com/office/drawing/2014/main" id="{160441AB-26F3-314D-A18D-53840AE456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914400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sz="2400" i="1">
                <a:latin typeface="Times New Roman" charset="0"/>
              </a:rPr>
              <a:t>regular expression</a:t>
            </a:r>
          </a:p>
        </p:txBody>
      </p:sp>
      <p:sp>
        <p:nvSpPr>
          <p:cNvPr id="454673" name="Text Box 17">
            <a:extLst>
              <a:ext uri="{FF2B5EF4-FFF2-40B4-BE49-F238E27FC236}">
                <a16:creationId xmlns:a16="http://schemas.microsoft.com/office/drawing/2014/main" id="{C823D95F-0CAE-514C-84F3-321B5DC5B6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5410200"/>
            <a:ext cx="24384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x-none" sz="3600" b="1" dirty="0">
                <a:solidFill>
                  <a:srgbClr val="0000FF"/>
                </a:solidFill>
                <a:latin typeface="Times New Roman" charset="0"/>
              </a:rPr>
              <a:t>Quick</a:t>
            </a:r>
            <a:br>
              <a:rPr lang="en-US" altLang="x-none" sz="3600" b="1" dirty="0">
                <a:solidFill>
                  <a:srgbClr val="0000FF"/>
                </a:solidFill>
                <a:latin typeface="Times New Roman" charset="0"/>
              </a:rPr>
            </a:br>
            <a:r>
              <a:rPr lang="en-US" altLang="x-none" sz="3600" b="1" dirty="0">
                <a:solidFill>
                  <a:srgbClr val="0000FF"/>
                </a:solidFill>
                <a:latin typeface="Times New Roman" charset="0"/>
              </a:rPr>
              <a:t>Reference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>
            <a:extLst>
              <a:ext uri="{FF2B5EF4-FFF2-40B4-BE49-F238E27FC236}">
                <a16:creationId xmlns:a16="http://schemas.microsoft.com/office/drawing/2014/main" id="{A548E490-AAAB-1F4A-A8DC-6EB2FF132A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17638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 err="1">
                <a:solidFill>
                  <a:srgbClr val="FF0066"/>
                </a:solidFill>
              </a:rPr>
              <a:t>sed</a:t>
            </a:r>
            <a:r>
              <a:rPr lang="en-US" altLang="x-none" b="1">
                <a:solidFill>
                  <a:srgbClr val="0000FF"/>
                </a:solidFill>
              </a:rPr>
              <a:t>: </a:t>
            </a:r>
            <a:r>
              <a:rPr lang="en-US" altLang="x-none" b="1" u="sng">
                <a:solidFill>
                  <a:srgbClr val="0000FF"/>
                </a:solidFill>
              </a:rPr>
              <a:t>S</a:t>
            </a:r>
            <a:r>
              <a:rPr lang="en-US" altLang="x-none" b="1">
                <a:solidFill>
                  <a:srgbClr val="0000FF"/>
                </a:solidFill>
              </a:rPr>
              <a:t>tream-oriented, Non-Interactive, Text </a:t>
            </a:r>
            <a:r>
              <a:rPr lang="en-US" altLang="x-none" b="1" u="sng">
                <a:solidFill>
                  <a:srgbClr val="0000FF"/>
                </a:solidFill>
              </a:rPr>
              <a:t>Ed</a:t>
            </a:r>
            <a:r>
              <a:rPr lang="en-US" altLang="x-none" b="1">
                <a:solidFill>
                  <a:srgbClr val="0000FF"/>
                </a:solidFill>
              </a:rPr>
              <a:t>itor</a:t>
            </a:r>
          </a:p>
        </p:txBody>
      </p:sp>
      <p:sp>
        <p:nvSpPr>
          <p:cNvPr id="456707" name="Rectangle 3">
            <a:extLst>
              <a:ext uri="{FF2B5EF4-FFF2-40B4-BE49-F238E27FC236}">
                <a16:creationId xmlns:a16="http://schemas.microsoft.com/office/drawing/2014/main" id="{B7FB6516-5A66-9F45-93C5-A3A7045362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600200"/>
            <a:ext cx="8964612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sz="2800" b="1" dirty="0">
                <a:solidFill>
                  <a:srgbClr val="0000FF"/>
                </a:solidFill>
              </a:rPr>
              <a:t>Look for patterns </a:t>
            </a:r>
            <a:r>
              <a:rPr lang="en-US" altLang="x-none" sz="2800" b="1" dirty="0">
                <a:solidFill>
                  <a:srgbClr val="FF0000"/>
                </a:solidFill>
              </a:rPr>
              <a:t>one line at a time</a:t>
            </a:r>
            <a:r>
              <a:rPr lang="en-US" altLang="x-none" sz="2800" b="1" dirty="0">
                <a:solidFill>
                  <a:srgbClr val="0000FF"/>
                </a:solidFill>
              </a:rPr>
              <a:t>, like grep</a:t>
            </a:r>
          </a:p>
          <a:p>
            <a:pPr eaLnBrk="1" hangingPunct="1">
              <a:defRPr/>
            </a:pPr>
            <a:r>
              <a:rPr lang="en-US" altLang="x-none" sz="2800" b="1" i="1" dirty="0">
                <a:solidFill>
                  <a:srgbClr val="0000FF"/>
                </a:solidFill>
              </a:rPr>
              <a:t>Change</a:t>
            </a:r>
            <a:r>
              <a:rPr lang="en-US" altLang="x-none" sz="2800" b="1" dirty="0">
                <a:solidFill>
                  <a:srgbClr val="0000FF"/>
                </a:solidFill>
              </a:rPr>
              <a:t> lines of the file</a:t>
            </a:r>
          </a:p>
          <a:p>
            <a:pPr eaLnBrk="1" hangingPunct="1">
              <a:defRPr/>
            </a:pPr>
            <a:r>
              <a:rPr lang="en-US" altLang="x-none" sz="2800" b="1" dirty="0">
                <a:solidFill>
                  <a:srgbClr val="0000FF"/>
                </a:solidFill>
              </a:rPr>
              <a:t>Non-interactive text editor</a:t>
            </a:r>
          </a:p>
          <a:p>
            <a:pPr lvl="1" eaLnBrk="1" hangingPunct="1">
              <a:defRPr/>
            </a:pPr>
            <a:r>
              <a:rPr lang="en-US" altLang="x-none" sz="2400" dirty="0"/>
              <a:t>Editing commands come in as </a:t>
            </a:r>
            <a:r>
              <a:rPr lang="en-US" altLang="x-none" sz="2400" i="1" dirty="0"/>
              <a:t>script</a:t>
            </a:r>
          </a:p>
          <a:p>
            <a:pPr lvl="1" eaLnBrk="1" hangingPunct="1">
              <a:defRPr/>
            </a:pPr>
            <a:r>
              <a:rPr lang="en-US" altLang="x-none" sz="2400" dirty="0"/>
              <a:t>There is an interactive editor </a:t>
            </a:r>
            <a:r>
              <a:rPr lang="en-US" altLang="x-none" sz="2400" b="1" i="1" dirty="0" err="1"/>
              <a:t>ed</a:t>
            </a:r>
            <a:r>
              <a:rPr lang="en-US" altLang="x-none" sz="2400" dirty="0"/>
              <a:t> which accepts the same commands</a:t>
            </a:r>
          </a:p>
          <a:p>
            <a:pPr eaLnBrk="1" hangingPunct="1">
              <a:defRPr/>
            </a:pPr>
            <a:r>
              <a:rPr lang="en-US" altLang="x-none" sz="2800" b="1" dirty="0">
                <a:solidFill>
                  <a:srgbClr val="0000FF"/>
                </a:solidFill>
              </a:rPr>
              <a:t>A Unix filter</a:t>
            </a:r>
          </a:p>
          <a:p>
            <a:pPr lvl="1" eaLnBrk="1" hangingPunct="1">
              <a:defRPr/>
            </a:pPr>
            <a:r>
              <a:rPr lang="en-US" altLang="x-none" sz="2400" dirty="0"/>
              <a:t>Superset of previously mentioned tools</a:t>
            </a: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>
            <a:extLst>
              <a:ext uri="{FF2B5EF4-FFF2-40B4-BE49-F238E27FC236}">
                <a16:creationId xmlns:a16="http://schemas.microsoft.com/office/drawing/2014/main" id="{48FCFC0E-1FB1-AC44-960F-3275BF7E27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17463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 err="1">
                <a:solidFill>
                  <a:srgbClr val="FF0000"/>
                </a:solidFill>
              </a:rPr>
              <a:t>sed</a:t>
            </a:r>
            <a:r>
              <a:rPr lang="en-US" altLang="x-none" b="1">
                <a:solidFill>
                  <a:srgbClr val="0000FF"/>
                </a:solidFill>
              </a:rPr>
              <a:t> Architecture</a:t>
            </a:r>
          </a:p>
        </p:txBody>
      </p:sp>
      <p:graphicFrame>
        <p:nvGraphicFramePr>
          <p:cNvPr id="265218" name="Object 3">
            <a:extLst>
              <a:ext uri="{FF2B5EF4-FFF2-40B4-BE49-F238E27FC236}">
                <a16:creationId xmlns:a16="http://schemas.microsoft.com/office/drawing/2014/main" id="{2BFF2757-90A1-C543-8487-B575AAA488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914400"/>
          <a:ext cx="1189038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236" name="Micrografx FlowCharter 7 Document" r:id="rId4" imgW="1479550" imgH="5943600" progId="FlowCharter7.Document">
                  <p:embed/>
                </p:oleObj>
              </mc:Choice>
              <mc:Fallback>
                <p:oleObj name="Micrografx FlowCharter 7 Document" r:id="rId4" imgW="1479550" imgH="5943600" progId="FlowCharter7.Document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914400"/>
                        <a:ext cx="1189038" cy="480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8756" name="Rectangle 4">
            <a:extLst>
              <a:ext uri="{FF2B5EF4-FFF2-40B4-BE49-F238E27FC236}">
                <a16:creationId xmlns:a16="http://schemas.microsoft.com/office/drawing/2014/main" id="{AA59E884-E32E-4341-9694-7C7C4D717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514600"/>
            <a:ext cx="2438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58757" name="Rectangle 5">
            <a:extLst>
              <a:ext uri="{FF2B5EF4-FFF2-40B4-BE49-F238E27FC236}">
                <a16:creationId xmlns:a16="http://schemas.microsoft.com/office/drawing/2014/main" id="{169C5C6F-51B2-364D-B355-7E7491819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143000"/>
            <a:ext cx="24384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x-none">
                <a:latin typeface="Arial" charset="0"/>
              </a:rPr>
              <a:t>scriptfile</a:t>
            </a:r>
          </a:p>
          <a:p>
            <a:pPr algn="ctr">
              <a:defRPr/>
            </a:pPr>
            <a:endParaRPr lang="en-US" altLang="x-none">
              <a:latin typeface="Arial" charset="0"/>
            </a:endParaRPr>
          </a:p>
          <a:p>
            <a:pPr algn="ctr">
              <a:defRPr/>
            </a:pPr>
            <a:endParaRPr lang="en-US" altLang="x-none">
              <a:latin typeface="Arial" charset="0"/>
            </a:endParaRPr>
          </a:p>
          <a:p>
            <a:pPr algn="ctr">
              <a:defRPr/>
            </a:pPr>
            <a:endParaRPr lang="en-US" altLang="x-none">
              <a:latin typeface="Arial" charset="0"/>
            </a:endParaRPr>
          </a:p>
          <a:p>
            <a:pPr algn="ctr">
              <a:defRPr/>
            </a:pPr>
            <a:endParaRPr lang="en-US" altLang="x-none">
              <a:latin typeface="Times New Roman" charset="0"/>
            </a:endParaRPr>
          </a:p>
        </p:txBody>
      </p:sp>
      <p:sp>
        <p:nvSpPr>
          <p:cNvPr id="458758" name="Line 6">
            <a:extLst>
              <a:ext uri="{FF2B5EF4-FFF2-40B4-BE49-F238E27FC236}">
                <a16:creationId xmlns:a16="http://schemas.microsoft.com/office/drawing/2014/main" id="{ADB22EF2-6C4C-1642-AF6F-6D0F5216CBBA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1600200"/>
            <a:ext cx="2209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58759" name="Line 7">
            <a:extLst>
              <a:ext uri="{FF2B5EF4-FFF2-40B4-BE49-F238E27FC236}">
                <a16:creationId xmlns:a16="http://schemas.microsoft.com/office/drawing/2014/main" id="{F8095951-CCAB-0A40-9F37-E0F5D48BC8C5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1752600"/>
            <a:ext cx="2209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58760" name="Line 8">
            <a:extLst>
              <a:ext uri="{FF2B5EF4-FFF2-40B4-BE49-F238E27FC236}">
                <a16:creationId xmlns:a16="http://schemas.microsoft.com/office/drawing/2014/main" id="{4FEDED06-5E9E-BB47-8D1F-D45E91CCF229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1905000"/>
            <a:ext cx="2209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58761" name="Line 9">
            <a:extLst>
              <a:ext uri="{FF2B5EF4-FFF2-40B4-BE49-F238E27FC236}">
                <a16:creationId xmlns:a16="http://schemas.microsoft.com/office/drawing/2014/main" id="{284A48EC-8BC5-0048-9FF2-55AC0D31A6B8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2057400"/>
            <a:ext cx="2209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58762" name="Line 10">
            <a:extLst>
              <a:ext uri="{FF2B5EF4-FFF2-40B4-BE49-F238E27FC236}">
                <a16:creationId xmlns:a16="http://schemas.microsoft.com/office/drawing/2014/main" id="{FE576255-4BC8-9140-ABDB-91A16D7D7D38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2209800"/>
            <a:ext cx="2209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58763" name="Line 11">
            <a:extLst>
              <a:ext uri="{FF2B5EF4-FFF2-40B4-BE49-F238E27FC236}">
                <a16:creationId xmlns:a16="http://schemas.microsoft.com/office/drawing/2014/main" id="{695DBA3A-D22C-0B4C-AC3C-3B5CE736FF99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2362200"/>
            <a:ext cx="2209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58764" name="Line 12">
            <a:extLst>
              <a:ext uri="{FF2B5EF4-FFF2-40B4-BE49-F238E27FC236}">
                <a16:creationId xmlns:a16="http://schemas.microsoft.com/office/drawing/2014/main" id="{8D43DE21-252F-D94F-B6A0-C5269D48FFF0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2514600"/>
            <a:ext cx="2209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58765" name="Line 13">
            <a:extLst>
              <a:ext uri="{FF2B5EF4-FFF2-40B4-BE49-F238E27FC236}">
                <a16:creationId xmlns:a16="http://schemas.microsoft.com/office/drawing/2014/main" id="{D3B38397-9A05-8C4A-9AB9-EF2E8CD14C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1905000"/>
            <a:ext cx="1600200" cy="8382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58766" name="Text Box 14">
            <a:extLst>
              <a:ext uri="{FF2B5EF4-FFF2-40B4-BE49-F238E27FC236}">
                <a16:creationId xmlns:a16="http://schemas.microsoft.com/office/drawing/2014/main" id="{71CA870E-2DF2-354D-89DB-92EB888BC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219200"/>
            <a:ext cx="69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x-none">
                <a:latin typeface="Arial" charset="0"/>
              </a:rPr>
              <a:t>Input</a:t>
            </a:r>
            <a:endParaRPr lang="en-US" altLang="x-none">
              <a:latin typeface="Times New Roman" charset="0"/>
            </a:endParaRPr>
          </a:p>
        </p:txBody>
      </p:sp>
      <p:sp>
        <p:nvSpPr>
          <p:cNvPr id="458767" name="Text Box 15">
            <a:extLst>
              <a:ext uri="{FF2B5EF4-FFF2-40B4-BE49-F238E27FC236}">
                <a16:creationId xmlns:a16="http://schemas.microsoft.com/office/drawing/2014/main" id="{25BC055B-ECE2-8E44-B1E7-E6E3145033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5105400"/>
            <a:ext cx="86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x-none">
                <a:latin typeface="Arial" charset="0"/>
              </a:rPr>
              <a:t>Output</a:t>
            </a:r>
          </a:p>
        </p:txBody>
      </p:sp>
      <p:sp>
        <p:nvSpPr>
          <p:cNvPr id="458768" name="Text Box 16">
            <a:extLst>
              <a:ext uri="{FF2B5EF4-FFF2-40B4-BE49-F238E27FC236}">
                <a16:creationId xmlns:a16="http://schemas.microsoft.com/office/drawing/2014/main" id="{2835731A-EC6B-E343-8513-C8809B8A8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438400"/>
            <a:ext cx="1784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x-none">
                <a:latin typeface="Arial" charset="0"/>
              </a:rPr>
              <a:t>Input line</a:t>
            </a:r>
          </a:p>
          <a:p>
            <a:pPr algn="ctr">
              <a:defRPr/>
            </a:pPr>
            <a:r>
              <a:rPr lang="en-US" altLang="x-none">
                <a:latin typeface="Arial" charset="0"/>
              </a:rPr>
              <a:t>(Pattern Space)</a:t>
            </a:r>
          </a:p>
        </p:txBody>
      </p:sp>
      <p:sp>
        <p:nvSpPr>
          <p:cNvPr id="458769" name="Rectangle 17">
            <a:extLst>
              <a:ext uri="{FF2B5EF4-FFF2-40B4-BE49-F238E27FC236}">
                <a16:creationId xmlns:a16="http://schemas.microsoft.com/office/drawing/2014/main" id="{B4217E1D-EFBB-BA49-8358-49AD8CD91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895600"/>
            <a:ext cx="60960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x-none" sz="2400" b="1" dirty="0">
                <a:solidFill>
                  <a:srgbClr val="0000FF"/>
                </a:solidFill>
              </a:rPr>
              <a:t>Commands in a </a:t>
            </a:r>
            <a:r>
              <a:rPr lang="en-US" altLang="x-none" sz="2400" b="1" dirty="0" err="1">
                <a:solidFill>
                  <a:srgbClr val="FF0000"/>
                </a:solidFill>
              </a:rPr>
              <a:t>sed</a:t>
            </a:r>
            <a:r>
              <a:rPr lang="en-US" altLang="x-none" sz="2400" b="1" dirty="0">
                <a:solidFill>
                  <a:srgbClr val="0000FF"/>
                </a:solidFill>
              </a:rPr>
              <a:t> script are applied in order to each line.</a:t>
            </a:r>
          </a:p>
          <a:p>
            <a:pPr eaLnBrk="1" hangingPunct="1">
              <a:defRPr/>
            </a:pPr>
            <a:r>
              <a:rPr lang="en-US" altLang="x-none" sz="2400" dirty="0"/>
              <a:t>If a command changes the input, subsequent command will be applied to the </a:t>
            </a:r>
            <a:r>
              <a:rPr lang="en-US" altLang="x-none" sz="2400" i="1" dirty="0"/>
              <a:t>modified</a:t>
            </a:r>
            <a:r>
              <a:rPr lang="en-US" altLang="x-none" sz="2400" dirty="0"/>
              <a:t> line in the pattern space, not the original input line.</a:t>
            </a:r>
          </a:p>
          <a:p>
            <a:pPr eaLnBrk="1" hangingPunct="1">
              <a:defRPr/>
            </a:pPr>
            <a:r>
              <a:rPr lang="en-US" altLang="x-none" sz="2400" b="1" dirty="0">
                <a:solidFill>
                  <a:srgbClr val="0000FF"/>
                </a:solidFill>
              </a:rPr>
              <a:t>The input file is unchanged (</a:t>
            </a:r>
            <a:r>
              <a:rPr lang="en-US" altLang="x-none" sz="2400" b="1" dirty="0" err="1">
                <a:solidFill>
                  <a:srgbClr val="0000FF"/>
                </a:solidFill>
              </a:rPr>
              <a:t>sed</a:t>
            </a:r>
            <a:r>
              <a:rPr lang="en-US" altLang="x-none" sz="2400" b="1" dirty="0">
                <a:solidFill>
                  <a:srgbClr val="0000FF"/>
                </a:solidFill>
              </a:rPr>
              <a:t> is a filter).</a:t>
            </a:r>
          </a:p>
          <a:p>
            <a:pPr eaLnBrk="1" hangingPunct="1">
              <a:defRPr/>
            </a:pPr>
            <a:r>
              <a:rPr lang="en-US" altLang="x-none" sz="2400" b="1" dirty="0">
                <a:solidFill>
                  <a:srgbClr val="0000FF"/>
                </a:solidFill>
              </a:rPr>
              <a:t>Results are sent to standard output unless redirected.</a:t>
            </a: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1026">
            <a:extLst>
              <a:ext uri="{FF2B5EF4-FFF2-40B4-BE49-F238E27FC236}">
                <a16:creationId xmlns:a16="http://schemas.microsoft.com/office/drawing/2014/main" id="{23BB254B-21FB-8647-901C-1C6318F8E7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Scripts</a:t>
            </a:r>
          </a:p>
        </p:txBody>
      </p:sp>
      <p:sp>
        <p:nvSpPr>
          <p:cNvPr id="460803" name="Rectangle 1027">
            <a:extLst>
              <a:ext uri="{FF2B5EF4-FFF2-40B4-BE49-F238E27FC236}">
                <a16:creationId xmlns:a16="http://schemas.microsoft.com/office/drawing/2014/main" id="{5FD0D53D-5731-FF44-BF76-4F3BE99D0A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1752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x-none" sz="2800" b="1">
                <a:solidFill>
                  <a:srgbClr val="0000FF"/>
                </a:solidFill>
              </a:rPr>
              <a:t>A script is nothing more than a file of commands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2800"/>
              <a:t>Each command consists of up to two </a:t>
            </a:r>
            <a:r>
              <a:rPr lang="en-US" altLang="x-none" sz="2800" i="1"/>
              <a:t>addresses</a:t>
            </a:r>
            <a:r>
              <a:rPr lang="en-US" altLang="x-none" sz="2800"/>
              <a:t> and an </a:t>
            </a:r>
            <a:r>
              <a:rPr lang="en-US" altLang="x-none" sz="2800" i="1"/>
              <a:t>action</a:t>
            </a:r>
            <a:r>
              <a:rPr lang="en-US" altLang="x-none" sz="2800"/>
              <a:t>, where the </a:t>
            </a:r>
            <a:r>
              <a:rPr lang="en-US" altLang="x-none" sz="2800" i="1"/>
              <a:t>address</a:t>
            </a:r>
            <a:r>
              <a:rPr lang="en-US" altLang="x-none" sz="2800"/>
              <a:t> can be a regular expression or line number.</a:t>
            </a:r>
          </a:p>
        </p:txBody>
      </p:sp>
      <p:sp>
        <p:nvSpPr>
          <p:cNvPr id="460804" name="Rectangle 1028">
            <a:extLst>
              <a:ext uri="{FF2B5EF4-FFF2-40B4-BE49-F238E27FC236}">
                <a16:creationId xmlns:a16="http://schemas.microsoft.com/office/drawing/2014/main" id="{3B4E6DC2-2065-794F-96F7-5863C8595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038600"/>
            <a:ext cx="1905000" cy="189071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60805" name="Line 1029">
            <a:extLst>
              <a:ext uri="{FF2B5EF4-FFF2-40B4-BE49-F238E27FC236}">
                <a16:creationId xmlns:a16="http://schemas.microsoft.com/office/drawing/2014/main" id="{321ED5FF-ACD1-2542-A871-71E028E4D2E6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44196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60806" name="Line 1030">
            <a:extLst>
              <a:ext uri="{FF2B5EF4-FFF2-40B4-BE49-F238E27FC236}">
                <a16:creationId xmlns:a16="http://schemas.microsoft.com/office/drawing/2014/main" id="{F293EDC1-3D36-B348-B23B-0C79EE1D89B4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48006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60807" name="Line 1031">
            <a:extLst>
              <a:ext uri="{FF2B5EF4-FFF2-40B4-BE49-F238E27FC236}">
                <a16:creationId xmlns:a16="http://schemas.microsoft.com/office/drawing/2014/main" id="{4C848DC3-7370-2548-AC0B-D3DE3D513801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51816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60808" name="Line 1032">
            <a:extLst>
              <a:ext uri="{FF2B5EF4-FFF2-40B4-BE49-F238E27FC236}">
                <a16:creationId xmlns:a16="http://schemas.microsoft.com/office/drawing/2014/main" id="{B0F0B11D-6B7F-4148-A7EB-9A77C2702533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55626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60809" name="Text Box 1033">
            <a:extLst>
              <a:ext uri="{FF2B5EF4-FFF2-40B4-BE49-F238E27FC236}">
                <a16:creationId xmlns:a16="http://schemas.microsoft.com/office/drawing/2014/main" id="{C6C77310-881A-2E47-BA02-4EEEFC6430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0386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b="1" i="1">
                <a:latin typeface="Times New Roman" charset="0"/>
              </a:rPr>
              <a:t>address</a:t>
            </a:r>
          </a:p>
        </p:txBody>
      </p:sp>
      <p:sp>
        <p:nvSpPr>
          <p:cNvPr id="460810" name="Rectangle 1034">
            <a:extLst>
              <a:ext uri="{FF2B5EF4-FFF2-40B4-BE49-F238E27FC236}">
                <a16:creationId xmlns:a16="http://schemas.microsoft.com/office/drawing/2014/main" id="{8C5D1CFE-61AD-7948-8FB2-AD1A281BA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038600"/>
            <a:ext cx="1905000" cy="1890713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60811" name="Line 1035">
            <a:extLst>
              <a:ext uri="{FF2B5EF4-FFF2-40B4-BE49-F238E27FC236}">
                <a16:creationId xmlns:a16="http://schemas.microsoft.com/office/drawing/2014/main" id="{EA3CAAA3-F064-B54F-B8B9-8E7CD52C109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44196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60812" name="Line 1036">
            <a:extLst>
              <a:ext uri="{FF2B5EF4-FFF2-40B4-BE49-F238E27FC236}">
                <a16:creationId xmlns:a16="http://schemas.microsoft.com/office/drawing/2014/main" id="{6FBAF52B-AA4D-B741-BF35-4AEE9943BCC9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48006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60813" name="Line 1037">
            <a:extLst>
              <a:ext uri="{FF2B5EF4-FFF2-40B4-BE49-F238E27FC236}">
                <a16:creationId xmlns:a16="http://schemas.microsoft.com/office/drawing/2014/main" id="{B3483EA2-A809-D64D-A1DF-A1A16384EF41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51816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60814" name="Line 1038">
            <a:extLst>
              <a:ext uri="{FF2B5EF4-FFF2-40B4-BE49-F238E27FC236}">
                <a16:creationId xmlns:a16="http://schemas.microsoft.com/office/drawing/2014/main" id="{3B479327-DBDD-5D48-A2F5-BF33A71206AB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55626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60815" name="Text Box 1039">
            <a:extLst>
              <a:ext uri="{FF2B5EF4-FFF2-40B4-BE49-F238E27FC236}">
                <a16:creationId xmlns:a16="http://schemas.microsoft.com/office/drawing/2014/main" id="{6176E51D-1C6C-1941-AD4A-FCDA48B03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0386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b="1" i="1">
                <a:latin typeface="Times New Roman" charset="0"/>
              </a:rPr>
              <a:t>action</a:t>
            </a:r>
          </a:p>
        </p:txBody>
      </p:sp>
      <p:sp>
        <p:nvSpPr>
          <p:cNvPr id="460816" name="Rectangle 1040">
            <a:extLst>
              <a:ext uri="{FF2B5EF4-FFF2-40B4-BE49-F238E27FC236}">
                <a16:creationId xmlns:a16="http://schemas.microsoft.com/office/drawing/2014/main" id="{73522119-0DE6-3447-BE60-C81A06EF6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038600"/>
            <a:ext cx="3810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60817" name="Text Box 1041">
            <a:extLst>
              <a:ext uri="{FF2B5EF4-FFF2-40B4-BE49-F238E27FC236}">
                <a16:creationId xmlns:a16="http://schemas.microsoft.com/office/drawing/2014/main" id="{78C890B2-A428-7144-BC75-2B8B2E10B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0386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b="1" i="1">
                <a:latin typeface="Times New Roman" charset="0"/>
              </a:rPr>
              <a:t>command</a:t>
            </a:r>
          </a:p>
        </p:txBody>
      </p:sp>
      <p:sp>
        <p:nvSpPr>
          <p:cNvPr id="460818" name="Text Box 1042">
            <a:extLst>
              <a:ext uri="{FF2B5EF4-FFF2-40B4-BE49-F238E27FC236}">
                <a16:creationId xmlns:a16="http://schemas.microsoft.com/office/drawing/2014/main" id="{38DD44F8-D84D-FE43-8B44-FC031B264D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4196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b="1" i="1">
                <a:latin typeface="Times New Roman" charset="0"/>
              </a:rPr>
              <a:t>address</a:t>
            </a:r>
          </a:p>
        </p:txBody>
      </p:sp>
      <p:sp>
        <p:nvSpPr>
          <p:cNvPr id="460819" name="Text Box 1043">
            <a:extLst>
              <a:ext uri="{FF2B5EF4-FFF2-40B4-BE49-F238E27FC236}">
                <a16:creationId xmlns:a16="http://schemas.microsoft.com/office/drawing/2014/main" id="{FB897986-F5D4-6745-8A7C-BB2B8DE5F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4196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b="1" i="1">
                <a:latin typeface="Times New Roman" charset="0"/>
              </a:rPr>
              <a:t>action</a:t>
            </a:r>
          </a:p>
        </p:txBody>
      </p:sp>
      <p:sp>
        <p:nvSpPr>
          <p:cNvPr id="460820" name="Text Box 1044">
            <a:extLst>
              <a:ext uri="{FF2B5EF4-FFF2-40B4-BE49-F238E27FC236}">
                <a16:creationId xmlns:a16="http://schemas.microsoft.com/office/drawing/2014/main" id="{149879A7-6DF5-054F-B916-9ED3499F3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8006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b="1" i="1">
                <a:latin typeface="Times New Roman" charset="0"/>
              </a:rPr>
              <a:t>address</a:t>
            </a:r>
          </a:p>
        </p:txBody>
      </p:sp>
      <p:sp>
        <p:nvSpPr>
          <p:cNvPr id="460821" name="Text Box 1045">
            <a:extLst>
              <a:ext uri="{FF2B5EF4-FFF2-40B4-BE49-F238E27FC236}">
                <a16:creationId xmlns:a16="http://schemas.microsoft.com/office/drawing/2014/main" id="{5D913D15-C85B-664A-A908-18051F35B6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48006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b="1" i="1">
                <a:latin typeface="Times New Roman" charset="0"/>
              </a:rPr>
              <a:t>action</a:t>
            </a:r>
          </a:p>
        </p:txBody>
      </p:sp>
      <p:sp>
        <p:nvSpPr>
          <p:cNvPr id="460822" name="Text Box 1046">
            <a:extLst>
              <a:ext uri="{FF2B5EF4-FFF2-40B4-BE49-F238E27FC236}">
                <a16:creationId xmlns:a16="http://schemas.microsoft.com/office/drawing/2014/main" id="{A16ADFE2-FD61-BA49-B442-DB15D6FF2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1816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b="1" i="1">
                <a:latin typeface="Times New Roman" charset="0"/>
              </a:rPr>
              <a:t>address</a:t>
            </a:r>
          </a:p>
        </p:txBody>
      </p:sp>
      <p:sp>
        <p:nvSpPr>
          <p:cNvPr id="460823" name="Text Box 1047">
            <a:extLst>
              <a:ext uri="{FF2B5EF4-FFF2-40B4-BE49-F238E27FC236}">
                <a16:creationId xmlns:a16="http://schemas.microsoft.com/office/drawing/2014/main" id="{2BD8DE21-2BF2-044F-B454-F82C46FF0D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1816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b="1" i="1">
                <a:latin typeface="Times New Roman" charset="0"/>
              </a:rPr>
              <a:t>action</a:t>
            </a:r>
          </a:p>
        </p:txBody>
      </p:sp>
      <p:sp>
        <p:nvSpPr>
          <p:cNvPr id="460824" name="Text Box 1048">
            <a:extLst>
              <a:ext uri="{FF2B5EF4-FFF2-40B4-BE49-F238E27FC236}">
                <a16:creationId xmlns:a16="http://schemas.microsoft.com/office/drawing/2014/main" id="{9FD2D867-0C5C-6C44-B918-E0F5A36B8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5626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b="1" i="1">
                <a:latin typeface="Times New Roman" charset="0"/>
              </a:rPr>
              <a:t>address</a:t>
            </a:r>
          </a:p>
        </p:txBody>
      </p:sp>
      <p:sp>
        <p:nvSpPr>
          <p:cNvPr id="460825" name="Text Box 1049">
            <a:extLst>
              <a:ext uri="{FF2B5EF4-FFF2-40B4-BE49-F238E27FC236}">
                <a16:creationId xmlns:a16="http://schemas.microsoft.com/office/drawing/2014/main" id="{15F8A86F-C784-DA4D-ABE2-17BCDB6B17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5626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b="1" i="1">
                <a:latin typeface="Times New Roman" charset="0"/>
              </a:rPr>
              <a:t>action</a:t>
            </a:r>
          </a:p>
        </p:txBody>
      </p:sp>
      <p:sp>
        <p:nvSpPr>
          <p:cNvPr id="460826" name="Rectangle 1050">
            <a:extLst>
              <a:ext uri="{FF2B5EF4-FFF2-40B4-BE49-F238E27FC236}">
                <a16:creationId xmlns:a16="http://schemas.microsoft.com/office/drawing/2014/main" id="{8233C6F9-4221-0E46-841D-AA3A27D6C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581400"/>
            <a:ext cx="5334000" cy="2576513"/>
          </a:xfrm>
          <a:prstGeom prst="rect">
            <a:avLst/>
          </a:prstGeom>
          <a:noFill/>
          <a:ln w="57150" cmpd="thinThick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60827" name="Text Box 1051">
            <a:extLst>
              <a:ext uri="{FF2B5EF4-FFF2-40B4-BE49-F238E27FC236}">
                <a16:creationId xmlns:a16="http://schemas.microsoft.com/office/drawing/2014/main" id="{59EEF8D7-2E86-4C4F-96F0-47549CB5C3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6157913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b="1" i="1">
                <a:latin typeface="Times New Roman" charset="0"/>
              </a:rPr>
              <a:t>script</a:t>
            </a: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>
            <a:extLst>
              <a:ext uri="{FF2B5EF4-FFF2-40B4-BE49-F238E27FC236}">
                <a16:creationId xmlns:a16="http://schemas.microsoft.com/office/drawing/2014/main" id="{D6E193C1-DA5A-7146-BBCD-907A844F9A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 err="1">
                <a:solidFill>
                  <a:srgbClr val="FF0000"/>
                </a:solidFill>
              </a:rPr>
              <a:t>sed</a:t>
            </a:r>
            <a:r>
              <a:rPr lang="en-US" altLang="x-none" b="1">
                <a:solidFill>
                  <a:srgbClr val="0000FF"/>
                </a:solidFill>
              </a:rPr>
              <a:t> Flow of Control</a:t>
            </a:r>
          </a:p>
        </p:txBody>
      </p:sp>
      <p:sp>
        <p:nvSpPr>
          <p:cNvPr id="462851" name="Rectangle 3">
            <a:extLst>
              <a:ext uri="{FF2B5EF4-FFF2-40B4-BE49-F238E27FC236}">
                <a16:creationId xmlns:a16="http://schemas.microsoft.com/office/drawing/2014/main" id="{D05BFC10-796F-F84A-9692-FF9767AE6E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341438"/>
            <a:ext cx="9144000" cy="17557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x-none" sz="2800" b="1" i="1" err="1">
                <a:solidFill>
                  <a:srgbClr val="0000FF"/>
                </a:solidFill>
              </a:rPr>
              <a:t>sed</a:t>
            </a:r>
            <a:r>
              <a:rPr lang="en-US" altLang="x-none" sz="2800" b="1">
                <a:solidFill>
                  <a:srgbClr val="0000FF"/>
                </a:solidFill>
              </a:rPr>
              <a:t> then reads the next line in the input file and restarts from the beginning of the script file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2800" b="1">
                <a:solidFill>
                  <a:srgbClr val="0000FF"/>
                </a:solidFill>
              </a:rPr>
              <a:t>All commands in the script file are compared to, and potentially act on, all lines in the input file</a:t>
            </a:r>
          </a:p>
        </p:txBody>
      </p:sp>
      <p:sp>
        <p:nvSpPr>
          <p:cNvPr id="462852" name="Rectangle 4">
            <a:extLst>
              <a:ext uri="{FF2B5EF4-FFF2-40B4-BE49-F238E27FC236}">
                <a16:creationId xmlns:a16="http://schemas.microsoft.com/office/drawing/2014/main" id="{109AF942-9BDF-6D45-A7EF-222DF9436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657600"/>
            <a:ext cx="1905000" cy="2667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62853" name="Oval 5">
            <a:extLst>
              <a:ext uri="{FF2B5EF4-FFF2-40B4-BE49-F238E27FC236}">
                <a16:creationId xmlns:a16="http://schemas.microsoft.com/office/drawing/2014/main" id="{1A9877DC-C313-FA46-A34E-DDEAD993B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114800"/>
            <a:ext cx="762000" cy="7620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62854" name="Line 6">
            <a:extLst>
              <a:ext uri="{FF2B5EF4-FFF2-40B4-BE49-F238E27FC236}">
                <a16:creationId xmlns:a16="http://schemas.microsoft.com/office/drawing/2014/main" id="{C5236771-910F-5D48-A06D-626632610FF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38862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62855" name="Line 7">
            <a:extLst>
              <a:ext uri="{FF2B5EF4-FFF2-40B4-BE49-F238E27FC236}">
                <a16:creationId xmlns:a16="http://schemas.microsoft.com/office/drawing/2014/main" id="{EA036BC6-CD92-F446-BDE3-5D838D81E0C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42672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62856" name="Line 8">
            <a:extLst>
              <a:ext uri="{FF2B5EF4-FFF2-40B4-BE49-F238E27FC236}">
                <a16:creationId xmlns:a16="http://schemas.microsoft.com/office/drawing/2014/main" id="{BB7B28B4-EDC2-3140-96C5-7A90AE6F9C3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46482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62857" name="Line 9">
            <a:extLst>
              <a:ext uri="{FF2B5EF4-FFF2-40B4-BE49-F238E27FC236}">
                <a16:creationId xmlns:a16="http://schemas.microsoft.com/office/drawing/2014/main" id="{67116150-47BA-8E41-A9BB-049B9910A0B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50292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62858" name="Line 10">
            <a:extLst>
              <a:ext uri="{FF2B5EF4-FFF2-40B4-BE49-F238E27FC236}">
                <a16:creationId xmlns:a16="http://schemas.microsoft.com/office/drawing/2014/main" id="{E36C4E7F-4939-DD44-BE52-3DBC3BA8401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54102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62859" name="Line 11">
            <a:extLst>
              <a:ext uri="{FF2B5EF4-FFF2-40B4-BE49-F238E27FC236}">
                <a16:creationId xmlns:a16="http://schemas.microsoft.com/office/drawing/2014/main" id="{85C7648D-D555-6949-B69A-4B2ADFEC15D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57912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62860" name="Rectangle 12">
            <a:extLst>
              <a:ext uri="{FF2B5EF4-FFF2-40B4-BE49-F238E27FC236}">
                <a16:creationId xmlns:a16="http://schemas.microsoft.com/office/drawing/2014/main" id="{98D26FBB-CAB1-264B-9049-6283742F3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962400"/>
            <a:ext cx="38862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62861" name="Text Box 13">
            <a:extLst>
              <a:ext uri="{FF2B5EF4-FFF2-40B4-BE49-F238E27FC236}">
                <a16:creationId xmlns:a16="http://schemas.microsoft.com/office/drawing/2014/main" id="{034FF23B-E34D-F644-912F-C3A40709A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42672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sz="2400" i="1">
                <a:latin typeface="Times New Roman" charset="0"/>
              </a:rPr>
              <a:t>. . .</a:t>
            </a:r>
          </a:p>
        </p:txBody>
      </p:sp>
      <p:sp>
        <p:nvSpPr>
          <p:cNvPr id="462862" name="Text Box 14">
            <a:extLst>
              <a:ext uri="{FF2B5EF4-FFF2-40B4-BE49-F238E27FC236}">
                <a16:creationId xmlns:a16="http://schemas.microsoft.com/office/drawing/2014/main" id="{0102BE24-42DE-7047-B579-C23940EC10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343400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i="1">
                <a:latin typeface="Times New Roman" charset="0"/>
              </a:rPr>
              <a:t>cmd 1</a:t>
            </a:r>
          </a:p>
        </p:txBody>
      </p:sp>
      <p:sp>
        <p:nvSpPr>
          <p:cNvPr id="462863" name="Oval 15">
            <a:extLst>
              <a:ext uri="{FF2B5EF4-FFF2-40B4-BE49-F238E27FC236}">
                <a16:creationId xmlns:a16="http://schemas.microsoft.com/office/drawing/2014/main" id="{619FDE6F-C68D-F442-A9CA-3013EF524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114800"/>
            <a:ext cx="762000" cy="7620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62864" name="Oval 16">
            <a:extLst>
              <a:ext uri="{FF2B5EF4-FFF2-40B4-BE49-F238E27FC236}">
                <a16:creationId xmlns:a16="http://schemas.microsoft.com/office/drawing/2014/main" id="{04662200-9203-CD4E-9C5E-DEE9F3799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114800"/>
            <a:ext cx="762000" cy="7620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62865" name="Text Box 17">
            <a:extLst>
              <a:ext uri="{FF2B5EF4-FFF2-40B4-BE49-F238E27FC236}">
                <a16:creationId xmlns:a16="http://schemas.microsoft.com/office/drawing/2014/main" id="{AEDD7FBB-D551-FD4B-964E-E9F07E102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343400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i="1">
                <a:latin typeface="Times New Roman" charset="0"/>
              </a:rPr>
              <a:t>cmd n</a:t>
            </a:r>
          </a:p>
        </p:txBody>
      </p:sp>
      <p:sp>
        <p:nvSpPr>
          <p:cNvPr id="462866" name="Text Box 18">
            <a:extLst>
              <a:ext uri="{FF2B5EF4-FFF2-40B4-BE49-F238E27FC236}">
                <a16:creationId xmlns:a16="http://schemas.microsoft.com/office/drawing/2014/main" id="{025B9A93-4B23-EB45-B58F-3BF1C8D7A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4343400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i="1">
                <a:latin typeface="Times New Roman" charset="0"/>
              </a:rPr>
              <a:t>cmd 2</a:t>
            </a:r>
          </a:p>
        </p:txBody>
      </p:sp>
      <p:sp>
        <p:nvSpPr>
          <p:cNvPr id="462867" name="Text Box 19">
            <a:extLst>
              <a:ext uri="{FF2B5EF4-FFF2-40B4-BE49-F238E27FC236}">
                <a16:creationId xmlns:a16="http://schemas.microsoft.com/office/drawing/2014/main" id="{94D19108-906F-3644-A78E-6BC6EBE9F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505200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b="1" i="1">
                <a:latin typeface="Times New Roman" charset="0"/>
              </a:rPr>
              <a:t>script</a:t>
            </a:r>
          </a:p>
        </p:txBody>
      </p:sp>
      <p:sp>
        <p:nvSpPr>
          <p:cNvPr id="462868" name="Text Box 20">
            <a:extLst>
              <a:ext uri="{FF2B5EF4-FFF2-40B4-BE49-F238E27FC236}">
                <a16:creationId xmlns:a16="http://schemas.microsoft.com/office/drawing/2014/main" id="{34F694B8-B07B-9F41-AC35-8E5F3585DE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6248400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b="1" i="1">
                <a:latin typeface="Times New Roman" charset="0"/>
              </a:rPr>
              <a:t>input</a:t>
            </a:r>
          </a:p>
        </p:txBody>
      </p:sp>
      <p:sp>
        <p:nvSpPr>
          <p:cNvPr id="462869" name="Text Box 21">
            <a:extLst>
              <a:ext uri="{FF2B5EF4-FFF2-40B4-BE49-F238E27FC236}">
                <a16:creationId xmlns:a16="http://schemas.microsoft.com/office/drawing/2014/main" id="{E2F3E676-AC3E-E54C-B75B-0FD60F4F3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5867400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b="1" i="1">
                <a:latin typeface="Times New Roman" charset="0"/>
              </a:rPr>
              <a:t>output</a:t>
            </a:r>
          </a:p>
        </p:txBody>
      </p:sp>
      <p:sp>
        <p:nvSpPr>
          <p:cNvPr id="462870" name="Line 22">
            <a:extLst>
              <a:ext uri="{FF2B5EF4-FFF2-40B4-BE49-F238E27FC236}">
                <a16:creationId xmlns:a16="http://schemas.microsoft.com/office/drawing/2014/main" id="{C78E008F-A7B5-7D43-BD68-1A68D601709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37338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62871" name="Line 23">
            <a:extLst>
              <a:ext uri="{FF2B5EF4-FFF2-40B4-BE49-F238E27FC236}">
                <a16:creationId xmlns:a16="http://schemas.microsoft.com/office/drawing/2014/main" id="{855F2A5D-7C81-114C-9023-243A515E753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4114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62872" name="Line 24">
            <a:extLst>
              <a:ext uri="{FF2B5EF4-FFF2-40B4-BE49-F238E27FC236}">
                <a16:creationId xmlns:a16="http://schemas.microsoft.com/office/drawing/2014/main" id="{4D4ECD87-B362-8B40-A547-F573A5DF0DD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000" y="45720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62873" name="Line 25">
            <a:extLst>
              <a:ext uri="{FF2B5EF4-FFF2-40B4-BE49-F238E27FC236}">
                <a16:creationId xmlns:a16="http://schemas.microsoft.com/office/drawing/2014/main" id="{C6B77B6C-AEC9-5949-AA27-5095FFAAA1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000" y="4724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62874" name="Line 26">
            <a:extLst>
              <a:ext uri="{FF2B5EF4-FFF2-40B4-BE49-F238E27FC236}">
                <a16:creationId xmlns:a16="http://schemas.microsoft.com/office/drawing/2014/main" id="{CAC449A6-C16A-2A4C-830C-AE477B6946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000" y="49530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62875" name="Line 27">
            <a:extLst>
              <a:ext uri="{FF2B5EF4-FFF2-40B4-BE49-F238E27FC236}">
                <a16:creationId xmlns:a16="http://schemas.microsoft.com/office/drawing/2014/main" id="{66E93C7B-A5E6-5443-ACB2-4D9983EC90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000" y="5105400"/>
            <a:ext cx="304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62876" name="Rectangle 28">
            <a:extLst>
              <a:ext uri="{FF2B5EF4-FFF2-40B4-BE49-F238E27FC236}">
                <a16:creationId xmlns:a16="http://schemas.microsoft.com/office/drawing/2014/main" id="{FBB5FA72-773F-914D-8A09-0BA1328D0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644900"/>
            <a:ext cx="1905000" cy="2286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62877" name="Line 29">
            <a:extLst>
              <a:ext uri="{FF2B5EF4-FFF2-40B4-BE49-F238E27FC236}">
                <a16:creationId xmlns:a16="http://schemas.microsoft.com/office/drawing/2014/main" id="{B2AAC7AC-62E6-B648-9DD4-79F0E9728989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38862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62878" name="Line 30">
            <a:extLst>
              <a:ext uri="{FF2B5EF4-FFF2-40B4-BE49-F238E27FC236}">
                <a16:creationId xmlns:a16="http://schemas.microsoft.com/office/drawing/2014/main" id="{C778E225-3F18-7F4B-9D3B-682D126A87AB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42672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62879" name="Line 31">
            <a:extLst>
              <a:ext uri="{FF2B5EF4-FFF2-40B4-BE49-F238E27FC236}">
                <a16:creationId xmlns:a16="http://schemas.microsoft.com/office/drawing/2014/main" id="{329F94E8-99CE-1042-8BE7-A7195CF3ADA7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46482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62880" name="Line 32">
            <a:extLst>
              <a:ext uri="{FF2B5EF4-FFF2-40B4-BE49-F238E27FC236}">
                <a16:creationId xmlns:a16="http://schemas.microsoft.com/office/drawing/2014/main" id="{CE15A7A5-021A-CC44-8EF2-029F726F32E7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50292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62881" name="Line 33">
            <a:extLst>
              <a:ext uri="{FF2B5EF4-FFF2-40B4-BE49-F238E27FC236}">
                <a16:creationId xmlns:a16="http://schemas.microsoft.com/office/drawing/2014/main" id="{6EC02E41-6AAD-1F42-A5D0-29158E375DB1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54102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62882" name="Line 34">
            <a:extLst>
              <a:ext uri="{FF2B5EF4-FFF2-40B4-BE49-F238E27FC236}">
                <a16:creationId xmlns:a16="http://schemas.microsoft.com/office/drawing/2014/main" id="{89E9DCBE-0CB9-6946-915F-7BC26789AB32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57912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62883" name="Line 35">
            <a:extLst>
              <a:ext uri="{FF2B5EF4-FFF2-40B4-BE49-F238E27FC236}">
                <a16:creationId xmlns:a16="http://schemas.microsoft.com/office/drawing/2014/main" id="{481E9031-210C-CC49-AF48-89AEA399D0C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7000" y="37338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62884" name="Line 36">
            <a:extLst>
              <a:ext uri="{FF2B5EF4-FFF2-40B4-BE49-F238E27FC236}">
                <a16:creationId xmlns:a16="http://schemas.microsoft.com/office/drawing/2014/main" id="{6DB2A95B-2E8C-9D46-8755-1D728260D8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7000" y="4114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62885" name="Line 37">
            <a:extLst>
              <a:ext uri="{FF2B5EF4-FFF2-40B4-BE49-F238E27FC236}">
                <a16:creationId xmlns:a16="http://schemas.microsoft.com/office/drawing/2014/main" id="{F5BF0995-5EF1-0647-BFA0-5304C2EF07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7000" y="44958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62886" name="Line 38">
            <a:extLst>
              <a:ext uri="{FF2B5EF4-FFF2-40B4-BE49-F238E27FC236}">
                <a16:creationId xmlns:a16="http://schemas.microsoft.com/office/drawing/2014/main" id="{4CB103AB-7A7D-C147-B229-8FB59AC710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7000" y="4876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62887" name="Line 39">
            <a:extLst>
              <a:ext uri="{FF2B5EF4-FFF2-40B4-BE49-F238E27FC236}">
                <a16:creationId xmlns:a16="http://schemas.microsoft.com/office/drawing/2014/main" id="{E58B6976-3F55-BE43-90E5-879598E0227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50292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62888" name="Line 40">
            <a:extLst>
              <a:ext uri="{FF2B5EF4-FFF2-40B4-BE49-F238E27FC236}">
                <a16:creationId xmlns:a16="http://schemas.microsoft.com/office/drawing/2014/main" id="{69C02578-6F63-8040-92AE-524670C77ACB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51816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62889" name="Line 41">
            <a:extLst>
              <a:ext uri="{FF2B5EF4-FFF2-40B4-BE49-F238E27FC236}">
                <a16:creationId xmlns:a16="http://schemas.microsoft.com/office/drawing/2014/main" id="{193BEFBF-C2A3-584C-A3F0-41BCAC9D72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51816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62890" name="Line 42">
            <a:extLst>
              <a:ext uri="{FF2B5EF4-FFF2-40B4-BE49-F238E27FC236}">
                <a16:creationId xmlns:a16="http://schemas.microsoft.com/office/drawing/2014/main" id="{DA74A2F3-DCDE-D946-9537-BD70DC90A10A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4495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62891" name="Line 43">
            <a:extLst>
              <a:ext uri="{FF2B5EF4-FFF2-40B4-BE49-F238E27FC236}">
                <a16:creationId xmlns:a16="http://schemas.microsoft.com/office/drawing/2014/main" id="{09187C90-9F04-5C49-856A-389869066B2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4495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62892" name="Line 44">
            <a:extLst>
              <a:ext uri="{FF2B5EF4-FFF2-40B4-BE49-F238E27FC236}">
                <a16:creationId xmlns:a16="http://schemas.microsoft.com/office/drawing/2014/main" id="{5A89FFA1-E70C-AE49-AEC5-290BFB9A564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4495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62893" name="Text Box 45">
            <a:extLst>
              <a:ext uri="{FF2B5EF4-FFF2-40B4-BE49-F238E27FC236}">
                <a16:creationId xmlns:a16="http://schemas.microsoft.com/office/drawing/2014/main" id="{F1C2ADA6-5EB5-2046-98A1-14B456205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6096000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b="1" i="1">
                <a:latin typeface="Times New Roman" charset="0"/>
              </a:rPr>
              <a:t>output</a:t>
            </a:r>
          </a:p>
        </p:txBody>
      </p:sp>
      <p:sp>
        <p:nvSpPr>
          <p:cNvPr id="462894" name="Rectangle 46">
            <a:extLst>
              <a:ext uri="{FF2B5EF4-FFF2-40B4-BE49-F238E27FC236}">
                <a16:creationId xmlns:a16="http://schemas.microsoft.com/office/drawing/2014/main" id="{2E94A756-6B0E-D844-8233-C54244AF7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357563"/>
            <a:ext cx="2286000" cy="2895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62895" name="Text Box 47">
            <a:extLst>
              <a:ext uri="{FF2B5EF4-FFF2-40B4-BE49-F238E27FC236}">
                <a16:creationId xmlns:a16="http://schemas.microsoft.com/office/drawing/2014/main" id="{D39FED59-0865-9745-A495-388395F831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6248400"/>
            <a:ext cx="1981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i="1">
                <a:latin typeface="Times New Roman" charset="0"/>
              </a:rPr>
              <a:t>only without -n</a:t>
            </a:r>
          </a:p>
        </p:txBody>
      </p:sp>
      <p:sp>
        <p:nvSpPr>
          <p:cNvPr id="462896" name="Text Box 48">
            <a:extLst>
              <a:ext uri="{FF2B5EF4-FFF2-40B4-BE49-F238E27FC236}">
                <a16:creationId xmlns:a16="http://schemas.microsoft.com/office/drawing/2014/main" id="{1A19DAB4-CD69-2048-A211-9D09C954C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5486400"/>
            <a:ext cx="160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sz="1600">
                <a:latin typeface="Times New Roman" charset="0"/>
              </a:rPr>
              <a:t>print command</a:t>
            </a:r>
          </a:p>
        </p:txBody>
      </p:sp>
      <p:sp>
        <p:nvSpPr>
          <p:cNvPr id="462897" name="Line 49">
            <a:extLst>
              <a:ext uri="{FF2B5EF4-FFF2-40B4-BE49-F238E27FC236}">
                <a16:creationId xmlns:a16="http://schemas.microsoft.com/office/drawing/2014/main" id="{E567A312-61D6-6740-8C9E-F94E4509857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48768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62898" name="Text Box 50">
            <a:extLst>
              <a:ext uri="{FF2B5EF4-FFF2-40B4-BE49-F238E27FC236}">
                <a16:creationId xmlns:a16="http://schemas.microsoft.com/office/drawing/2014/main" id="{2558B817-4E6D-8146-9136-DEF2D02DC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4876800"/>
            <a:ext cx="2590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sz="1200">
                <a:latin typeface="Times New Roman" charset="0"/>
              </a:rPr>
              <a:t>Executed if line matches address</a:t>
            </a: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>
            <a:extLst>
              <a:ext uri="{FF2B5EF4-FFF2-40B4-BE49-F238E27FC236}">
                <a16:creationId xmlns:a16="http://schemas.microsoft.com/office/drawing/2014/main" id="{0114CF2E-7CE0-424A-833C-EDF9204F98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 err="1">
                <a:solidFill>
                  <a:srgbClr val="FF0066"/>
                </a:solidFill>
              </a:rPr>
              <a:t>sed</a:t>
            </a:r>
            <a:r>
              <a:rPr lang="en-US" altLang="x-none" b="1">
                <a:solidFill>
                  <a:srgbClr val="0000FF"/>
                </a:solidFill>
              </a:rPr>
              <a:t> Syntax</a:t>
            </a:r>
          </a:p>
        </p:txBody>
      </p:sp>
      <p:sp>
        <p:nvSpPr>
          <p:cNvPr id="464899" name="Rectangle 3">
            <a:extLst>
              <a:ext uri="{FF2B5EF4-FFF2-40B4-BE49-F238E27FC236}">
                <a16:creationId xmlns:a16="http://schemas.microsoft.com/office/drawing/2014/main" id="{7233A33A-FC7F-3D42-802F-D01562DC09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7772400" cy="5029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sz="2800" b="1">
                <a:solidFill>
                  <a:srgbClr val="0000FF"/>
                </a:solidFill>
              </a:rPr>
              <a:t>Syntax: </a:t>
            </a:r>
            <a:r>
              <a:rPr lang="en-US" altLang="x-none" sz="2800" b="1" i="1" err="1">
                <a:solidFill>
                  <a:srgbClr val="0000FF"/>
                </a:solidFill>
              </a:rPr>
              <a:t>sed</a:t>
            </a:r>
            <a:r>
              <a:rPr lang="en-US" altLang="x-none" sz="2800" b="1" i="1">
                <a:solidFill>
                  <a:srgbClr val="0000FF"/>
                </a:solidFill>
              </a:rPr>
              <a:t> [-n] [-e] [‘command’] [file…] </a:t>
            </a:r>
            <a:endParaRPr lang="en-US" altLang="x-none" sz="2800" b="1">
              <a:solidFill>
                <a:srgbClr val="0000FF"/>
              </a:solidFill>
            </a:endParaRPr>
          </a:p>
          <a:p>
            <a:pPr eaLnBrk="1" hangingPunct="1">
              <a:buFontTx/>
              <a:buNone/>
              <a:defRPr/>
            </a:pPr>
            <a:r>
              <a:rPr lang="en-US" altLang="x-none" sz="2800"/>
              <a:t>		       </a:t>
            </a:r>
            <a:r>
              <a:rPr lang="en-US" altLang="x-none" sz="2800" i="1" err="1"/>
              <a:t>sed</a:t>
            </a:r>
            <a:r>
              <a:rPr lang="en-US" altLang="x-none" sz="2800" i="1"/>
              <a:t> [-n] [-f </a:t>
            </a:r>
            <a:r>
              <a:rPr lang="en-US" altLang="x-none" sz="2800" i="1" err="1"/>
              <a:t>scriptfile</a:t>
            </a:r>
            <a:r>
              <a:rPr lang="en-US" altLang="x-none" sz="2800" i="1"/>
              <a:t>] [file…]</a:t>
            </a:r>
            <a:endParaRPr lang="en-US" altLang="x-none" sz="2800"/>
          </a:p>
          <a:p>
            <a:pPr lvl="1" eaLnBrk="1" hangingPunct="1">
              <a:defRPr/>
            </a:pPr>
            <a:r>
              <a:rPr lang="en-US" altLang="x-none" sz="2400" b="1" i="1"/>
              <a:t>-n</a:t>
            </a:r>
            <a:r>
              <a:rPr lang="en-US" altLang="x-none" sz="2400"/>
              <a:t> - only print lines specified with the print command (or the ‘p’ flag of the substitute (‘s’) command)</a:t>
            </a:r>
          </a:p>
          <a:p>
            <a:pPr lvl="1" eaLnBrk="1" hangingPunct="1">
              <a:defRPr/>
            </a:pPr>
            <a:r>
              <a:rPr lang="en-US" altLang="x-none" sz="2400" b="1" i="1"/>
              <a:t>-f</a:t>
            </a:r>
            <a:r>
              <a:rPr lang="en-US" altLang="x-none" sz="2400" i="1"/>
              <a:t> </a:t>
            </a:r>
            <a:r>
              <a:rPr lang="en-US" altLang="x-none" sz="2400" i="1" err="1"/>
              <a:t>scriptfile</a:t>
            </a:r>
            <a:r>
              <a:rPr lang="en-US" altLang="x-none" sz="2400" i="1"/>
              <a:t> </a:t>
            </a:r>
            <a:r>
              <a:rPr lang="en-US" altLang="x-none" sz="2400"/>
              <a:t>- next argument is a filename containing editing commands</a:t>
            </a:r>
          </a:p>
          <a:p>
            <a:pPr lvl="1" eaLnBrk="1" hangingPunct="1">
              <a:defRPr/>
            </a:pPr>
            <a:r>
              <a:rPr lang="en-US" altLang="x-none" sz="2400" b="1" i="1">
                <a:solidFill>
                  <a:srgbClr val="0000FF"/>
                </a:solidFill>
              </a:rPr>
              <a:t>-e</a:t>
            </a:r>
            <a:r>
              <a:rPr lang="en-US" altLang="x-none" sz="2400" i="1"/>
              <a:t> </a:t>
            </a:r>
            <a:r>
              <a:rPr lang="en-US" altLang="x-none" sz="2400" i="1">
                <a:solidFill>
                  <a:srgbClr val="0000FF"/>
                </a:solidFill>
              </a:rPr>
              <a:t>command</a:t>
            </a:r>
            <a:r>
              <a:rPr lang="en-US" altLang="x-none" sz="2400"/>
              <a:t> - </a:t>
            </a:r>
            <a:r>
              <a:rPr lang="en-US" altLang="x-none" sz="2400">
                <a:solidFill>
                  <a:srgbClr val="0000FF"/>
                </a:solidFill>
              </a:rPr>
              <a:t>the next argument is an editing command rather than a filename, useful if multiple commands are specified</a:t>
            </a:r>
          </a:p>
          <a:p>
            <a:pPr lvl="1" eaLnBrk="1" hangingPunct="1">
              <a:defRPr/>
            </a:pPr>
            <a:r>
              <a:rPr lang="en-US" altLang="x-none" sz="2400"/>
              <a:t>If the first line of a </a:t>
            </a:r>
            <a:r>
              <a:rPr lang="en-US" altLang="x-none" sz="2400" err="1"/>
              <a:t>scriptfile</a:t>
            </a:r>
            <a:r>
              <a:rPr lang="en-US" altLang="x-none" sz="2400"/>
              <a:t> is “</a:t>
            </a:r>
            <a:r>
              <a:rPr lang="en-US" altLang="x-none" sz="2400" b="1" i="1"/>
              <a:t>#n</a:t>
            </a:r>
            <a:r>
              <a:rPr lang="en-US" altLang="x-none" sz="2400"/>
              <a:t>”, </a:t>
            </a:r>
            <a:r>
              <a:rPr lang="en-US" altLang="x-none" sz="2400" err="1"/>
              <a:t>sed</a:t>
            </a:r>
            <a:r>
              <a:rPr lang="en-US" altLang="x-none" sz="2400"/>
              <a:t> acts as though  </a:t>
            </a:r>
            <a:r>
              <a:rPr lang="en-US" altLang="x-none" sz="2400" b="1" i="1"/>
              <a:t>-n</a:t>
            </a:r>
            <a:r>
              <a:rPr lang="en-US" altLang="x-none" sz="2400"/>
              <a:t> had been specified</a:t>
            </a: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>
            <a:extLst>
              <a:ext uri="{FF2B5EF4-FFF2-40B4-BE49-F238E27FC236}">
                <a16:creationId xmlns:a16="http://schemas.microsoft.com/office/drawing/2014/main" id="{49775781-B691-3240-A877-B8C9F49FC4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 err="1">
                <a:solidFill>
                  <a:srgbClr val="FF0066"/>
                </a:solidFill>
              </a:rPr>
              <a:t>sed</a:t>
            </a:r>
            <a:r>
              <a:rPr lang="en-US" altLang="x-none" b="1">
                <a:solidFill>
                  <a:srgbClr val="0000FF"/>
                </a:solidFill>
              </a:rPr>
              <a:t> Commands</a:t>
            </a:r>
          </a:p>
        </p:txBody>
      </p:sp>
      <p:sp>
        <p:nvSpPr>
          <p:cNvPr id="466947" name="Rectangle 3">
            <a:extLst>
              <a:ext uri="{FF2B5EF4-FFF2-40B4-BE49-F238E27FC236}">
                <a16:creationId xmlns:a16="http://schemas.microsoft.com/office/drawing/2014/main" id="{C78B72A2-ADC7-9248-9057-59AF3AC54E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106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x-none" sz="2800" err="1"/>
              <a:t>sed</a:t>
            </a:r>
            <a:r>
              <a:rPr lang="en-US" altLang="x-none" sz="2800"/>
              <a:t> commands have the general form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x-none" sz="2400" i="1"/>
              <a:t>[address[, address]][!]command [arguments]</a:t>
            </a:r>
            <a:endParaRPr lang="en-US" altLang="x-none" sz="240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2800" b="1" i="1" err="1">
                <a:solidFill>
                  <a:srgbClr val="0000FF"/>
                </a:solidFill>
              </a:rPr>
              <a:t>sed</a:t>
            </a:r>
            <a:r>
              <a:rPr lang="en-US" altLang="x-none" sz="2800" b="1">
                <a:solidFill>
                  <a:srgbClr val="0000FF"/>
                </a:solidFill>
              </a:rPr>
              <a:t> copies each input line into a </a:t>
            </a:r>
            <a:r>
              <a:rPr lang="en-US" altLang="x-none" sz="2800" b="1" i="1">
                <a:solidFill>
                  <a:srgbClr val="0000FF"/>
                </a:solidFill>
              </a:rPr>
              <a:t>pattern space</a:t>
            </a:r>
            <a:endParaRPr lang="en-US" altLang="x-none" sz="2800" b="1">
              <a:solidFill>
                <a:srgbClr val="0000FF"/>
              </a:solidFill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x-none" sz="2400"/>
              <a:t>If the address of the command matches the line in the </a:t>
            </a:r>
            <a:r>
              <a:rPr lang="en-US" altLang="x-none" sz="2400" i="1"/>
              <a:t>pattern space</a:t>
            </a:r>
            <a:r>
              <a:rPr lang="en-US" altLang="x-none" sz="2400"/>
              <a:t>, the command is applied to that line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x-none" sz="2400"/>
              <a:t>If the command has no address, it is applied to each line as it enters </a:t>
            </a:r>
            <a:r>
              <a:rPr lang="en-US" altLang="x-none" sz="2400" i="1"/>
              <a:t>pattern space</a:t>
            </a:r>
            <a:endParaRPr lang="en-US" altLang="x-none" sz="240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x-none" sz="2400"/>
              <a:t>If a command changes the line in </a:t>
            </a:r>
            <a:r>
              <a:rPr lang="en-US" altLang="x-none" sz="2400" i="1"/>
              <a:t>pattern space</a:t>
            </a:r>
            <a:r>
              <a:rPr lang="en-US" altLang="x-none" sz="2400"/>
              <a:t>, subsequent commands operate on the modified line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2800" b="1">
                <a:solidFill>
                  <a:srgbClr val="0000FF"/>
                </a:solidFill>
              </a:rPr>
              <a:t>When all commands have been read, the line in </a:t>
            </a:r>
            <a:r>
              <a:rPr lang="en-US" altLang="x-none" sz="2800" b="1" i="1">
                <a:solidFill>
                  <a:srgbClr val="0000FF"/>
                </a:solidFill>
              </a:rPr>
              <a:t>pattern space</a:t>
            </a:r>
            <a:r>
              <a:rPr lang="en-US" altLang="x-none" sz="2800" b="1">
                <a:solidFill>
                  <a:srgbClr val="0000FF"/>
                </a:solidFill>
              </a:rPr>
              <a:t> is written to standard output and a new line is read into </a:t>
            </a:r>
            <a:r>
              <a:rPr lang="en-US" altLang="x-none" sz="2800" b="1" i="1">
                <a:solidFill>
                  <a:srgbClr val="0000FF"/>
                </a:solidFill>
              </a:rPr>
              <a:t>pattern space</a:t>
            </a:r>
            <a:endParaRPr lang="en-US" altLang="x-none" sz="2800"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17F58F23-992A-3442-9140-A4E78EB1A8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The Operating System</a:t>
            </a:r>
          </a:p>
        </p:txBody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9B93D9D1-3883-214D-A3B3-3A70B045FD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600200"/>
            <a:ext cx="8497888" cy="5257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b="1"/>
              <a:t>The government of your computer</a:t>
            </a:r>
          </a:p>
          <a:p>
            <a:pPr eaLnBrk="1" hangingPunct="1">
              <a:defRPr/>
            </a:pPr>
            <a:endParaRPr lang="en-US" altLang="x-none" b="1"/>
          </a:p>
          <a:p>
            <a:pPr eaLnBrk="1" hangingPunct="1">
              <a:defRPr/>
            </a:pPr>
            <a:r>
              <a:rPr lang="en-US" altLang="x-none" b="1"/>
              <a:t>Kernel: Performs critical system functions and interacts with the hardware</a:t>
            </a:r>
          </a:p>
          <a:p>
            <a:pPr eaLnBrk="1" hangingPunct="1">
              <a:defRPr/>
            </a:pPr>
            <a:endParaRPr lang="en-US" altLang="x-none" b="1"/>
          </a:p>
          <a:p>
            <a:pPr eaLnBrk="1" hangingPunct="1">
              <a:defRPr/>
            </a:pPr>
            <a:r>
              <a:rPr lang="en-US" altLang="x-none" b="1"/>
              <a:t>Systems utilities: Programs and libraries that provide various functions through systems calls to the kernel</a:t>
            </a: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>
            <a:extLst>
              <a:ext uri="{FF2B5EF4-FFF2-40B4-BE49-F238E27FC236}">
                <a16:creationId xmlns:a16="http://schemas.microsoft.com/office/drawing/2014/main" id="{2E364F93-9FEE-F446-9C80-6CAE169040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buFont typeface="Symbol" charset="2"/>
              <a:buNone/>
              <a:defRPr/>
            </a:pPr>
            <a:r>
              <a:rPr lang="en-US" altLang="x-none" b="1">
                <a:solidFill>
                  <a:srgbClr val="0000FF"/>
                </a:solidFill>
              </a:rPr>
              <a:t>Commands</a:t>
            </a:r>
          </a:p>
        </p:txBody>
      </p:sp>
      <p:sp>
        <p:nvSpPr>
          <p:cNvPr id="473091" name="Rectangle 3">
            <a:extLst>
              <a:ext uri="{FF2B5EF4-FFF2-40B4-BE49-F238E27FC236}">
                <a16:creationId xmlns:a16="http://schemas.microsoft.com/office/drawing/2014/main" id="{71091F6E-0924-844D-8B89-3F9C289376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sz="4000" b="1" i="1" dirty="0">
                <a:solidFill>
                  <a:srgbClr val="0000FF"/>
                </a:solidFill>
              </a:rPr>
              <a:t>command</a:t>
            </a:r>
            <a:r>
              <a:rPr lang="en-US" altLang="x-none" sz="4000" b="1" dirty="0">
                <a:solidFill>
                  <a:srgbClr val="0000FF"/>
                </a:solidFill>
              </a:rPr>
              <a:t> is a single letter</a:t>
            </a:r>
          </a:p>
          <a:p>
            <a:pPr eaLnBrk="1" hangingPunct="1">
              <a:defRPr/>
            </a:pPr>
            <a:r>
              <a:rPr lang="en-US" altLang="x-none" sz="4000" dirty="0"/>
              <a:t>Example: Deletion: </a:t>
            </a:r>
            <a:r>
              <a:rPr lang="en-US" altLang="x-none" sz="4000" b="1" dirty="0">
                <a:solidFill>
                  <a:srgbClr val="0000FF"/>
                </a:solidFill>
                <a:latin typeface="Courier New" charset="0"/>
              </a:rPr>
              <a:t>d</a:t>
            </a:r>
          </a:p>
          <a:p>
            <a:pPr eaLnBrk="1" hangingPunct="1">
              <a:defRPr/>
            </a:pPr>
            <a:r>
              <a:rPr lang="en-US" altLang="x-none" sz="3600" b="1" dirty="0">
                <a:latin typeface="Courier New" charset="0"/>
              </a:rPr>
              <a:t>[address1][,address2]d</a:t>
            </a:r>
          </a:p>
          <a:p>
            <a:pPr lvl="1" eaLnBrk="1" hangingPunct="1">
              <a:defRPr/>
            </a:pPr>
            <a:r>
              <a:rPr lang="en-US" altLang="x-none" dirty="0"/>
              <a:t>Delete the addressed line(s) from the pattern space; line(s) not passed to standard output. </a:t>
            </a:r>
          </a:p>
          <a:p>
            <a:pPr lvl="1" eaLnBrk="1" hangingPunct="1">
              <a:defRPr/>
            </a:pPr>
            <a:r>
              <a:rPr lang="en-US" altLang="x-none" dirty="0"/>
              <a:t>A new line of input is read and editing resumes with the first command of the script.</a:t>
            </a: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>
            <a:extLst>
              <a:ext uri="{FF2B5EF4-FFF2-40B4-BE49-F238E27FC236}">
                <a16:creationId xmlns:a16="http://schemas.microsoft.com/office/drawing/2014/main" id="{4103341F-BEE1-4840-8187-94138314DE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17638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Address and Command Examples</a:t>
            </a:r>
          </a:p>
        </p:txBody>
      </p:sp>
      <p:sp>
        <p:nvSpPr>
          <p:cNvPr id="475139" name="Rectangle 3">
            <a:extLst>
              <a:ext uri="{FF2B5EF4-FFF2-40B4-BE49-F238E27FC236}">
                <a16:creationId xmlns:a16="http://schemas.microsoft.com/office/drawing/2014/main" id="{A795FC4A-4A86-F64A-9E6F-9B8867C079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981200"/>
            <a:ext cx="91440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2286000" algn="l"/>
                <a:tab pos="3259138" algn="l"/>
              </a:tabLst>
              <a:defRPr/>
            </a:pPr>
            <a:r>
              <a:rPr lang="en-US" altLang="x-none" sz="2400" b="1" dirty="0">
                <a:solidFill>
                  <a:srgbClr val="0000FF"/>
                </a:solidFill>
                <a:latin typeface="Courier New" charset="0"/>
              </a:rPr>
              <a:t>d</a:t>
            </a:r>
            <a:r>
              <a:rPr lang="en-US" altLang="x-none" sz="2400" dirty="0"/>
              <a:t>	</a:t>
            </a:r>
            <a:r>
              <a:rPr lang="en-US" altLang="x-none" sz="2400" b="1" dirty="0">
                <a:solidFill>
                  <a:srgbClr val="0000FF"/>
                </a:solidFill>
              </a:rPr>
              <a:t>deletes all lines</a:t>
            </a:r>
          </a:p>
          <a:p>
            <a:pPr eaLnBrk="1" hangingPunct="1">
              <a:lnSpc>
                <a:spcPct val="90000"/>
              </a:lnSpc>
              <a:tabLst>
                <a:tab pos="2286000" algn="l"/>
                <a:tab pos="3259138" algn="l"/>
              </a:tabLst>
              <a:defRPr/>
            </a:pPr>
            <a:r>
              <a:rPr lang="en-US" altLang="x-none" sz="2400" b="1" dirty="0">
                <a:solidFill>
                  <a:srgbClr val="0000FF"/>
                </a:solidFill>
                <a:latin typeface="Courier New" charset="0"/>
              </a:rPr>
              <a:t>6d</a:t>
            </a:r>
            <a:r>
              <a:rPr lang="en-US" altLang="x-none" sz="2400" dirty="0"/>
              <a:t>	</a:t>
            </a:r>
            <a:r>
              <a:rPr lang="en-US" altLang="x-none" sz="2400" b="1" dirty="0">
                <a:solidFill>
                  <a:srgbClr val="0000FF"/>
                </a:solidFill>
              </a:rPr>
              <a:t>deletes line 6</a:t>
            </a:r>
          </a:p>
          <a:p>
            <a:pPr eaLnBrk="1" hangingPunct="1">
              <a:lnSpc>
                <a:spcPct val="90000"/>
              </a:lnSpc>
              <a:tabLst>
                <a:tab pos="2286000" algn="l"/>
                <a:tab pos="3259138" algn="l"/>
              </a:tabLst>
              <a:defRPr/>
            </a:pPr>
            <a:r>
              <a:rPr lang="en-US" altLang="x-none" sz="2400" b="1" dirty="0">
                <a:solidFill>
                  <a:srgbClr val="0000FF"/>
                </a:solidFill>
                <a:latin typeface="Courier New" charset="0"/>
              </a:rPr>
              <a:t>/^$/d</a:t>
            </a:r>
            <a:r>
              <a:rPr lang="en-US" altLang="x-none" sz="2400" dirty="0"/>
              <a:t>	deletes all blank lines</a:t>
            </a:r>
          </a:p>
          <a:p>
            <a:pPr eaLnBrk="1" hangingPunct="1">
              <a:lnSpc>
                <a:spcPct val="90000"/>
              </a:lnSpc>
              <a:tabLst>
                <a:tab pos="2286000" algn="l"/>
                <a:tab pos="3259138" algn="l"/>
              </a:tabLst>
              <a:defRPr/>
            </a:pPr>
            <a:r>
              <a:rPr lang="en-US" altLang="x-none" sz="2400" b="1" dirty="0">
                <a:solidFill>
                  <a:srgbClr val="0000FF"/>
                </a:solidFill>
                <a:latin typeface="Courier New" charset="0"/>
              </a:rPr>
              <a:t>1,10d</a:t>
            </a:r>
            <a:r>
              <a:rPr lang="en-US" altLang="x-none" sz="2400" dirty="0"/>
              <a:t>	deletes lines 1 through 10</a:t>
            </a:r>
          </a:p>
          <a:p>
            <a:pPr eaLnBrk="1" hangingPunct="1">
              <a:lnSpc>
                <a:spcPct val="90000"/>
              </a:lnSpc>
              <a:tabLst>
                <a:tab pos="2286000" algn="l"/>
                <a:tab pos="3259138" algn="l"/>
              </a:tabLst>
              <a:defRPr/>
            </a:pPr>
            <a:r>
              <a:rPr lang="en-US" altLang="x-none" sz="2400" b="1" dirty="0">
                <a:solidFill>
                  <a:srgbClr val="0000FF"/>
                </a:solidFill>
                <a:latin typeface="Courier New" charset="0"/>
              </a:rPr>
              <a:t>1,/^$/d</a:t>
            </a:r>
            <a:r>
              <a:rPr lang="en-US" altLang="x-none" sz="2400" dirty="0"/>
              <a:t>	deletes from line 1 through the first blank line</a:t>
            </a:r>
          </a:p>
          <a:p>
            <a:pPr eaLnBrk="1" hangingPunct="1">
              <a:lnSpc>
                <a:spcPct val="90000"/>
              </a:lnSpc>
              <a:tabLst>
                <a:tab pos="2286000" algn="l"/>
                <a:tab pos="3259138" algn="l"/>
              </a:tabLst>
              <a:defRPr/>
            </a:pPr>
            <a:r>
              <a:rPr lang="en-US" altLang="x-none" sz="2400" b="1" dirty="0">
                <a:solidFill>
                  <a:srgbClr val="0000FF"/>
                </a:solidFill>
                <a:latin typeface="Courier New" charset="0"/>
              </a:rPr>
              <a:t>/^$/,$d</a:t>
            </a:r>
            <a:r>
              <a:rPr lang="en-US" altLang="x-none" sz="2400" dirty="0"/>
              <a:t>	deletes from the first blank line through 		the last line of the file</a:t>
            </a:r>
          </a:p>
          <a:p>
            <a:pPr eaLnBrk="1" hangingPunct="1">
              <a:lnSpc>
                <a:spcPct val="90000"/>
              </a:lnSpc>
              <a:tabLst>
                <a:tab pos="2286000" algn="l"/>
                <a:tab pos="3259138" algn="l"/>
              </a:tabLst>
              <a:defRPr/>
            </a:pPr>
            <a:r>
              <a:rPr lang="en-US" altLang="x-none" sz="2400" b="1" dirty="0">
                <a:solidFill>
                  <a:srgbClr val="0000FF"/>
                </a:solidFill>
                <a:latin typeface="Courier New" charset="0"/>
              </a:rPr>
              <a:t>/^$/,10d</a:t>
            </a:r>
            <a:r>
              <a:rPr lang="en-US" altLang="x-none" sz="2400" dirty="0"/>
              <a:t>	deletes from the first blank line through line 10</a:t>
            </a:r>
          </a:p>
          <a:p>
            <a:pPr eaLnBrk="1" hangingPunct="1">
              <a:lnSpc>
                <a:spcPct val="90000"/>
              </a:lnSpc>
              <a:tabLst>
                <a:tab pos="2286000" algn="l"/>
                <a:tab pos="3259138" algn="l"/>
              </a:tabLst>
              <a:defRPr/>
            </a:pPr>
            <a:r>
              <a:rPr lang="en-US" altLang="x-none" sz="2400" b="1" dirty="0">
                <a:solidFill>
                  <a:srgbClr val="0000FF"/>
                </a:solidFill>
                <a:latin typeface="Courier New" charset="0"/>
              </a:rPr>
              <a:t>/^</a:t>
            </a:r>
            <a:r>
              <a:rPr lang="en-US" altLang="x-none" sz="2400" b="1" dirty="0" err="1">
                <a:solidFill>
                  <a:srgbClr val="0000FF"/>
                </a:solidFill>
                <a:latin typeface="Courier New" charset="0"/>
              </a:rPr>
              <a:t>ya</a:t>
            </a:r>
            <a:r>
              <a:rPr lang="en-US" altLang="x-none" sz="2400" b="1" dirty="0">
                <a:solidFill>
                  <a:srgbClr val="0000FF"/>
                </a:solidFill>
                <a:latin typeface="Courier New" charset="0"/>
              </a:rPr>
              <a:t>*y/,/[0-9]$/d</a:t>
            </a:r>
            <a:r>
              <a:rPr lang="en-US" altLang="x-none" sz="2400" dirty="0"/>
              <a:t>	deletes from the first line that begins</a:t>
            </a:r>
            <a:br>
              <a:rPr lang="en-US" altLang="x-none" sz="2400" dirty="0"/>
            </a:br>
            <a:r>
              <a:rPr lang="en-US" altLang="x-none" sz="2400" dirty="0"/>
              <a:t>		with yay, </a:t>
            </a:r>
            <a:r>
              <a:rPr lang="en-US" altLang="x-none" sz="2400" dirty="0" err="1"/>
              <a:t>yaay</a:t>
            </a:r>
            <a:r>
              <a:rPr lang="en-US" altLang="x-none" sz="2400" dirty="0"/>
              <a:t>, </a:t>
            </a:r>
            <a:r>
              <a:rPr lang="en-US" altLang="x-none" sz="2400" dirty="0" err="1"/>
              <a:t>yaaay</a:t>
            </a:r>
            <a:r>
              <a:rPr lang="en-US" altLang="x-none" sz="2400" dirty="0"/>
              <a:t>, etc. through</a:t>
            </a:r>
            <a:br>
              <a:rPr lang="en-US" altLang="x-none" sz="2400" dirty="0"/>
            </a:br>
            <a:r>
              <a:rPr lang="en-US" altLang="x-none" sz="2400" dirty="0"/>
              <a:t>		the first line that ends with a digit</a:t>
            </a:r>
          </a:p>
          <a:p>
            <a:pPr eaLnBrk="1" hangingPunct="1">
              <a:lnSpc>
                <a:spcPct val="90000"/>
              </a:lnSpc>
              <a:tabLst>
                <a:tab pos="2286000" algn="l"/>
                <a:tab pos="3259138" algn="l"/>
              </a:tabLst>
              <a:defRPr/>
            </a:pPr>
            <a:endParaRPr lang="en-US" altLang="x-none" sz="2800" dirty="0"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>
            <a:extLst>
              <a:ext uri="{FF2B5EF4-FFF2-40B4-BE49-F238E27FC236}">
                <a16:creationId xmlns:a16="http://schemas.microsoft.com/office/drawing/2014/main" id="{A56F18CD-2296-194D-BA75-31A29A230C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14425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 err="1">
                <a:solidFill>
                  <a:srgbClr val="FF0066"/>
                </a:solidFill>
              </a:rPr>
              <a:t>sed</a:t>
            </a:r>
            <a:r>
              <a:rPr lang="en-US" altLang="x-none" b="1">
                <a:solidFill>
                  <a:srgbClr val="0000FF"/>
                </a:solidFill>
              </a:rPr>
              <a:t> Commands</a:t>
            </a:r>
          </a:p>
        </p:txBody>
      </p:sp>
      <p:graphicFrame>
        <p:nvGraphicFramePr>
          <p:cNvPr id="279554" name="Object 4">
            <a:extLst>
              <a:ext uri="{FF2B5EF4-FFF2-40B4-BE49-F238E27FC236}">
                <a16:creationId xmlns:a16="http://schemas.microsoft.com/office/drawing/2014/main" id="{92B7F112-5509-DF46-8B4F-82E2E22FE7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0025" y="1984375"/>
          <a:ext cx="8534400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562" name="Document" r:id="rId4" imgW="25977850" imgH="16941800" progId="Word.Document.8">
                  <p:embed/>
                </p:oleObj>
              </mc:Choice>
              <mc:Fallback>
                <p:oleObj name="Document" r:id="rId4" imgW="25977850" imgH="169418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" y="1984375"/>
                        <a:ext cx="8534400" cy="136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9238" name="Text Box 6">
            <a:extLst>
              <a:ext uri="{FF2B5EF4-FFF2-40B4-BE49-F238E27FC236}">
                <a16:creationId xmlns:a16="http://schemas.microsoft.com/office/drawing/2014/main" id="{897EE880-672A-A042-A2B7-8E371771B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2514600"/>
            <a:ext cx="403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GB" altLang="x-none" sz="2400">
              <a:latin typeface="Times New Roman" charset="0"/>
            </a:endParaRPr>
          </a:p>
        </p:txBody>
      </p:sp>
      <p:sp>
        <p:nvSpPr>
          <p:cNvPr id="479239" name="Text Box 7">
            <a:extLst>
              <a:ext uri="{FF2B5EF4-FFF2-40B4-BE49-F238E27FC236}">
                <a16:creationId xmlns:a16="http://schemas.microsoft.com/office/drawing/2014/main" id="{3B372C92-1249-464D-8E67-2241B88506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636838"/>
            <a:ext cx="3581400" cy="157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>
              <a:buFontTx/>
              <a:buChar char="•"/>
              <a:defRPr/>
            </a:pPr>
            <a:r>
              <a:rPr lang="en-US" altLang="x-none" sz="2400" b="1">
                <a:latin typeface="+mn-lt"/>
              </a:rPr>
              <a:t> </a:t>
            </a:r>
            <a:r>
              <a:rPr lang="en-US" altLang="x-none" sz="2400" b="1">
                <a:solidFill>
                  <a:srgbClr val="0000FF"/>
                </a:solidFill>
                <a:latin typeface="+mn-lt"/>
              </a:rPr>
              <a:t>d</a:t>
            </a:r>
            <a:r>
              <a:rPr lang="en-US" altLang="x-none" sz="2400" b="1">
                <a:latin typeface="+mn-lt"/>
              </a:rPr>
              <a:t> - delete</a:t>
            </a:r>
          </a:p>
          <a:p>
            <a:pPr lvl="1">
              <a:buFontTx/>
              <a:buChar char="•"/>
              <a:defRPr/>
            </a:pPr>
            <a:r>
              <a:rPr lang="en-US" altLang="x-none" sz="2400" b="1">
                <a:latin typeface="+mn-lt"/>
              </a:rPr>
              <a:t> p - print</a:t>
            </a:r>
          </a:p>
          <a:p>
            <a:pPr lvl="1">
              <a:buFontTx/>
              <a:buChar char="•"/>
              <a:defRPr/>
            </a:pPr>
            <a:r>
              <a:rPr lang="en-US" altLang="x-none" sz="2400" b="1">
                <a:latin typeface="+mn-lt"/>
              </a:rPr>
              <a:t> y  - transform</a:t>
            </a:r>
          </a:p>
          <a:p>
            <a:pPr lvl="1">
              <a:buFontTx/>
              <a:buChar char="•"/>
              <a:defRPr/>
            </a:pPr>
            <a:r>
              <a:rPr lang="en-US" altLang="x-none" sz="2400" b="1">
                <a:latin typeface="+mn-lt"/>
              </a:rPr>
              <a:t> q - quit</a:t>
            </a:r>
          </a:p>
        </p:txBody>
      </p:sp>
      <p:sp>
        <p:nvSpPr>
          <p:cNvPr id="479240" name="Text Box 8">
            <a:extLst>
              <a:ext uri="{FF2B5EF4-FFF2-40B4-BE49-F238E27FC236}">
                <a16:creationId xmlns:a16="http://schemas.microsoft.com/office/drawing/2014/main" id="{7705290A-C25F-0D4D-AC60-58CB72D7E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2636838"/>
            <a:ext cx="2971800" cy="157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>
              <a:buFontTx/>
              <a:buChar char="•"/>
              <a:defRPr/>
            </a:pPr>
            <a:r>
              <a:rPr lang="en-US" altLang="x-none" sz="2400" b="1">
                <a:latin typeface="+mn-lt"/>
              </a:rPr>
              <a:t> </a:t>
            </a:r>
            <a:r>
              <a:rPr lang="en-US" altLang="x-none" sz="2400" b="1">
                <a:solidFill>
                  <a:srgbClr val="0000FF"/>
                </a:solidFill>
                <a:latin typeface="+mn-lt"/>
              </a:rPr>
              <a:t>s</a:t>
            </a:r>
            <a:r>
              <a:rPr lang="en-US" altLang="x-none" sz="2400" b="1">
                <a:latin typeface="+mn-lt"/>
              </a:rPr>
              <a:t> - substitute</a:t>
            </a:r>
          </a:p>
          <a:p>
            <a:pPr lvl="1">
              <a:buFontTx/>
              <a:buChar char="•"/>
              <a:defRPr/>
            </a:pPr>
            <a:r>
              <a:rPr lang="en-US" altLang="x-none" sz="2400" b="1">
                <a:latin typeface="+mn-lt"/>
              </a:rPr>
              <a:t> </a:t>
            </a:r>
            <a:r>
              <a:rPr lang="en-US" altLang="x-none" sz="2400" b="1">
                <a:solidFill>
                  <a:srgbClr val="0000FF"/>
                </a:solidFill>
                <a:latin typeface="+mn-lt"/>
              </a:rPr>
              <a:t>a</a:t>
            </a:r>
            <a:r>
              <a:rPr lang="en-US" altLang="x-none" sz="2400" b="1">
                <a:latin typeface="+mn-lt"/>
              </a:rPr>
              <a:t> - append</a:t>
            </a:r>
          </a:p>
          <a:p>
            <a:pPr lvl="1">
              <a:buFontTx/>
              <a:buChar char="•"/>
              <a:defRPr/>
            </a:pPr>
            <a:r>
              <a:rPr lang="en-US" altLang="x-none" sz="2400" b="1">
                <a:latin typeface="+mn-lt"/>
              </a:rPr>
              <a:t> </a:t>
            </a:r>
            <a:r>
              <a:rPr lang="en-US" altLang="x-none" sz="2400" b="1" err="1">
                <a:solidFill>
                  <a:srgbClr val="0000FF"/>
                </a:solidFill>
                <a:latin typeface="+mn-lt"/>
              </a:rPr>
              <a:t>i</a:t>
            </a:r>
            <a:r>
              <a:rPr lang="en-US" altLang="x-none" sz="2400" b="1">
                <a:latin typeface="+mn-lt"/>
              </a:rPr>
              <a:t>  - insert</a:t>
            </a:r>
          </a:p>
          <a:p>
            <a:pPr lvl="1">
              <a:buFontTx/>
              <a:buChar char="•"/>
              <a:defRPr/>
            </a:pPr>
            <a:r>
              <a:rPr lang="en-US" altLang="x-none" sz="2400" b="1">
                <a:latin typeface="+mn-lt"/>
              </a:rPr>
              <a:t> </a:t>
            </a:r>
            <a:r>
              <a:rPr lang="en-US" altLang="x-none" sz="2400" b="1">
                <a:solidFill>
                  <a:srgbClr val="0000FF"/>
                </a:solidFill>
                <a:latin typeface="+mn-lt"/>
              </a:rPr>
              <a:t>c</a:t>
            </a:r>
            <a:r>
              <a:rPr lang="en-US" altLang="x-none" sz="2400" b="1">
                <a:latin typeface="+mn-lt"/>
              </a:rPr>
              <a:t> - change</a:t>
            </a:r>
          </a:p>
        </p:txBody>
      </p:sp>
      <p:sp>
        <p:nvSpPr>
          <p:cNvPr id="279558" name="ZoneTexte 2">
            <a:extLst>
              <a:ext uri="{FF2B5EF4-FFF2-40B4-BE49-F238E27FC236}">
                <a16:creationId xmlns:a16="http://schemas.microsoft.com/office/drawing/2014/main" id="{4619AB89-C8B8-5844-BC3D-430D523EDD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225" y="1301750"/>
            <a:ext cx="88677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fr-FR" sz="2400" b="1">
                <a:solidFill>
                  <a:srgbClr val="0000FF"/>
                </a:solidFill>
              </a:rPr>
              <a:t>• Although </a:t>
            </a:r>
            <a:r>
              <a:rPr lang="en-GB" altLang="fr-FR" sz="2400" b="1">
                <a:solidFill>
                  <a:srgbClr val="FF0000"/>
                </a:solidFill>
              </a:rPr>
              <a:t>sed</a:t>
            </a:r>
            <a:r>
              <a:rPr lang="en-GB" altLang="fr-FR" sz="2400" b="1">
                <a:solidFill>
                  <a:srgbClr val="0000FF"/>
                </a:solidFill>
              </a:rPr>
              <a:t> contains many editing commands, we are only going to cover the following subset:</a:t>
            </a: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>
            <a:extLst>
              <a:ext uri="{FF2B5EF4-FFF2-40B4-BE49-F238E27FC236}">
                <a16:creationId xmlns:a16="http://schemas.microsoft.com/office/drawing/2014/main" id="{D2DD4AAE-F045-C946-B176-95FEA445F1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Substitute</a:t>
            </a:r>
          </a:p>
        </p:txBody>
      </p:sp>
      <p:sp>
        <p:nvSpPr>
          <p:cNvPr id="483331" name="Rectangle 3">
            <a:extLst>
              <a:ext uri="{FF2B5EF4-FFF2-40B4-BE49-F238E27FC236}">
                <a16:creationId xmlns:a16="http://schemas.microsoft.com/office/drawing/2014/main" id="{54AA7F34-F9C6-BC4D-9D4E-AF359E354B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sz="2800" b="1" dirty="0">
                <a:solidFill>
                  <a:srgbClr val="0000FF"/>
                </a:solidFill>
              </a:rPr>
              <a:t>Syntax:</a:t>
            </a:r>
            <a:r>
              <a:rPr lang="en-US" altLang="x-none" sz="2800" dirty="0"/>
              <a:t> </a:t>
            </a:r>
            <a:r>
              <a:rPr lang="en-US" altLang="x-none" sz="2800" b="1" i="1" dirty="0">
                <a:solidFill>
                  <a:srgbClr val="0000FF"/>
                </a:solidFill>
              </a:rPr>
              <a:t>[address(</a:t>
            </a:r>
            <a:r>
              <a:rPr lang="en-US" altLang="x-none" sz="2800" b="1" i="1" dirty="0" err="1">
                <a:solidFill>
                  <a:srgbClr val="0000FF"/>
                </a:solidFill>
              </a:rPr>
              <a:t>es</a:t>
            </a:r>
            <a:r>
              <a:rPr lang="en-US" altLang="x-none" sz="2800" b="1" i="1" dirty="0">
                <a:solidFill>
                  <a:srgbClr val="0000FF"/>
                </a:solidFill>
              </a:rPr>
              <a:t>)]s/pattern/replacement/[flags]</a:t>
            </a:r>
            <a:endParaRPr lang="en-US" altLang="x-none" sz="2800" b="1" dirty="0">
              <a:solidFill>
                <a:srgbClr val="0000FF"/>
              </a:solidFill>
            </a:endParaRPr>
          </a:p>
          <a:p>
            <a:pPr lvl="1" eaLnBrk="1" hangingPunct="1">
              <a:defRPr/>
            </a:pPr>
            <a:r>
              <a:rPr lang="en-US" altLang="x-none" sz="2400" i="1" dirty="0">
                <a:solidFill>
                  <a:srgbClr val="0000FF"/>
                </a:solidFill>
              </a:rPr>
              <a:t>pattern</a:t>
            </a:r>
            <a:r>
              <a:rPr lang="en-US" altLang="x-none" sz="2400" dirty="0"/>
              <a:t> - search pattern</a:t>
            </a:r>
          </a:p>
          <a:p>
            <a:pPr lvl="1" eaLnBrk="1" hangingPunct="1">
              <a:defRPr/>
            </a:pPr>
            <a:r>
              <a:rPr lang="en-US" altLang="x-none" sz="2400" i="1" dirty="0">
                <a:solidFill>
                  <a:srgbClr val="0000FF"/>
                </a:solidFill>
              </a:rPr>
              <a:t>replacement</a:t>
            </a:r>
            <a:r>
              <a:rPr lang="en-US" altLang="x-none" sz="2400" dirty="0"/>
              <a:t> - replacement string for pattern</a:t>
            </a:r>
          </a:p>
          <a:p>
            <a:pPr lvl="1" eaLnBrk="1" hangingPunct="1">
              <a:defRPr/>
            </a:pPr>
            <a:r>
              <a:rPr lang="en-US" altLang="x-none" sz="2400" i="1" dirty="0">
                <a:solidFill>
                  <a:srgbClr val="0000FF"/>
                </a:solidFill>
              </a:rPr>
              <a:t>flags</a:t>
            </a:r>
            <a:r>
              <a:rPr lang="en-US" altLang="x-none" sz="2400" dirty="0"/>
              <a:t> - optionally any of the following</a:t>
            </a:r>
          </a:p>
          <a:p>
            <a:pPr lvl="3" eaLnBrk="1" hangingPunct="1">
              <a:buSzPct val="70000"/>
              <a:buFontTx/>
              <a:buChar char="•"/>
              <a:defRPr/>
            </a:pPr>
            <a:r>
              <a:rPr lang="en-US" altLang="x-none" sz="1800" b="1" dirty="0"/>
              <a:t>n</a:t>
            </a:r>
            <a:r>
              <a:rPr lang="en-US" altLang="x-none" sz="1800" dirty="0"/>
              <a:t>		a number from 1 to 512 indicating which 			occurrence of </a:t>
            </a:r>
            <a:r>
              <a:rPr lang="en-US" altLang="x-none" sz="1800" i="1" dirty="0"/>
              <a:t>pattern</a:t>
            </a:r>
            <a:r>
              <a:rPr lang="en-US" altLang="x-none" sz="1800" dirty="0"/>
              <a:t> should be 				replaced</a:t>
            </a:r>
          </a:p>
          <a:p>
            <a:pPr lvl="3" eaLnBrk="1" hangingPunct="1">
              <a:buSzPct val="70000"/>
              <a:buFontTx/>
              <a:buChar char="•"/>
              <a:defRPr/>
            </a:pPr>
            <a:r>
              <a:rPr lang="en-US" altLang="x-none" sz="1800" b="1" dirty="0">
                <a:solidFill>
                  <a:srgbClr val="0000FF"/>
                </a:solidFill>
              </a:rPr>
              <a:t>g</a:t>
            </a:r>
            <a:r>
              <a:rPr lang="en-US" altLang="x-none" sz="1800" b="1" dirty="0"/>
              <a:t>		</a:t>
            </a:r>
            <a:r>
              <a:rPr lang="en-US" altLang="x-none" sz="1800" b="1" dirty="0">
                <a:solidFill>
                  <a:srgbClr val="0000FF"/>
                </a:solidFill>
              </a:rPr>
              <a:t>global, replace all occurrences of </a:t>
            </a:r>
            <a:r>
              <a:rPr lang="en-US" altLang="x-none" sz="1800" b="1" i="1" dirty="0">
                <a:solidFill>
                  <a:srgbClr val="0000FF"/>
                </a:solidFill>
              </a:rPr>
              <a:t>pattern</a:t>
            </a:r>
            <a:r>
              <a:rPr lang="en-US" altLang="x-none" sz="1800" b="1" dirty="0">
                <a:solidFill>
                  <a:srgbClr val="0000FF"/>
                </a:solidFill>
              </a:rPr>
              <a:t> 			in pattern space</a:t>
            </a:r>
          </a:p>
          <a:p>
            <a:pPr lvl="3" eaLnBrk="1" hangingPunct="1">
              <a:buSzPct val="70000"/>
              <a:buFontTx/>
              <a:buChar char="•"/>
              <a:defRPr/>
            </a:pPr>
            <a:r>
              <a:rPr lang="en-US" altLang="x-none" sz="1800" b="1" dirty="0"/>
              <a:t>p</a:t>
            </a:r>
            <a:r>
              <a:rPr lang="en-US" altLang="x-none" sz="1800" dirty="0"/>
              <a:t>		print contents of pattern space</a:t>
            </a: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>
            <a:extLst>
              <a:ext uri="{FF2B5EF4-FFF2-40B4-BE49-F238E27FC236}">
                <a16:creationId xmlns:a16="http://schemas.microsoft.com/office/drawing/2014/main" id="{41C527B4-5DED-5540-9119-C581E03B98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Substitute Examples</a:t>
            </a:r>
          </a:p>
        </p:txBody>
      </p:sp>
      <p:sp>
        <p:nvSpPr>
          <p:cNvPr id="485379" name="Rectangle 3">
            <a:extLst>
              <a:ext uri="{FF2B5EF4-FFF2-40B4-BE49-F238E27FC236}">
                <a16:creationId xmlns:a16="http://schemas.microsoft.com/office/drawing/2014/main" id="{66CEFB91-C811-6342-BCDD-1F0686C8DB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4582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sz="2800" b="1" dirty="0">
                <a:solidFill>
                  <a:srgbClr val="0000FF"/>
                </a:solidFill>
                <a:latin typeface="Courier New" charset="0"/>
              </a:rPr>
              <a:t>s/Puff Daddy/P. Diddy/</a:t>
            </a:r>
          </a:p>
          <a:p>
            <a:pPr lvl="1" eaLnBrk="1" hangingPunct="1">
              <a:defRPr/>
            </a:pPr>
            <a:r>
              <a:rPr lang="en-US" altLang="x-none" sz="2400" dirty="0"/>
              <a:t>Substitute P. Diddy for the first occurrence of Puff Daddy in </a:t>
            </a:r>
            <a:r>
              <a:rPr lang="en-US" altLang="x-none" sz="2400" i="1" dirty="0"/>
              <a:t>pattern space</a:t>
            </a:r>
          </a:p>
          <a:p>
            <a:pPr eaLnBrk="1" hangingPunct="1">
              <a:defRPr/>
            </a:pPr>
            <a:r>
              <a:rPr lang="en-US" altLang="x-none" sz="2800" dirty="0">
                <a:latin typeface="Courier New" charset="0"/>
              </a:rPr>
              <a:t>s/Tom/Dick/2</a:t>
            </a:r>
          </a:p>
          <a:p>
            <a:pPr lvl="1" eaLnBrk="1" hangingPunct="1">
              <a:defRPr/>
            </a:pPr>
            <a:r>
              <a:rPr lang="en-US" altLang="x-none" sz="2400" dirty="0"/>
              <a:t>Substitutes Dick for the second occurrence of Tom in the </a:t>
            </a:r>
            <a:r>
              <a:rPr lang="en-US" altLang="x-none" sz="2400" i="1" dirty="0"/>
              <a:t>pattern space</a:t>
            </a:r>
            <a:endParaRPr lang="en-US" altLang="x-none" sz="2400" dirty="0"/>
          </a:p>
          <a:p>
            <a:pPr eaLnBrk="1" hangingPunct="1">
              <a:defRPr/>
            </a:pPr>
            <a:r>
              <a:rPr lang="en-US" altLang="x-none" sz="2800" dirty="0">
                <a:latin typeface="Courier New" charset="0"/>
              </a:rPr>
              <a:t>s/wood/plastic/p</a:t>
            </a:r>
          </a:p>
          <a:p>
            <a:pPr lvl="1" eaLnBrk="1" hangingPunct="1">
              <a:defRPr/>
            </a:pPr>
            <a:r>
              <a:rPr lang="en-US" altLang="x-none" sz="2400" dirty="0"/>
              <a:t>Substitutes plastic for the first occurrence of wood and outputs (prints) </a:t>
            </a:r>
            <a:r>
              <a:rPr lang="en-US" altLang="x-none" sz="2400" i="1" dirty="0"/>
              <a:t>pattern space</a:t>
            </a:r>
            <a:endParaRPr lang="en-US" altLang="x-none" sz="2400" dirty="0"/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>
            <a:extLst>
              <a:ext uri="{FF2B5EF4-FFF2-40B4-BE49-F238E27FC236}">
                <a16:creationId xmlns:a16="http://schemas.microsoft.com/office/drawing/2014/main" id="{7CAD885B-E6F7-CF40-A9DB-BAA1EAFD57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Replacement Patterns</a:t>
            </a:r>
          </a:p>
        </p:txBody>
      </p:sp>
      <p:sp>
        <p:nvSpPr>
          <p:cNvPr id="487427" name="Rectangle 3">
            <a:extLst>
              <a:ext uri="{FF2B5EF4-FFF2-40B4-BE49-F238E27FC236}">
                <a16:creationId xmlns:a16="http://schemas.microsoft.com/office/drawing/2014/main" id="{CECBAA29-26D8-5F4F-BB1A-73BD1C9352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x-none">
                <a:solidFill>
                  <a:srgbClr val="0000FF"/>
                </a:solidFill>
              </a:rPr>
              <a:t>Substitute can use several special characters in the </a:t>
            </a:r>
            <a:r>
              <a:rPr lang="en-US" altLang="x-none" i="1">
                <a:solidFill>
                  <a:srgbClr val="0000FF"/>
                </a:solidFill>
              </a:rPr>
              <a:t>replacement</a:t>
            </a:r>
            <a:r>
              <a:rPr lang="en-US" altLang="x-none">
                <a:solidFill>
                  <a:srgbClr val="0000FF"/>
                </a:solidFill>
              </a:rPr>
              <a:t> string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x-none" b="1">
                <a:latin typeface="Courier New" charset="0"/>
              </a:rPr>
              <a:t>&amp;</a:t>
            </a:r>
            <a:r>
              <a:rPr lang="en-US" altLang="x-none"/>
              <a:t> - replaced by the entire string matched in the regular expression for pattern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x-none" b="1">
                <a:latin typeface="Courier New" charset="0"/>
              </a:rPr>
              <a:t>\</a:t>
            </a:r>
            <a:r>
              <a:rPr lang="en-US" altLang="x-none" i="1"/>
              <a:t>n</a:t>
            </a:r>
            <a:r>
              <a:rPr lang="en-US" altLang="x-none"/>
              <a:t> - replaced by the </a:t>
            </a:r>
            <a:r>
              <a:rPr lang="en-US" altLang="x-none" i="1"/>
              <a:t>n</a:t>
            </a:r>
            <a:r>
              <a:rPr lang="en-US" altLang="x-none"/>
              <a:t>th substring (or subexpression) previously specified using “\(“ and “\)”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x-none" b="1">
                <a:solidFill>
                  <a:srgbClr val="0000FF"/>
                </a:solidFill>
                <a:latin typeface="Courier New" charset="0"/>
              </a:rPr>
              <a:t>\</a:t>
            </a:r>
            <a:r>
              <a:rPr lang="en-US" altLang="x-none"/>
              <a:t>  -  used to escape the ampersand (&amp;) and the backslash (\) </a:t>
            </a:r>
          </a:p>
        </p:txBody>
      </p:sp>
    </p:spTree>
  </p:cSld>
  <p:clrMapOvr>
    <a:masterClrMapping/>
  </p:clrMapOvr>
  <p:transition spd="slow"/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>
            <a:extLst>
              <a:ext uri="{FF2B5EF4-FFF2-40B4-BE49-F238E27FC236}">
                <a16:creationId xmlns:a16="http://schemas.microsoft.com/office/drawing/2014/main" id="{C8DD3922-A02E-D642-8C9D-B2EEF46DB4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Replacement Pattern Examples</a:t>
            </a:r>
          </a:p>
        </p:txBody>
      </p:sp>
      <p:sp>
        <p:nvSpPr>
          <p:cNvPr id="489475" name="Rectangle 3">
            <a:extLst>
              <a:ext uri="{FF2B5EF4-FFF2-40B4-BE49-F238E27FC236}">
                <a16:creationId xmlns:a16="http://schemas.microsoft.com/office/drawing/2014/main" id="{2A144A8F-5CA7-9041-9C9A-BA317841ED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sz="2000" b="1">
                <a:latin typeface="Courier New" charset="0"/>
              </a:rPr>
              <a:t>"the UNIX operating system …"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sz="2000" b="1">
                <a:latin typeface="Courier New" charset="0"/>
              </a:rPr>
              <a:t>s/.NI./wonderful &amp;/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sz="2000" b="1">
                <a:latin typeface="Courier New" charset="0"/>
              </a:rPr>
              <a:t>"the wonderful UNIX operating system …"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x-none" sz="2000" b="1">
              <a:latin typeface="Courier New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sz="2000" b="1">
                <a:latin typeface="Courier New" charset="0"/>
              </a:rPr>
              <a:t>cat test1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sz="2000" err="1">
                <a:latin typeface="Courier New" charset="0"/>
              </a:rPr>
              <a:t>first:second</a:t>
            </a:r>
            <a:endParaRPr lang="en-US" altLang="x-none" sz="2000">
              <a:latin typeface="Courier New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sz="2000" err="1">
                <a:latin typeface="Courier New" charset="0"/>
              </a:rPr>
              <a:t>one:two</a:t>
            </a:r>
            <a:endParaRPr lang="en-US" altLang="x-none" sz="2000">
              <a:latin typeface="Courier New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sz="2000" b="1" err="1">
                <a:latin typeface="Courier New" charset="0"/>
              </a:rPr>
              <a:t>sed</a:t>
            </a:r>
            <a:r>
              <a:rPr lang="en-US" altLang="x-none" sz="2000" b="1">
                <a:latin typeface="Courier New" charset="0"/>
              </a:rPr>
              <a:t> 's/</a:t>
            </a:r>
            <a:r>
              <a:rPr lang="en-US" altLang="x-none" sz="2000" b="1">
                <a:solidFill>
                  <a:schemeClr val="accent2"/>
                </a:solidFill>
                <a:latin typeface="Courier New" charset="0"/>
              </a:rPr>
              <a:t>\(.*\):\(.*\)</a:t>
            </a:r>
            <a:r>
              <a:rPr lang="en-US" altLang="x-none" sz="2000" b="1">
                <a:latin typeface="Courier New" charset="0"/>
              </a:rPr>
              <a:t>/</a:t>
            </a:r>
            <a:r>
              <a:rPr lang="en-US" altLang="x-none" sz="2000" b="1">
                <a:solidFill>
                  <a:srgbClr val="FF0000"/>
                </a:solidFill>
                <a:latin typeface="Courier New" charset="0"/>
              </a:rPr>
              <a:t>\2:\1</a:t>
            </a:r>
            <a:r>
              <a:rPr lang="en-US" altLang="x-none" sz="2000" b="1">
                <a:latin typeface="Courier New" charset="0"/>
              </a:rPr>
              <a:t>/' test1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sz="2000" b="1" err="1">
                <a:latin typeface="Courier New" charset="0"/>
              </a:rPr>
              <a:t>second:first</a:t>
            </a:r>
            <a:endParaRPr lang="en-US" altLang="x-none" sz="2000" b="1">
              <a:latin typeface="Courier New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sz="2000" b="1" err="1">
                <a:latin typeface="Courier New" charset="0"/>
              </a:rPr>
              <a:t>two:one</a:t>
            </a:r>
            <a:endParaRPr lang="en-US" altLang="x-none" sz="2000" b="1">
              <a:latin typeface="Courier New" charset="0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x-none" sz="2000" b="1">
              <a:latin typeface="Courier New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sz="2000" b="1" err="1">
                <a:latin typeface="Courier New" charset="0"/>
              </a:rPr>
              <a:t>sed</a:t>
            </a:r>
            <a:r>
              <a:rPr lang="en-US" altLang="x-none" sz="2000" b="1">
                <a:latin typeface="Courier New" charset="0"/>
              </a:rPr>
              <a:t> 's/</a:t>
            </a:r>
            <a:r>
              <a:rPr lang="en-US" altLang="x-none" sz="2000" b="1">
                <a:solidFill>
                  <a:schemeClr val="accent2"/>
                </a:solidFill>
                <a:latin typeface="Courier New" charset="0"/>
              </a:rPr>
              <a:t>\([[:alpha:]]\)\([^ \n]*\)</a:t>
            </a:r>
            <a:r>
              <a:rPr lang="en-US" altLang="x-none" sz="2000" b="1">
                <a:latin typeface="Courier New" charset="0"/>
              </a:rPr>
              <a:t>/</a:t>
            </a:r>
            <a:r>
              <a:rPr lang="en-US" altLang="x-none" sz="2000" b="1">
                <a:solidFill>
                  <a:srgbClr val="FF3300"/>
                </a:solidFill>
                <a:latin typeface="Courier New" charset="0"/>
              </a:rPr>
              <a:t>\2\1ay</a:t>
            </a:r>
            <a:r>
              <a:rPr lang="en-US" altLang="x-none" sz="2000" b="1">
                <a:latin typeface="Courier New" charset="0"/>
              </a:rPr>
              <a:t>/g'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x-none" sz="1800"/>
              <a:t>Pig Latin ("</a:t>
            </a:r>
            <a:r>
              <a:rPr lang="en-US" altLang="x-none" sz="1800" err="1"/>
              <a:t>unix</a:t>
            </a:r>
            <a:r>
              <a:rPr lang="en-US" altLang="x-none" sz="1800"/>
              <a:t> is fun" -&gt; "</a:t>
            </a:r>
            <a:r>
              <a:rPr lang="en-US" altLang="x-none" sz="1800" err="1"/>
              <a:t>nixuay</a:t>
            </a:r>
            <a:r>
              <a:rPr lang="en-US" altLang="x-none" sz="1800"/>
              <a:t> </a:t>
            </a:r>
            <a:r>
              <a:rPr lang="en-US" altLang="x-none" sz="1800" err="1"/>
              <a:t>siay</a:t>
            </a:r>
            <a:r>
              <a:rPr lang="en-US" altLang="x-none" sz="1800"/>
              <a:t> </a:t>
            </a:r>
            <a:r>
              <a:rPr lang="en-US" altLang="x-none" sz="1800" err="1"/>
              <a:t>unfay</a:t>
            </a:r>
            <a:r>
              <a:rPr lang="en-US" altLang="x-none" sz="1800"/>
              <a:t>")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x-none" sz="2000" b="1">
              <a:latin typeface="Courier New" charset="0"/>
            </a:endParaRPr>
          </a:p>
        </p:txBody>
      </p:sp>
      <p:sp>
        <p:nvSpPr>
          <p:cNvPr id="489476" name="Line 4">
            <a:extLst>
              <a:ext uri="{FF2B5EF4-FFF2-40B4-BE49-F238E27FC236}">
                <a16:creationId xmlns:a16="http://schemas.microsoft.com/office/drawing/2014/main" id="{BEA144B1-6DE4-9F4A-9D71-4D63587C70A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31242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89477" name="Line 5">
            <a:extLst>
              <a:ext uri="{FF2B5EF4-FFF2-40B4-BE49-F238E27FC236}">
                <a16:creationId xmlns:a16="http://schemas.microsoft.com/office/drawing/2014/main" id="{0EE92E0F-432E-974E-8B95-2410C8D5F1B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51816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</p:spTree>
  </p:cSld>
  <p:clrMapOvr>
    <a:masterClrMapping/>
  </p:clrMapOvr>
  <p:transition spd="slow"/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>
            <a:extLst>
              <a:ext uri="{FF2B5EF4-FFF2-40B4-BE49-F238E27FC236}">
                <a16:creationId xmlns:a16="http://schemas.microsoft.com/office/drawing/2014/main" id="{72641D25-3F46-EE42-A6AC-109C6CDB21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 err="1">
                <a:solidFill>
                  <a:srgbClr val="FF0066"/>
                </a:solidFill>
              </a:rPr>
              <a:t>sed</a:t>
            </a:r>
            <a:r>
              <a:rPr lang="en-US" altLang="x-none" b="1">
                <a:solidFill>
                  <a:srgbClr val="0000FF"/>
                </a:solidFill>
              </a:rPr>
              <a:t> Advantages</a:t>
            </a:r>
          </a:p>
        </p:txBody>
      </p:sp>
      <p:sp>
        <p:nvSpPr>
          <p:cNvPr id="507907" name="Rectangle 3">
            <a:extLst>
              <a:ext uri="{FF2B5EF4-FFF2-40B4-BE49-F238E27FC236}">
                <a16:creationId xmlns:a16="http://schemas.microsoft.com/office/drawing/2014/main" id="{93D7B8CD-BEA6-6A40-AC76-E16F133136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Regular expressions</a:t>
            </a:r>
          </a:p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Fast</a:t>
            </a:r>
          </a:p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Concise</a:t>
            </a: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>
            <a:extLst>
              <a:ext uri="{FF2B5EF4-FFF2-40B4-BE49-F238E27FC236}">
                <a16:creationId xmlns:a16="http://schemas.microsoft.com/office/drawing/2014/main" id="{75821728-BDAD-9C43-B254-4188C81522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 err="1">
                <a:solidFill>
                  <a:srgbClr val="FF0066"/>
                </a:solidFill>
              </a:rPr>
              <a:t>sed</a:t>
            </a:r>
            <a:r>
              <a:rPr lang="en-US" altLang="x-none" b="1">
                <a:solidFill>
                  <a:srgbClr val="0000FF"/>
                </a:solidFill>
              </a:rPr>
              <a:t>  Drawbacks </a:t>
            </a:r>
          </a:p>
        </p:txBody>
      </p:sp>
      <p:sp>
        <p:nvSpPr>
          <p:cNvPr id="509955" name="Rectangle 3">
            <a:extLst>
              <a:ext uri="{FF2B5EF4-FFF2-40B4-BE49-F238E27FC236}">
                <a16:creationId xmlns:a16="http://schemas.microsoft.com/office/drawing/2014/main" id="{1FE6508D-4621-AA4E-8B25-05D0DC88D1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950" y="1600200"/>
            <a:ext cx="903605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/>
              <a:t>Hard to remember text from one line to another</a:t>
            </a:r>
          </a:p>
          <a:p>
            <a:pPr eaLnBrk="1" hangingPunct="1">
              <a:defRPr/>
            </a:pPr>
            <a:r>
              <a:rPr lang="en-US" altLang="x-none"/>
              <a:t>Not possible to go backward in the file</a:t>
            </a:r>
          </a:p>
          <a:p>
            <a:pPr eaLnBrk="1" hangingPunct="1">
              <a:defRPr/>
            </a:pPr>
            <a:r>
              <a:rPr lang="en-US" altLang="x-none"/>
              <a:t>No way to do forward references like    </a:t>
            </a:r>
            <a:r>
              <a:rPr lang="en-US" altLang="x-none" sz="2800" b="1">
                <a:latin typeface="Courier New" charset="0"/>
              </a:rPr>
              <a:t>/..../+1</a:t>
            </a:r>
          </a:p>
          <a:p>
            <a:pPr eaLnBrk="1" hangingPunct="1">
              <a:defRPr/>
            </a:pPr>
            <a:r>
              <a:rPr lang="en-US" altLang="x-none"/>
              <a:t>No facilities to manipulate numbers</a:t>
            </a:r>
          </a:p>
          <a:p>
            <a:pPr eaLnBrk="1" hangingPunct="1">
              <a:defRPr/>
            </a:pPr>
            <a:r>
              <a:rPr lang="en-US" altLang="x-none"/>
              <a:t>Cumbersome syntax</a:t>
            </a: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89" name="ZoneTexte 3">
            <a:extLst>
              <a:ext uri="{FF2B5EF4-FFF2-40B4-BE49-F238E27FC236}">
                <a16:creationId xmlns:a16="http://schemas.microsoft.com/office/drawing/2014/main" id="{D352E3CF-2396-8944-9186-605B5281AB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532188"/>
            <a:ext cx="914400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r-HR" altLang="fr-FR" sz="2000" b="1"/>
              <a:t>more GSACE.pep | grep "&gt;" | sed -e "s/&gt;//g" -e "s/ \[.*//g" | more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78AEDA7-E98F-5948-8902-8693519ED6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 dirty="0" err="1">
                <a:solidFill>
                  <a:srgbClr val="FF0066"/>
                </a:solidFill>
              </a:rPr>
              <a:t>sed</a:t>
            </a:r>
            <a:r>
              <a:rPr lang="en-US" altLang="x-none" b="1" dirty="0">
                <a:solidFill>
                  <a:srgbClr val="0000FF"/>
                </a:solidFill>
              </a:rPr>
              <a:t>  example </a:t>
            </a:r>
          </a:p>
        </p:txBody>
      </p:sp>
      <p:sp>
        <p:nvSpPr>
          <p:cNvPr id="293891" name="ZoneTexte 5">
            <a:extLst>
              <a:ext uri="{FF2B5EF4-FFF2-40B4-BE49-F238E27FC236}">
                <a16:creationId xmlns:a16="http://schemas.microsoft.com/office/drawing/2014/main" id="{15D73207-DBC3-E047-BF6D-A83C92323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484313"/>
            <a:ext cx="9144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fr-FR" sz="2400" b="1"/>
              <a:t>Consider the 2 files: GSACE.pep and GCAGL.pep</a:t>
            </a:r>
          </a:p>
        </p:txBody>
      </p:sp>
      <p:sp>
        <p:nvSpPr>
          <p:cNvPr id="293892" name="ZoneTexte 6">
            <a:extLst>
              <a:ext uri="{FF2B5EF4-FFF2-40B4-BE49-F238E27FC236}">
                <a16:creationId xmlns:a16="http://schemas.microsoft.com/office/drawing/2014/main" id="{56768E83-F3C3-6E49-9243-CF0FF2CED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205038"/>
            <a:ext cx="91440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fr-FR" sz="2400" b="1">
                <a:solidFill>
                  <a:srgbClr val="0000FF"/>
                </a:solidFill>
              </a:rPr>
              <a:t>•</a:t>
            </a:r>
            <a:r>
              <a:rPr lang="en-GB" altLang="fr-FR" sz="2400" b="1"/>
              <a:t> list the comment lines and remove “&gt;” as well as the species identification.</a:t>
            </a:r>
          </a:p>
        </p:txBody>
      </p:sp>
      <p:sp>
        <p:nvSpPr>
          <p:cNvPr id="293893" name="ZoneTexte 1">
            <a:extLst>
              <a:ext uri="{FF2B5EF4-FFF2-40B4-BE49-F238E27FC236}">
                <a16:creationId xmlns:a16="http://schemas.microsoft.com/office/drawing/2014/main" id="{09461575-AEC0-0744-B6E1-043D2398CD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41838"/>
            <a:ext cx="9036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fr-FR" sz="2000" b="1"/>
              <a:t>grep “&gt;” GSACE.pep | sed –e “s/&gt;//g” –e ”s/ .*//g” &gt; SACE.ident</a:t>
            </a:r>
          </a:p>
        </p:txBody>
      </p:sp>
      <p:sp>
        <p:nvSpPr>
          <p:cNvPr id="293894" name="ZoneTexte 2">
            <a:extLst>
              <a:ext uri="{FF2B5EF4-FFF2-40B4-BE49-F238E27FC236}">
                <a16:creationId xmlns:a16="http://schemas.microsoft.com/office/drawing/2014/main" id="{C22D7DCF-146A-9E4C-881E-CEAA95642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149725"/>
            <a:ext cx="68754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fr-FR" sz="1800" b="1"/>
              <a:t>List of sequence identities: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448607C2-7BA0-D44A-951C-5DBC7E70B5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Kernel Basics</a:t>
            </a:r>
          </a:p>
        </p:txBody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1D2B5134-FB27-E043-BA65-455C3D068E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b="1"/>
              <a:t>The kernel is …</a:t>
            </a:r>
          </a:p>
          <a:p>
            <a:pPr lvl="1" eaLnBrk="1" hangingPunct="1">
              <a:defRPr/>
            </a:pPr>
            <a:r>
              <a:rPr lang="en-US" altLang="x-none" b="1"/>
              <a:t>a program loaded into memory during the boot process, and always stays in physical memory.</a:t>
            </a:r>
          </a:p>
          <a:p>
            <a:pPr lvl="1" eaLnBrk="1" hangingPunct="1">
              <a:defRPr/>
            </a:pPr>
            <a:r>
              <a:rPr lang="en-US" altLang="x-none" b="1"/>
              <a:t>responsible for managing CPU and memory for processes, managing file systems, and interacting with devices.</a:t>
            </a: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96F44215-0405-104E-898C-1D29B4C667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GB" altLang="x-none" b="1">
                <a:solidFill>
                  <a:srgbClr val="0000FF"/>
                </a:solidFill>
              </a:rPr>
              <a:t>Course</a:t>
            </a:r>
            <a:r>
              <a:rPr lang="pt-BR" altLang="x-none" b="1">
                <a:solidFill>
                  <a:srgbClr val="0000FF"/>
                </a:solidFill>
              </a:rPr>
              <a:t> </a:t>
            </a:r>
            <a:r>
              <a:rPr lang="pt-BR" altLang="x-none" b="1" err="1">
                <a:solidFill>
                  <a:srgbClr val="0000FF"/>
                </a:solidFill>
              </a:rPr>
              <a:t>Outline</a:t>
            </a:r>
            <a:endParaRPr lang="pt-BR" altLang="x-none" b="1">
              <a:solidFill>
                <a:srgbClr val="0000FF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B12F693-B4B6-C14D-8B8B-8A89B7425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700"/>
              </a:spcBef>
              <a:buFont typeface="Wingdings" charset="2"/>
              <a:buChar char="Ø"/>
              <a:defRPr/>
            </a:pPr>
            <a:r>
              <a:rPr lang="en-GB" altLang="x-none" sz="2600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GB" altLang="x-none" sz="2800" b="1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Introduction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Wingdings" charset="2"/>
              <a:buChar char="Ø"/>
              <a:defRPr/>
            </a:pPr>
            <a:endParaRPr lang="en-US" altLang="x-none" sz="2800" b="1"/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Wingdings" charset="2"/>
              <a:buChar char="Ø"/>
              <a:defRPr/>
            </a:pPr>
            <a:r>
              <a:rPr lang="en-US" altLang="x-none" sz="2800" b="1">
                <a:solidFill>
                  <a:schemeClr val="bg1">
                    <a:lumMod val="65000"/>
                  </a:schemeClr>
                </a:solidFill>
              </a:rPr>
              <a:t>Operating system overview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Wingdings" charset="2"/>
              <a:buChar char="Ø"/>
              <a:defRPr/>
            </a:pPr>
            <a:endParaRPr lang="en-US" altLang="x-none" sz="2800" b="1"/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Wingdings" charset="2"/>
              <a:buChar char="Ø"/>
              <a:defRPr/>
            </a:pPr>
            <a:r>
              <a:rPr lang="en-US" altLang="x-none" sz="2800" b="1">
                <a:solidFill>
                  <a:schemeClr val="bg1">
                    <a:lumMod val="65000"/>
                  </a:schemeClr>
                </a:solidFill>
              </a:rPr>
              <a:t>UNIX utilities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Wingdings" charset="2"/>
              <a:buChar char="Ø"/>
              <a:defRPr/>
            </a:pPr>
            <a:endParaRPr lang="en-US" altLang="x-none" sz="2800" b="1"/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Wingdings" charset="2"/>
              <a:buChar char="Ø"/>
              <a:defRPr/>
            </a:pPr>
            <a:r>
              <a:rPr lang="en-US" altLang="x-none" sz="2800" b="1">
                <a:solidFill>
                  <a:srgbClr val="0000FF"/>
                </a:solidFill>
              </a:rPr>
              <a:t>Scripting languages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Wingdings" charset="2"/>
              <a:buChar char="Ø"/>
              <a:defRPr/>
            </a:pPr>
            <a:endParaRPr lang="en-US" altLang="x-none" sz="2800" b="1"/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Wingdings" charset="2"/>
              <a:buChar char="Ø"/>
              <a:defRPr/>
            </a:pPr>
            <a:r>
              <a:rPr lang="en-US" altLang="x-none" sz="2800" b="1">
                <a:solidFill>
                  <a:schemeClr val="bg1">
                    <a:lumMod val="65000"/>
                  </a:schemeClr>
                </a:solidFill>
              </a:rPr>
              <a:t>Programming tools</a:t>
            </a:r>
            <a:endParaRPr lang="en-GB" altLang="x-none" sz="2600" b="1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Wingdings" charset="2"/>
              <a:buChar char="Ø"/>
              <a:defRPr/>
            </a:pPr>
            <a:endParaRPr lang="pt-BR" altLang="x-none" sz="26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>
            <a:extLst>
              <a:ext uri="{FF2B5EF4-FFF2-40B4-BE49-F238E27FC236}">
                <a16:creationId xmlns:a16="http://schemas.microsoft.com/office/drawing/2014/main" id="{3990C69A-AF5C-1F49-86CE-B97ECB7C4F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What is a shell?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F1AEF44F-F20E-2145-9544-A5D7918C98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196975"/>
            <a:ext cx="9144000" cy="55784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x-none" b="1">
                <a:solidFill>
                  <a:srgbClr val="0000FF"/>
                </a:solidFill>
              </a:rPr>
              <a:t>The user interface to the operating system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x-none" b="1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b="1">
                <a:solidFill>
                  <a:srgbClr val="0000FF"/>
                </a:solidFill>
              </a:rPr>
              <a:t>Functionality: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x-none"/>
              <a:t>Execute other programs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x-none"/>
              <a:t>Manage files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x-none"/>
              <a:t>Manage processes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x-none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b="1">
                <a:solidFill>
                  <a:srgbClr val="0000FF"/>
                </a:solidFill>
              </a:rPr>
              <a:t>Full programming language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x-none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b="1">
                <a:solidFill>
                  <a:srgbClr val="0000FF"/>
                </a:solidFill>
              </a:rPr>
              <a:t>A program like any other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x-none"/>
              <a:t>This is why there are so many shells</a:t>
            </a:r>
          </a:p>
        </p:txBody>
      </p:sp>
    </p:spTree>
  </p:cSld>
  <p:clrMapOvr>
    <a:masterClrMapping/>
  </p:clrMapOvr>
  <p:transition spd="slow"/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>
            <a:extLst>
              <a:ext uri="{FF2B5EF4-FFF2-40B4-BE49-F238E27FC236}">
                <a16:creationId xmlns:a16="http://schemas.microsoft.com/office/drawing/2014/main" id="{77E98672-F769-FF4A-A538-BF2E2F505E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Most Commonly Used Shells</a:t>
            </a:r>
          </a:p>
        </p:txBody>
      </p:sp>
      <p:sp>
        <p:nvSpPr>
          <p:cNvPr id="516099" name="Rectangle 3">
            <a:extLst>
              <a:ext uri="{FF2B5EF4-FFF2-40B4-BE49-F238E27FC236}">
                <a16:creationId xmlns:a16="http://schemas.microsoft.com/office/drawing/2014/main" id="{95E3B2EF-5550-054D-81C5-7954753A66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Tx/>
              <a:buNone/>
              <a:defRPr/>
            </a:pPr>
            <a:r>
              <a:rPr lang="en-US" altLang="x-none" sz="2400" b="1">
                <a:solidFill>
                  <a:schemeClr val="accent2"/>
                </a:solidFill>
                <a:latin typeface="Courier New" charset="0"/>
              </a:rPr>
              <a:t>/bin/</a:t>
            </a:r>
            <a:r>
              <a:rPr lang="en-US" altLang="x-none" sz="2400" b="1" err="1">
                <a:solidFill>
                  <a:schemeClr val="accent2"/>
                </a:solidFill>
                <a:latin typeface="Courier New" charset="0"/>
              </a:rPr>
              <a:t>csh</a:t>
            </a:r>
            <a:r>
              <a:rPr lang="en-US" altLang="x-none"/>
              <a:t> 	C shell</a:t>
            </a:r>
          </a:p>
          <a:p>
            <a:pPr lvl="1" eaLnBrk="1" hangingPunct="1">
              <a:buFontTx/>
              <a:buNone/>
              <a:defRPr/>
            </a:pPr>
            <a:r>
              <a:rPr lang="en-US" altLang="x-none" sz="2400" b="1">
                <a:solidFill>
                  <a:schemeClr val="accent2"/>
                </a:solidFill>
                <a:latin typeface="Courier New" charset="0"/>
              </a:rPr>
              <a:t>/bin/</a:t>
            </a:r>
            <a:r>
              <a:rPr lang="en-US" altLang="x-none" sz="2400" b="1" err="1">
                <a:solidFill>
                  <a:schemeClr val="accent2"/>
                </a:solidFill>
                <a:latin typeface="Courier New" charset="0"/>
              </a:rPr>
              <a:t>tcsh</a:t>
            </a:r>
            <a:r>
              <a:rPr lang="en-US" altLang="x-none"/>
              <a:t>	Enhanced C Shell</a:t>
            </a:r>
          </a:p>
          <a:p>
            <a:pPr lvl="1" eaLnBrk="1" hangingPunct="1">
              <a:defRPr/>
            </a:pPr>
            <a:endParaRPr lang="en-US" altLang="x-none"/>
          </a:p>
          <a:p>
            <a:pPr lvl="1" eaLnBrk="1" hangingPunct="1">
              <a:buFontTx/>
              <a:buNone/>
              <a:defRPr/>
            </a:pPr>
            <a:r>
              <a:rPr lang="en-US" altLang="x-none" b="1">
                <a:solidFill>
                  <a:srgbClr val="0000FF"/>
                </a:solidFill>
                <a:latin typeface="Courier New" charset="0"/>
              </a:rPr>
              <a:t>/bin/</a:t>
            </a:r>
            <a:r>
              <a:rPr lang="en-US" altLang="x-none" b="1" err="1">
                <a:solidFill>
                  <a:srgbClr val="0000FF"/>
                </a:solidFill>
                <a:latin typeface="Courier New" charset="0"/>
              </a:rPr>
              <a:t>sh</a:t>
            </a:r>
            <a:r>
              <a:rPr lang="en-US" altLang="x-none">
                <a:solidFill>
                  <a:srgbClr val="0000FF"/>
                </a:solidFill>
              </a:rPr>
              <a:t>	The Bourne Shell / POSIX shell</a:t>
            </a:r>
          </a:p>
          <a:p>
            <a:pPr lvl="1" eaLnBrk="1" hangingPunct="1">
              <a:buFontTx/>
              <a:buNone/>
              <a:defRPr/>
            </a:pPr>
            <a:r>
              <a:rPr lang="en-US" altLang="x-none" sz="2400" b="1">
                <a:solidFill>
                  <a:schemeClr val="accent2"/>
                </a:solidFill>
                <a:latin typeface="Courier New" charset="0"/>
              </a:rPr>
              <a:t>/bin/</a:t>
            </a:r>
            <a:r>
              <a:rPr lang="en-US" altLang="x-none" sz="2400" b="1" err="1">
                <a:solidFill>
                  <a:schemeClr val="accent2"/>
                </a:solidFill>
                <a:latin typeface="Courier New" charset="0"/>
              </a:rPr>
              <a:t>ksh</a:t>
            </a:r>
            <a:r>
              <a:rPr lang="en-US" altLang="x-none"/>
              <a:t>	</a:t>
            </a:r>
            <a:r>
              <a:rPr lang="en-US" altLang="x-none" err="1"/>
              <a:t>Korn</a:t>
            </a:r>
            <a:r>
              <a:rPr lang="en-US" altLang="x-none"/>
              <a:t> shell</a:t>
            </a:r>
          </a:p>
          <a:p>
            <a:pPr lvl="1" eaLnBrk="1" hangingPunct="1">
              <a:buFontTx/>
              <a:buNone/>
              <a:defRPr/>
            </a:pPr>
            <a:r>
              <a:rPr lang="en-US" altLang="x-none" b="1">
                <a:solidFill>
                  <a:srgbClr val="0000FF"/>
                </a:solidFill>
                <a:latin typeface="Courier New" charset="0"/>
              </a:rPr>
              <a:t>/bin/bash</a:t>
            </a:r>
            <a:r>
              <a:rPr lang="en-US" altLang="x-none">
                <a:solidFill>
                  <a:srgbClr val="0000FF"/>
                </a:solidFill>
              </a:rPr>
              <a:t>	</a:t>
            </a:r>
            <a:r>
              <a:rPr lang="en-US" altLang="x-none" err="1">
                <a:solidFill>
                  <a:srgbClr val="0000FF"/>
                </a:solidFill>
              </a:rPr>
              <a:t>Korn</a:t>
            </a:r>
            <a:r>
              <a:rPr lang="en-US" altLang="x-none">
                <a:solidFill>
                  <a:srgbClr val="0000FF"/>
                </a:solidFill>
              </a:rPr>
              <a:t> shell clone, from GNU</a:t>
            </a:r>
          </a:p>
          <a:p>
            <a:pPr lvl="1" eaLnBrk="1" hangingPunct="1">
              <a:defRPr/>
            </a:pPr>
            <a:endParaRPr lang="en-US" altLang="x-none"/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>
            <a:extLst>
              <a:ext uri="{FF2B5EF4-FFF2-40B4-BE49-F238E27FC236}">
                <a16:creationId xmlns:a16="http://schemas.microsoft.com/office/drawing/2014/main" id="{8FBB83E6-EAEF-B94E-8DCB-55ADFE01A8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Ways to use the shell</a:t>
            </a:r>
          </a:p>
        </p:txBody>
      </p:sp>
      <p:sp>
        <p:nvSpPr>
          <p:cNvPr id="518147" name="Rectangle 3">
            <a:extLst>
              <a:ext uri="{FF2B5EF4-FFF2-40B4-BE49-F238E27FC236}">
                <a16:creationId xmlns:a16="http://schemas.microsoft.com/office/drawing/2014/main" id="{E988AAB4-519A-DC45-9891-643D8582FD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950" y="1600200"/>
            <a:ext cx="8928100" cy="393858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b="1"/>
              <a:t>Interactively</a:t>
            </a:r>
          </a:p>
          <a:p>
            <a:pPr lvl="1" eaLnBrk="1" hangingPunct="1">
              <a:defRPr/>
            </a:pPr>
            <a:r>
              <a:rPr lang="en-US" altLang="x-none"/>
              <a:t>When you log in, you interactively use the shell</a:t>
            </a:r>
          </a:p>
          <a:p>
            <a:pPr lvl="1" eaLnBrk="1" hangingPunct="1">
              <a:defRPr/>
            </a:pPr>
            <a:endParaRPr lang="en-US" altLang="x-none"/>
          </a:p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Scripting</a:t>
            </a:r>
          </a:p>
          <a:p>
            <a:pPr lvl="1" eaLnBrk="1" hangingPunct="1">
              <a:defRPr/>
            </a:pPr>
            <a:r>
              <a:rPr lang="en-US" altLang="x-none">
                <a:solidFill>
                  <a:srgbClr val="0000FF"/>
                </a:solidFill>
              </a:rPr>
              <a:t>A set of shell commands that constitute an executable </a:t>
            </a:r>
            <a:r>
              <a:rPr lang="en-US" altLang="x-none" i="1">
                <a:solidFill>
                  <a:srgbClr val="0000FF"/>
                </a:solidFill>
              </a:rPr>
              <a:t>program</a:t>
            </a: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>
            <a:extLst>
              <a:ext uri="{FF2B5EF4-FFF2-40B4-BE49-F238E27FC236}">
                <a16:creationId xmlns:a16="http://schemas.microsoft.com/office/drawing/2014/main" id="{7CEB20FD-7766-434E-9B43-811414F70F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/>
              <a:t>Review: UNIX Programs</a:t>
            </a:r>
          </a:p>
        </p:txBody>
      </p:sp>
      <p:sp>
        <p:nvSpPr>
          <p:cNvPr id="520195" name="Rectangle 3">
            <a:extLst>
              <a:ext uri="{FF2B5EF4-FFF2-40B4-BE49-F238E27FC236}">
                <a16:creationId xmlns:a16="http://schemas.microsoft.com/office/drawing/2014/main" id="{574F5E75-752D-BE47-88B7-C48763FEE4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x-none" sz="2800" b="1"/>
              <a:t>Means of input</a:t>
            </a:r>
            <a:r>
              <a:rPr lang="en-US" altLang="x-none" sz="2800"/>
              <a:t>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x-none" sz="2400"/>
              <a:t>Program arguments</a:t>
            </a:r>
            <a:br>
              <a:rPr lang="en-US" altLang="x-none" sz="2400"/>
            </a:br>
            <a:r>
              <a:rPr lang="en-US" altLang="x-none" sz="2400"/>
              <a:t>[control information]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x-none" sz="2400"/>
              <a:t>Environment variables</a:t>
            </a:r>
            <a:br>
              <a:rPr lang="en-US" altLang="x-none" sz="2400"/>
            </a:br>
            <a:r>
              <a:rPr lang="en-US" altLang="x-none" sz="2400"/>
              <a:t>[state information]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x-none" sz="2400"/>
              <a:t>Standard input [data]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2800" b="1"/>
              <a:t>Means of output</a:t>
            </a:r>
            <a:r>
              <a:rPr lang="en-US" altLang="x-none" sz="2800"/>
              <a:t>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x-none" sz="2400"/>
              <a:t>Return status code [control information]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x-none" sz="2400"/>
              <a:t>Standard out [data]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x-none" sz="2400"/>
              <a:t>Standard error [error messages]</a:t>
            </a:r>
          </a:p>
        </p:txBody>
      </p:sp>
      <p:pic>
        <p:nvPicPr>
          <p:cNvPr id="520196" name="Picture 4">
            <a:extLst>
              <a:ext uri="{FF2B5EF4-FFF2-40B4-BE49-F238E27FC236}">
                <a16:creationId xmlns:a16="http://schemas.microsoft.com/office/drawing/2014/main" id="{5E5B51C1-BB7C-284A-BA3F-8238C91BA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981200"/>
            <a:ext cx="3692525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>
            <a:extLst>
              <a:ext uri="{FF2B5EF4-FFF2-40B4-BE49-F238E27FC236}">
                <a16:creationId xmlns:a16="http://schemas.microsoft.com/office/drawing/2014/main" id="{23954EFF-323A-B243-AFB1-36D0DFDF78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Shell Scripts</a:t>
            </a:r>
          </a:p>
        </p:txBody>
      </p:sp>
      <p:sp>
        <p:nvSpPr>
          <p:cNvPr id="522243" name="Rectangle 3">
            <a:extLst>
              <a:ext uri="{FF2B5EF4-FFF2-40B4-BE49-F238E27FC236}">
                <a16:creationId xmlns:a16="http://schemas.microsoft.com/office/drawing/2014/main" id="{976F4D54-4E90-974C-AF03-3C661837C9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950" y="1219200"/>
            <a:ext cx="9036050" cy="5105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>
                <a:solidFill>
                  <a:srgbClr val="0000FF"/>
                </a:solidFill>
              </a:rPr>
              <a:t>A shell script is a regular text file that contains shell or UNIX commands</a:t>
            </a:r>
          </a:p>
          <a:p>
            <a:pPr lvl="1" eaLnBrk="1" hangingPunct="1">
              <a:defRPr/>
            </a:pPr>
            <a:r>
              <a:rPr lang="en-US" altLang="x-none"/>
              <a:t>Before running it, it must have execute permission:</a:t>
            </a:r>
          </a:p>
          <a:p>
            <a:pPr lvl="2" eaLnBrk="1" hangingPunct="1">
              <a:defRPr/>
            </a:pPr>
            <a:r>
              <a:rPr lang="en-US" altLang="x-none" b="1" err="1">
                <a:solidFill>
                  <a:srgbClr val="0000FF"/>
                </a:solidFill>
                <a:latin typeface="Courier New" charset="0"/>
              </a:rPr>
              <a:t>chmod</a:t>
            </a:r>
            <a:r>
              <a:rPr lang="en-US" altLang="x-none">
                <a:solidFill>
                  <a:srgbClr val="0000FF"/>
                </a:solidFill>
                <a:latin typeface="Courier New" charset="0"/>
              </a:rPr>
              <a:t> </a:t>
            </a:r>
            <a:r>
              <a:rPr lang="en-US" altLang="x-none" b="1">
                <a:solidFill>
                  <a:srgbClr val="0000FF"/>
                </a:solidFill>
                <a:latin typeface="Courier New" charset="0"/>
              </a:rPr>
              <a:t>+x </a:t>
            </a:r>
            <a:r>
              <a:rPr lang="en-US" altLang="x-none" b="1" i="1">
                <a:solidFill>
                  <a:srgbClr val="0000FF"/>
                </a:solidFill>
                <a:latin typeface="Courier New" charset="0"/>
              </a:rPr>
              <a:t>filename</a:t>
            </a:r>
            <a:endParaRPr lang="en-US" altLang="x-none">
              <a:solidFill>
                <a:srgbClr val="0000FF"/>
              </a:solidFill>
              <a:latin typeface="Courier New" charset="0"/>
            </a:endParaRPr>
          </a:p>
          <a:p>
            <a:pPr eaLnBrk="1" hangingPunct="1">
              <a:defRPr/>
            </a:pPr>
            <a:r>
              <a:rPr lang="en-US" altLang="x-none"/>
              <a:t>A script can be invoked as:</a:t>
            </a:r>
          </a:p>
          <a:p>
            <a:pPr lvl="1" eaLnBrk="1" hangingPunct="1">
              <a:defRPr/>
            </a:pPr>
            <a:r>
              <a:rPr lang="en-US" altLang="x-none" sz="2400" b="1" err="1">
                <a:latin typeface="Courier New" charset="0"/>
              </a:rPr>
              <a:t>sh</a:t>
            </a:r>
            <a:r>
              <a:rPr lang="en-US" altLang="x-none" sz="2400" b="1">
                <a:latin typeface="Courier New" charset="0"/>
              </a:rPr>
              <a:t> name </a:t>
            </a:r>
            <a:r>
              <a:rPr lang="en-US" altLang="x-none" sz="2400" b="1" i="1">
                <a:latin typeface="Courier New" charset="0"/>
              </a:rPr>
              <a:t>[ </a:t>
            </a:r>
            <a:r>
              <a:rPr lang="en-US" altLang="x-none" sz="2400" b="1" i="1" err="1">
                <a:latin typeface="Courier New" charset="0"/>
              </a:rPr>
              <a:t>arg</a:t>
            </a:r>
            <a:r>
              <a:rPr lang="en-US" altLang="x-none" sz="2400" b="1" i="1">
                <a:latin typeface="Courier New" charset="0"/>
              </a:rPr>
              <a:t> … ]</a:t>
            </a:r>
          </a:p>
          <a:p>
            <a:pPr lvl="1" eaLnBrk="1" hangingPunct="1">
              <a:defRPr/>
            </a:pPr>
            <a:r>
              <a:rPr lang="en-US" altLang="x-none" sz="2400" b="1" err="1">
                <a:latin typeface="Courier New" charset="0"/>
              </a:rPr>
              <a:t>sh</a:t>
            </a:r>
            <a:r>
              <a:rPr lang="en-US" altLang="x-none" sz="2400" b="1">
                <a:latin typeface="Courier New" charset="0"/>
              </a:rPr>
              <a:t> &lt; name </a:t>
            </a:r>
            <a:r>
              <a:rPr lang="en-US" altLang="x-none" sz="2400" b="1" i="1">
                <a:latin typeface="Courier New" charset="0"/>
              </a:rPr>
              <a:t>[ </a:t>
            </a:r>
            <a:r>
              <a:rPr lang="en-US" altLang="x-none" sz="2400" b="1" i="1" err="1">
                <a:latin typeface="Courier New" charset="0"/>
              </a:rPr>
              <a:t>args</a:t>
            </a:r>
            <a:r>
              <a:rPr lang="en-US" altLang="x-none" sz="2400" b="1" i="1">
                <a:latin typeface="Courier New" charset="0"/>
              </a:rPr>
              <a:t> … ]</a:t>
            </a:r>
          </a:p>
          <a:p>
            <a:pPr lvl="1" eaLnBrk="1" hangingPunct="1">
              <a:defRPr/>
            </a:pPr>
            <a:r>
              <a:rPr lang="en-US" altLang="x-none" sz="2400" b="1">
                <a:latin typeface="Courier New" charset="0"/>
              </a:rPr>
              <a:t>name </a:t>
            </a:r>
            <a:r>
              <a:rPr lang="en-US" altLang="x-none" sz="2400" b="1" i="1">
                <a:latin typeface="Courier New" charset="0"/>
              </a:rPr>
              <a:t>[ </a:t>
            </a:r>
            <a:r>
              <a:rPr lang="en-US" altLang="x-none" sz="2400" b="1" i="1" err="1">
                <a:latin typeface="Courier New" charset="0"/>
              </a:rPr>
              <a:t>arg</a:t>
            </a:r>
            <a:r>
              <a:rPr lang="en-US" altLang="x-none" sz="2400" b="1" i="1">
                <a:latin typeface="Courier New" charset="0"/>
              </a:rPr>
              <a:t> …]</a:t>
            </a:r>
            <a:endParaRPr lang="en-US" altLang="x-none" sz="2000" b="1" i="1">
              <a:latin typeface="Courier New" charset="0"/>
            </a:endParaRP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>
            <a:extLst>
              <a:ext uri="{FF2B5EF4-FFF2-40B4-BE49-F238E27FC236}">
                <a16:creationId xmlns:a16="http://schemas.microsoft.com/office/drawing/2014/main" id="{56258937-1DF8-E245-A183-110EE9454F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Shell Scripts</a:t>
            </a:r>
          </a:p>
        </p:txBody>
      </p:sp>
      <p:sp>
        <p:nvSpPr>
          <p:cNvPr id="524291" name="Rectangle 3">
            <a:extLst>
              <a:ext uri="{FF2B5EF4-FFF2-40B4-BE49-F238E27FC236}">
                <a16:creationId xmlns:a16="http://schemas.microsoft.com/office/drawing/2014/main" id="{36A15174-A5AD-F145-B874-F7D318FE4C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9144000" cy="5105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fr-FR" sz="2800"/>
              <a:t>When a script is run, the </a:t>
            </a:r>
            <a:r>
              <a:rPr lang="en-US" altLang="fr-FR" sz="2800" b="1"/>
              <a:t>kernel</a:t>
            </a:r>
            <a:r>
              <a:rPr lang="en-US" altLang="fr-FR" sz="2800"/>
              <a:t> determines which shell it is written for by examining the first line of the script</a:t>
            </a:r>
          </a:p>
          <a:p>
            <a:pPr lvl="1" eaLnBrk="1" hangingPunct="1">
              <a:defRPr/>
            </a:pPr>
            <a:r>
              <a:rPr lang="en-US" altLang="fr-FR">
                <a:solidFill>
                  <a:srgbClr val="0000FF"/>
                </a:solidFill>
                <a:latin typeface="Courier" pitchFamily="2" charset="0"/>
                <a:ea typeface="Courier" pitchFamily="2" charset="0"/>
                <a:cs typeface="Courier" pitchFamily="2" charset="0"/>
              </a:rPr>
              <a:t>If 1</a:t>
            </a:r>
            <a:r>
              <a:rPr lang="en-US" altLang="fr-FR" baseline="30000">
                <a:solidFill>
                  <a:srgbClr val="0000FF"/>
                </a:solidFill>
                <a:latin typeface="Courier" pitchFamily="2" charset="0"/>
                <a:ea typeface="Courier" pitchFamily="2" charset="0"/>
                <a:cs typeface="Courier" pitchFamily="2" charset="0"/>
              </a:rPr>
              <a:t>st</a:t>
            </a:r>
            <a:r>
              <a:rPr lang="en-US" altLang="fr-FR">
                <a:solidFill>
                  <a:srgbClr val="0000FF"/>
                </a:solidFill>
                <a:latin typeface="Courier" pitchFamily="2" charset="0"/>
                <a:ea typeface="Courier" pitchFamily="2" charset="0"/>
                <a:cs typeface="Courier" pitchFamily="2" charset="0"/>
              </a:rPr>
              <a:t> line starts with </a:t>
            </a:r>
            <a:r>
              <a:rPr lang="en-US" altLang="fr-FR" b="1">
                <a:solidFill>
                  <a:srgbClr val="0000FF"/>
                </a:solidFill>
                <a:latin typeface="Courier" pitchFamily="2" charset="0"/>
                <a:ea typeface="Courier" pitchFamily="2" charset="0"/>
                <a:cs typeface="Courier" pitchFamily="2" charset="0"/>
              </a:rPr>
              <a:t>#!</a:t>
            </a:r>
            <a:r>
              <a:rPr lang="en-US" altLang="fr-FR" b="1" i="1">
                <a:solidFill>
                  <a:srgbClr val="0000FF"/>
                </a:solidFill>
                <a:latin typeface="Courier" pitchFamily="2" charset="0"/>
                <a:ea typeface="Courier" pitchFamily="2" charset="0"/>
                <a:cs typeface="Courier" pitchFamily="2" charset="0"/>
              </a:rPr>
              <a:t>pathname-of-shell</a:t>
            </a:r>
            <a:r>
              <a:rPr lang="en-US" altLang="fr-FR">
                <a:solidFill>
                  <a:srgbClr val="0000FF"/>
                </a:solidFill>
                <a:latin typeface="Courier" pitchFamily="2" charset="0"/>
                <a:ea typeface="Courier" pitchFamily="2" charset="0"/>
                <a:cs typeface="Courier" pitchFamily="2" charset="0"/>
              </a:rPr>
              <a:t>, then it invokes </a:t>
            </a:r>
            <a:r>
              <a:rPr lang="en-US" altLang="fr-FR" i="1">
                <a:solidFill>
                  <a:srgbClr val="0000FF"/>
                </a:solidFill>
                <a:latin typeface="Courier" pitchFamily="2" charset="0"/>
                <a:ea typeface="Courier" pitchFamily="2" charset="0"/>
                <a:cs typeface="Courier" pitchFamily="2" charset="0"/>
              </a:rPr>
              <a:t>pathname</a:t>
            </a:r>
            <a:r>
              <a:rPr lang="en-US" altLang="fr-FR">
                <a:solidFill>
                  <a:srgbClr val="0000FF"/>
                </a:solidFill>
                <a:latin typeface="Courier" pitchFamily="2" charset="0"/>
                <a:ea typeface="Courier" pitchFamily="2" charset="0"/>
                <a:cs typeface="Courier" pitchFamily="2" charset="0"/>
              </a:rPr>
              <a:t> and sends the script as an argument to be interpreted</a:t>
            </a:r>
            <a:endParaRPr lang="en-US" altLang="fr-FR" sz="3200">
              <a:solidFill>
                <a:srgbClr val="0000FF"/>
              </a:solidFill>
              <a:latin typeface="Courier" pitchFamily="2" charset="0"/>
              <a:ea typeface="Courier" pitchFamily="2" charset="0"/>
              <a:cs typeface="Courier" pitchFamily="2" charset="0"/>
            </a:endParaRPr>
          </a:p>
          <a:p>
            <a:pPr lvl="1" eaLnBrk="1" hangingPunct="1">
              <a:defRPr/>
            </a:pPr>
            <a:r>
              <a:rPr lang="en-US" altLang="fr-FR">
                <a:solidFill>
                  <a:srgbClr val="FF0066"/>
                </a:solidFill>
              </a:rPr>
              <a:t>If </a:t>
            </a:r>
            <a:r>
              <a:rPr lang="en-US" altLang="fr-FR" b="1">
                <a:solidFill>
                  <a:srgbClr val="FF0066"/>
                </a:solidFill>
                <a:latin typeface="Courier New" panose="02070309020205020404" pitchFamily="49" charset="0"/>
              </a:rPr>
              <a:t>#!</a:t>
            </a:r>
            <a:r>
              <a:rPr lang="en-US" altLang="fr-FR">
                <a:solidFill>
                  <a:srgbClr val="FF0066"/>
                </a:solidFill>
              </a:rPr>
              <a:t> is not specified, the current shell assumes it is a script in its own language</a:t>
            </a:r>
          </a:p>
          <a:p>
            <a:pPr lvl="2" eaLnBrk="1" hangingPunct="1">
              <a:defRPr/>
            </a:pPr>
            <a:r>
              <a:rPr lang="en-US" altLang="fr-FR">
                <a:solidFill>
                  <a:srgbClr val="FF0066"/>
                </a:solidFill>
              </a:rPr>
              <a:t>leads to problems</a:t>
            </a:r>
          </a:p>
          <a:p>
            <a:pPr lvl="1" eaLnBrk="1" hangingPunct="1">
              <a:defRPr/>
            </a:pPr>
            <a:endParaRPr lang="en-US" altLang="fr-FR" sz="3200"/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>
            <a:extLst>
              <a:ext uri="{FF2B5EF4-FFF2-40B4-BE49-F238E27FC236}">
                <a16:creationId xmlns:a16="http://schemas.microsoft.com/office/drawing/2014/main" id="{CD4FB7EE-82F1-2C49-8421-4BDF96E9B9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 dirty="0">
                <a:solidFill>
                  <a:srgbClr val="0000FF"/>
                </a:solidFill>
              </a:rPr>
              <a:t>Simple Example</a:t>
            </a:r>
          </a:p>
        </p:txBody>
      </p:sp>
      <p:sp>
        <p:nvSpPr>
          <p:cNvPr id="526339" name="Text Box 3">
            <a:extLst>
              <a:ext uri="{FF2B5EF4-FFF2-40B4-BE49-F238E27FC236}">
                <a16:creationId xmlns:a16="http://schemas.microsoft.com/office/drawing/2014/main" id="{7A718AAD-A271-E74B-899C-2D181000D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341438"/>
            <a:ext cx="31242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sz="2000" b="1" dirty="0">
                <a:latin typeface="Courier New" charset="0"/>
              </a:rPr>
              <a:t>#!/bin/</a:t>
            </a:r>
            <a:r>
              <a:rPr lang="en-US" altLang="x-none" sz="2000" b="1" dirty="0" err="1">
                <a:latin typeface="Courier New" charset="0"/>
              </a:rPr>
              <a:t>sh</a:t>
            </a:r>
            <a:br>
              <a:rPr lang="en-US" altLang="x-none" sz="2000" b="1" dirty="0">
                <a:latin typeface="Courier New" charset="0"/>
              </a:rPr>
            </a:br>
            <a:br>
              <a:rPr lang="en-US" altLang="x-none" sz="2000" b="1" dirty="0">
                <a:latin typeface="Courier New" charset="0"/>
              </a:rPr>
            </a:br>
            <a:r>
              <a:rPr lang="en-US" altLang="x-none" sz="2000" b="1" dirty="0">
                <a:latin typeface="Courier New" charset="0"/>
              </a:rPr>
              <a:t>echo Hello World</a:t>
            </a:r>
            <a:endParaRPr lang="en-US" altLang="x-none" sz="2000" dirty="0">
              <a:latin typeface="Courier New" charset="0"/>
            </a:endParaRPr>
          </a:p>
        </p:txBody>
      </p:sp>
      <p:sp>
        <p:nvSpPr>
          <p:cNvPr id="526340" name="Rectangle 4">
            <a:extLst>
              <a:ext uri="{FF2B5EF4-FFF2-40B4-BE49-F238E27FC236}">
                <a16:creationId xmlns:a16="http://schemas.microsoft.com/office/drawing/2014/main" id="{B3EDFCF8-C47B-3940-B56A-6CE4C08C9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1196975"/>
            <a:ext cx="3352800" cy="12192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3" name="ZoneTexte 2">
            <a:extLst>
              <a:ext uri="{FF2B5EF4-FFF2-40B4-BE49-F238E27FC236}">
                <a16:creationId xmlns:a16="http://schemas.microsoft.com/office/drawing/2014/main" id="{E8286F4D-F965-D141-9565-46593E719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3813"/>
            <a:ext cx="9144000" cy="7699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fr-FR" sz="4400" b="1">
                <a:solidFill>
                  <a:srgbClr val="0000FF"/>
                </a:solidFill>
              </a:rPr>
              <a:t>Basic emacs commands</a:t>
            </a:r>
          </a:p>
        </p:txBody>
      </p:sp>
      <p:sp>
        <p:nvSpPr>
          <p:cNvPr id="310274" name="ZoneTexte 3">
            <a:extLst>
              <a:ext uri="{FF2B5EF4-FFF2-40B4-BE49-F238E27FC236}">
                <a16:creationId xmlns:a16="http://schemas.microsoft.com/office/drawing/2014/main" id="{407DD8BB-CA54-964F-A3AD-9C14F2DDF6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65175"/>
            <a:ext cx="91440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fr-FR" sz="2800" b="1"/>
              <a:t>• emacs file &amp;</a:t>
            </a:r>
          </a:p>
        </p:txBody>
      </p:sp>
      <p:sp>
        <p:nvSpPr>
          <p:cNvPr id="310275" name="ZoneTexte 4">
            <a:extLst>
              <a:ext uri="{FF2B5EF4-FFF2-40B4-BE49-F238E27FC236}">
                <a16:creationId xmlns:a16="http://schemas.microsoft.com/office/drawing/2014/main" id="{6B78ED19-87D2-7140-A3C3-AAB529775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484313"/>
            <a:ext cx="392430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fr-FR" sz="2400" b="1">
                <a:solidFill>
                  <a:srgbClr val="0000FF"/>
                </a:solidFill>
              </a:rPr>
              <a:t>Basic movement</a:t>
            </a:r>
            <a:br>
              <a:rPr lang="en-GB" altLang="fr-FR" sz="2400"/>
            </a:br>
            <a:r>
              <a:rPr lang="en-GB" altLang="fr-FR" sz="2000" b="1"/>
              <a:t>C-f  forward char</a:t>
            </a:r>
            <a:br>
              <a:rPr lang="en-GB" altLang="fr-FR" sz="2000" b="1"/>
            </a:br>
            <a:r>
              <a:rPr lang="en-GB" altLang="fr-FR" sz="2000" b="1"/>
              <a:t>C-b  backward char</a:t>
            </a:r>
            <a:br>
              <a:rPr lang="en-GB" altLang="fr-FR" sz="2000" b="1"/>
            </a:br>
            <a:r>
              <a:rPr lang="en-GB" altLang="fr-FR" sz="2000" b="1"/>
              <a:t>C-p  previous line</a:t>
            </a:r>
            <a:br>
              <a:rPr lang="en-GB" altLang="fr-FR" sz="2000" b="1"/>
            </a:br>
            <a:r>
              <a:rPr lang="en-GB" altLang="fr-FR" sz="2000" b="1"/>
              <a:t>C-n  next line</a:t>
            </a:r>
            <a:br>
              <a:rPr lang="en-GB" altLang="fr-FR" sz="2000" b="1"/>
            </a:br>
            <a:r>
              <a:rPr lang="en-GB" altLang="fr-FR" sz="2000" b="1"/>
              <a:t>C-a  beginning of line</a:t>
            </a:r>
            <a:br>
              <a:rPr lang="en-GB" altLang="fr-FR" sz="2000" b="1"/>
            </a:br>
            <a:r>
              <a:rPr lang="en-GB" altLang="fr-FR" sz="2000" b="1"/>
              <a:t>C-e  end of line</a:t>
            </a:r>
            <a:br>
              <a:rPr lang="en-GB" altLang="fr-FR" sz="2000" b="1"/>
            </a:br>
            <a:r>
              <a:rPr lang="en-GB" altLang="fr-FR" sz="2000" b="1"/>
              <a:t>C-v  one page up</a:t>
            </a:r>
            <a:br>
              <a:rPr lang="en-GB" altLang="fr-FR" sz="2000" b="1"/>
            </a:br>
            <a:r>
              <a:rPr lang="en-GB" altLang="fr-FR" sz="2000" b="1"/>
              <a:t>M-v  scroll down one page</a:t>
            </a:r>
            <a:br>
              <a:rPr lang="en-GB" altLang="fr-FR" sz="2000" b="1"/>
            </a:br>
            <a:r>
              <a:rPr lang="en-GB" altLang="fr-FR" sz="2000" b="1"/>
              <a:t>M-&lt;  beginning of text</a:t>
            </a:r>
            <a:br>
              <a:rPr lang="en-GB" altLang="fr-FR" sz="2000" b="1"/>
            </a:br>
            <a:r>
              <a:rPr lang="en-GB" altLang="fr-FR" sz="2000" b="1"/>
              <a:t>M-&gt;  end of text</a:t>
            </a:r>
          </a:p>
        </p:txBody>
      </p:sp>
      <p:sp>
        <p:nvSpPr>
          <p:cNvPr id="310276" name="ZoneTexte 5">
            <a:extLst>
              <a:ext uri="{FF2B5EF4-FFF2-40B4-BE49-F238E27FC236}">
                <a16:creationId xmlns:a16="http://schemas.microsoft.com/office/drawing/2014/main" id="{A6FCE92B-168F-8F4A-8C9A-36D6F3653C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024438"/>
            <a:ext cx="39243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fr-FR" sz="2400" b="1">
                <a:solidFill>
                  <a:srgbClr val="0000FF"/>
                </a:solidFill>
              </a:rPr>
              <a:t>Editing</a:t>
            </a:r>
            <a:br>
              <a:rPr lang="en-GB" altLang="fr-FR" sz="2400"/>
            </a:br>
            <a:r>
              <a:rPr lang="en-GB" altLang="fr-FR" sz="2400" b="1"/>
              <a:t>C-d  delete a char</a:t>
            </a:r>
            <a:br>
              <a:rPr lang="en-GB" altLang="fr-FR" sz="2400" b="1"/>
            </a:br>
            <a:r>
              <a:rPr lang="en-GB" altLang="fr-FR" sz="2400" b="1"/>
              <a:t>C-k  kill line</a:t>
            </a:r>
          </a:p>
        </p:txBody>
      </p:sp>
      <p:sp>
        <p:nvSpPr>
          <p:cNvPr id="310277" name="ZoneTexte 6">
            <a:extLst>
              <a:ext uri="{FF2B5EF4-FFF2-40B4-BE49-F238E27FC236}">
                <a16:creationId xmlns:a16="http://schemas.microsoft.com/office/drawing/2014/main" id="{A1B14F32-8DBA-5847-961E-A3A06A22E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793750"/>
            <a:ext cx="4859337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fr-FR" sz="2400" b="1">
                <a:solidFill>
                  <a:srgbClr val="0000FF"/>
                </a:solidFill>
              </a:rPr>
              <a:t>Search/Replace</a:t>
            </a:r>
            <a:br>
              <a:rPr lang="en-GB" altLang="fr-FR" sz="1800"/>
            </a:br>
            <a:r>
              <a:rPr lang="en-GB" altLang="fr-FR" sz="1800" b="1"/>
              <a:t>C-s  Search forward</a:t>
            </a:r>
            <a:br>
              <a:rPr lang="en-GB" altLang="fr-FR" sz="1800" b="1"/>
            </a:br>
            <a:r>
              <a:rPr lang="en-GB" altLang="fr-FR" sz="1800" b="1"/>
              <a:t>C-r  search backward</a:t>
            </a:r>
          </a:p>
        </p:txBody>
      </p:sp>
      <p:sp>
        <p:nvSpPr>
          <p:cNvPr id="310278" name="ZoneTexte 7">
            <a:extLst>
              <a:ext uri="{FF2B5EF4-FFF2-40B4-BE49-F238E27FC236}">
                <a16:creationId xmlns:a16="http://schemas.microsoft.com/office/drawing/2014/main" id="{F34D00E6-6104-5F44-8C26-A14775C461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2133600"/>
            <a:ext cx="4859337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fr-FR" sz="2400" b="1">
                <a:solidFill>
                  <a:srgbClr val="0000FF"/>
                </a:solidFill>
              </a:rPr>
              <a:t>Basics</a:t>
            </a:r>
            <a:br>
              <a:rPr lang="en-GB" altLang="fr-FR" sz="1800"/>
            </a:br>
            <a:r>
              <a:rPr lang="en-GB" altLang="fr-FR" sz="1800" b="1"/>
              <a:t>C-x C-s  save the file</a:t>
            </a:r>
            <a:br>
              <a:rPr lang="en-GB" altLang="fr-FR" sz="1800" b="1"/>
            </a:br>
            <a:r>
              <a:rPr lang="en-GB" altLang="fr-FR" sz="1800" b="1"/>
              <a:t>C-x C-w  write the text to an alternate name</a:t>
            </a:r>
            <a:br>
              <a:rPr lang="en-GB" altLang="fr-FR" sz="1800" b="1"/>
            </a:br>
            <a:r>
              <a:rPr lang="en-GB" altLang="fr-FR" sz="1800" b="1"/>
              <a:t>C-x i  insert file at cursor position</a:t>
            </a: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>
            <a:extLst>
              <a:ext uri="{FF2B5EF4-FFF2-40B4-BE49-F238E27FC236}">
                <a16:creationId xmlns:a16="http://schemas.microsoft.com/office/drawing/2014/main" id="{C5D5E493-868B-4F49-911B-793802B8D5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Simple Commands</a:t>
            </a:r>
          </a:p>
        </p:txBody>
      </p:sp>
      <p:sp>
        <p:nvSpPr>
          <p:cNvPr id="534531" name="Rectangle 3">
            <a:extLst>
              <a:ext uri="{FF2B5EF4-FFF2-40B4-BE49-F238E27FC236}">
                <a16:creationId xmlns:a16="http://schemas.microsoft.com/office/drawing/2014/main" id="{1A388A88-FF50-6E42-A594-89994EDD6C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sz="2800" b="1" i="1"/>
              <a:t>simple command</a:t>
            </a:r>
            <a:r>
              <a:rPr lang="en-US" altLang="x-none" sz="2800"/>
              <a:t>: sequence of non blanks arguments separated by blanks or tabs.</a:t>
            </a:r>
          </a:p>
          <a:p>
            <a:pPr eaLnBrk="1" hangingPunct="1">
              <a:defRPr/>
            </a:pPr>
            <a:r>
              <a:rPr lang="en-US" altLang="x-none" sz="2800"/>
              <a:t>1st argument (</a:t>
            </a:r>
            <a:r>
              <a:rPr lang="en-US" altLang="x-none" sz="2800" b="1">
                <a:solidFill>
                  <a:srgbClr val="FF0066"/>
                </a:solidFill>
              </a:rPr>
              <a:t>numbered zero</a:t>
            </a:r>
            <a:r>
              <a:rPr lang="en-US" altLang="x-none" sz="2800"/>
              <a:t>) usually specifies the name of the command to be executed.</a:t>
            </a:r>
          </a:p>
          <a:p>
            <a:pPr eaLnBrk="1" hangingPunct="1">
              <a:defRPr/>
            </a:pPr>
            <a:r>
              <a:rPr lang="en-US" altLang="x-none" sz="2800"/>
              <a:t>Any remaining arguments:</a:t>
            </a:r>
          </a:p>
          <a:p>
            <a:pPr lvl="1" eaLnBrk="1" hangingPunct="1">
              <a:defRPr/>
            </a:pPr>
            <a:r>
              <a:rPr lang="en-US" altLang="x-none" sz="2400"/>
              <a:t>Are passed as arguments to that command.</a:t>
            </a:r>
          </a:p>
          <a:p>
            <a:pPr lvl="1" eaLnBrk="1" hangingPunct="1">
              <a:defRPr/>
            </a:pPr>
            <a:r>
              <a:rPr lang="en-US" altLang="x-none" sz="2400"/>
              <a:t>Arguments may be filenames, pathnames, directories or special options</a:t>
            </a:r>
          </a:p>
        </p:txBody>
      </p:sp>
      <p:sp>
        <p:nvSpPr>
          <p:cNvPr id="534532" name="Rectangle 4">
            <a:extLst>
              <a:ext uri="{FF2B5EF4-FFF2-40B4-BE49-F238E27FC236}">
                <a16:creationId xmlns:a16="http://schemas.microsoft.com/office/drawing/2014/main" id="{575D337D-D4F7-ED44-A71C-A5D8A41A7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715000"/>
            <a:ext cx="1828800" cy="533400"/>
          </a:xfrm>
          <a:prstGeom prst="rect">
            <a:avLst/>
          </a:prstGeom>
          <a:solidFill>
            <a:schemeClr val="folHlink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534533" name="Text Box 5">
            <a:extLst>
              <a:ext uri="{FF2B5EF4-FFF2-40B4-BE49-F238E27FC236}">
                <a16:creationId xmlns:a16="http://schemas.microsoft.com/office/drawing/2014/main" id="{9E6DF0EE-622D-4E4B-89DA-CB15F8CF97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7912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sz="2400" b="1">
                <a:latin typeface="Courier New" charset="0"/>
              </a:rPr>
              <a:t>ls –l /</a:t>
            </a:r>
          </a:p>
        </p:txBody>
      </p:sp>
      <p:sp>
        <p:nvSpPr>
          <p:cNvPr id="534534" name="Line 6">
            <a:extLst>
              <a:ext uri="{FF2B5EF4-FFF2-40B4-BE49-F238E27FC236}">
                <a16:creationId xmlns:a16="http://schemas.microsoft.com/office/drawing/2014/main" id="{88E7C13C-4CDD-764D-AEEA-58B17140681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60198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534535" name="Rectangle 7">
            <a:extLst>
              <a:ext uri="{FF2B5EF4-FFF2-40B4-BE49-F238E27FC236}">
                <a16:creationId xmlns:a16="http://schemas.microsoft.com/office/drawing/2014/main" id="{7C7FB5D7-AEC8-7945-B962-27AD64258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5486400"/>
            <a:ext cx="1828800" cy="1143000"/>
          </a:xfrm>
          <a:prstGeom prst="rect">
            <a:avLst/>
          </a:prstGeom>
          <a:solidFill>
            <a:schemeClr val="hlink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534536" name="Text Box 8">
            <a:extLst>
              <a:ext uri="{FF2B5EF4-FFF2-40B4-BE49-F238E27FC236}">
                <a16:creationId xmlns:a16="http://schemas.microsoft.com/office/drawing/2014/main" id="{5DC86801-CF3C-264E-8984-BEE3BF824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5486400"/>
            <a:ext cx="16002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sz="2400" b="1">
                <a:latin typeface="Courier New" charset="0"/>
              </a:rPr>
              <a:t>/bin/ls</a:t>
            </a:r>
            <a:br>
              <a:rPr lang="en-US" altLang="x-none" sz="2400" b="1">
                <a:latin typeface="Courier New" charset="0"/>
              </a:rPr>
            </a:br>
            <a:r>
              <a:rPr lang="en-US" altLang="x-none" sz="2400" b="1">
                <a:latin typeface="Courier New" charset="0"/>
              </a:rPr>
              <a:t>-l</a:t>
            </a:r>
            <a:br>
              <a:rPr lang="en-US" altLang="x-none" sz="2400" b="1">
                <a:latin typeface="Courier New" charset="0"/>
              </a:rPr>
            </a:br>
            <a:r>
              <a:rPr lang="en-US" altLang="x-none" sz="2400" b="1">
                <a:latin typeface="Courier New" charset="0"/>
              </a:rPr>
              <a:t>/</a:t>
            </a:r>
          </a:p>
        </p:txBody>
      </p:sp>
      <p:sp>
        <p:nvSpPr>
          <p:cNvPr id="534537" name="Line 9">
            <a:extLst>
              <a:ext uri="{FF2B5EF4-FFF2-40B4-BE49-F238E27FC236}">
                <a16:creationId xmlns:a16="http://schemas.microsoft.com/office/drawing/2014/main" id="{C0C71987-39F9-2E45-9A08-7BCE03F5798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59055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534538" name="Line 10">
            <a:extLst>
              <a:ext uri="{FF2B5EF4-FFF2-40B4-BE49-F238E27FC236}">
                <a16:creationId xmlns:a16="http://schemas.microsoft.com/office/drawing/2014/main" id="{5F020E90-153D-5C4C-9967-DA8E125E2B68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62484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>
            <a:extLst>
              <a:ext uri="{FF2B5EF4-FFF2-40B4-BE49-F238E27FC236}">
                <a16:creationId xmlns:a16="http://schemas.microsoft.com/office/drawing/2014/main" id="{C9E7AAD5-D526-5A43-82DA-30AB2F300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495800"/>
            <a:ext cx="6781800" cy="106680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126979" name="Rectangle 3">
            <a:extLst>
              <a:ext uri="{FF2B5EF4-FFF2-40B4-BE49-F238E27FC236}">
                <a16:creationId xmlns:a16="http://schemas.microsoft.com/office/drawing/2014/main" id="{1F47B712-0E98-B249-A563-07A7D2A94F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UNIX Structural Layout</a:t>
            </a:r>
          </a:p>
        </p:txBody>
      </p:sp>
      <p:sp>
        <p:nvSpPr>
          <p:cNvPr id="126980" name="Rectangle 4">
            <a:extLst>
              <a:ext uri="{FF2B5EF4-FFF2-40B4-BE49-F238E27FC236}">
                <a16:creationId xmlns:a16="http://schemas.microsoft.com/office/drawing/2014/main" id="{196FF2D5-CBE9-F74A-91A9-89F5F22F2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057400"/>
            <a:ext cx="6781800" cy="1219200"/>
          </a:xfrm>
          <a:prstGeom prst="rect">
            <a:avLst/>
          </a:prstGeom>
          <a:solidFill>
            <a:schemeClr val="bg2"/>
          </a:solidFill>
          <a:ln w="76200" cmpd="tri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126981" name="Rectangle 5">
            <a:extLst>
              <a:ext uri="{FF2B5EF4-FFF2-40B4-BE49-F238E27FC236}">
                <a16:creationId xmlns:a16="http://schemas.microsoft.com/office/drawing/2014/main" id="{11DAF1B0-650F-8048-9F83-46F9CC3EA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276600"/>
            <a:ext cx="6781800" cy="1219200"/>
          </a:xfrm>
          <a:prstGeom prst="rect">
            <a:avLst/>
          </a:prstGeom>
          <a:solidFill>
            <a:schemeClr val="bg2"/>
          </a:solidFill>
          <a:ln w="76200" cmpd="tri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126982" name="Text Box 6">
            <a:extLst>
              <a:ext uri="{FF2B5EF4-FFF2-40B4-BE49-F238E27FC236}">
                <a16:creationId xmlns:a16="http://schemas.microsoft.com/office/drawing/2014/main" id="{EC618A87-9A13-0248-9819-949F5120EB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2290763"/>
            <a:ext cx="3657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x-none" sz="3200">
                <a:solidFill>
                  <a:srgbClr val="CCFF66"/>
                </a:solidFill>
                <a:latin typeface="Chalkboard" charset="0"/>
              </a:rPr>
              <a:t>User Space</a:t>
            </a:r>
          </a:p>
        </p:txBody>
      </p:sp>
      <p:sp>
        <p:nvSpPr>
          <p:cNvPr id="126983" name="Text Box 7">
            <a:extLst>
              <a:ext uri="{FF2B5EF4-FFF2-40B4-BE49-F238E27FC236}">
                <a16:creationId xmlns:a16="http://schemas.microsoft.com/office/drawing/2014/main" id="{77523B50-E019-D341-ADD7-C1F8F89C9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509963"/>
            <a:ext cx="3657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x-none" sz="3200">
                <a:solidFill>
                  <a:srgbClr val="CCFF66"/>
                </a:solidFill>
                <a:latin typeface="Chalkboard" charset="0"/>
              </a:rPr>
              <a:t>Kernel</a:t>
            </a:r>
          </a:p>
        </p:txBody>
      </p:sp>
      <p:sp>
        <p:nvSpPr>
          <p:cNvPr id="126984" name="Text Box 8">
            <a:extLst>
              <a:ext uri="{FF2B5EF4-FFF2-40B4-BE49-F238E27FC236}">
                <a16:creationId xmlns:a16="http://schemas.microsoft.com/office/drawing/2014/main" id="{3147204C-599F-4B4C-9445-8441A13E59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724400"/>
            <a:ext cx="2057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x-none" sz="3200">
                <a:latin typeface="Chalkboard" charset="0"/>
              </a:rPr>
              <a:t>Devices</a:t>
            </a:r>
            <a:endParaRPr lang="en-US" altLang="x-none" sz="3200">
              <a:solidFill>
                <a:srgbClr val="CCFF66"/>
              </a:solidFill>
              <a:latin typeface="Chalkboard" charset="0"/>
            </a:endParaRPr>
          </a:p>
        </p:txBody>
      </p:sp>
      <p:sp>
        <p:nvSpPr>
          <p:cNvPr id="126985" name="Text Box 9">
            <a:extLst>
              <a:ext uri="{FF2B5EF4-FFF2-40B4-BE49-F238E27FC236}">
                <a16:creationId xmlns:a16="http://schemas.microsoft.com/office/drawing/2014/main" id="{5606E6A6-3C50-234E-9894-FFBA2F738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667000"/>
            <a:ext cx="2590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x-none" sz="2000">
                <a:solidFill>
                  <a:schemeClr val="folHlink"/>
                </a:solidFill>
                <a:latin typeface="Chalkboard" charset="0"/>
              </a:rPr>
              <a:t>system calls</a:t>
            </a:r>
          </a:p>
        </p:txBody>
      </p:sp>
      <p:sp>
        <p:nvSpPr>
          <p:cNvPr id="126986" name="Text Box 10">
            <a:extLst>
              <a:ext uri="{FF2B5EF4-FFF2-40B4-BE49-F238E27FC236}">
                <a16:creationId xmlns:a16="http://schemas.microsoft.com/office/drawing/2014/main" id="{0CAEF4DB-EA29-1749-BFBC-5D416D7BFA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886200"/>
            <a:ext cx="2590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x-none" sz="2000">
                <a:solidFill>
                  <a:schemeClr val="folHlink"/>
                </a:solidFill>
                <a:latin typeface="Chalkboard" charset="0"/>
              </a:rPr>
              <a:t>device drivers</a:t>
            </a:r>
          </a:p>
        </p:txBody>
      </p:sp>
      <p:sp>
        <p:nvSpPr>
          <p:cNvPr id="126987" name="Line 11">
            <a:extLst>
              <a:ext uri="{FF2B5EF4-FFF2-40B4-BE49-F238E27FC236}">
                <a16:creationId xmlns:a16="http://schemas.microsoft.com/office/drawing/2014/main" id="{66465781-5B75-C242-8790-04C369CE288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4191000"/>
            <a:ext cx="0" cy="30480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126988" name="Line 12">
            <a:extLst>
              <a:ext uri="{FF2B5EF4-FFF2-40B4-BE49-F238E27FC236}">
                <a16:creationId xmlns:a16="http://schemas.microsoft.com/office/drawing/2014/main" id="{E23DEFA9-6ACF-5148-9200-D6E250611B2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2971800"/>
            <a:ext cx="0" cy="30480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126989" name="Text Box 13">
            <a:extLst>
              <a:ext uri="{FF2B5EF4-FFF2-40B4-BE49-F238E27FC236}">
                <a16:creationId xmlns:a16="http://schemas.microsoft.com/office/drawing/2014/main" id="{23488746-93AF-C148-ACE6-AC29BDD3E2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209800"/>
            <a:ext cx="2590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x-none" sz="2000">
                <a:solidFill>
                  <a:srgbClr val="FF6666"/>
                </a:solidFill>
                <a:latin typeface="Chalkboard" charset="0"/>
              </a:rPr>
              <a:t>shell scripts</a:t>
            </a:r>
          </a:p>
        </p:txBody>
      </p:sp>
      <p:sp>
        <p:nvSpPr>
          <p:cNvPr id="126990" name="Text Box 14">
            <a:extLst>
              <a:ext uri="{FF2B5EF4-FFF2-40B4-BE49-F238E27FC236}">
                <a16:creationId xmlns:a16="http://schemas.microsoft.com/office/drawing/2014/main" id="{8B4E8127-25EC-294E-88C8-B2D4D4F588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178050"/>
            <a:ext cx="2590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x-none" sz="2000">
                <a:solidFill>
                  <a:srgbClr val="FF6666"/>
                </a:solidFill>
                <a:latin typeface="Chalkboard" charset="0"/>
              </a:rPr>
              <a:t>utilities</a:t>
            </a:r>
          </a:p>
        </p:txBody>
      </p:sp>
      <p:sp>
        <p:nvSpPr>
          <p:cNvPr id="126991" name="Text Box 15">
            <a:extLst>
              <a:ext uri="{FF2B5EF4-FFF2-40B4-BE49-F238E27FC236}">
                <a16:creationId xmlns:a16="http://schemas.microsoft.com/office/drawing/2014/main" id="{BF6D6480-EA4C-D147-A065-7B0F9D5E62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787650"/>
            <a:ext cx="2590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x-none" sz="2000">
                <a:solidFill>
                  <a:schemeClr val="folHlink"/>
                </a:solidFill>
                <a:latin typeface="Chalkboard" charset="0"/>
              </a:rPr>
              <a:t>compilers</a:t>
            </a:r>
          </a:p>
        </p:txBody>
      </p:sp>
      <p:sp>
        <p:nvSpPr>
          <p:cNvPr id="126992" name="Text Box 16">
            <a:extLst>
              <a:ext uri="{FF2B5EF4-FFF2-40B4-BE49-F238E27FC236}">
                <a16:creationId xmlns:a16="http://schemas.microsoft.com/office/drawing/2014/main" id="{1E7A9766-99DB-D14A-9ABB-99977501F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429000"/>
            <a:ext cx="2590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x-none" sz="2000">
                <a:solidFill>
                  <a:schemeClr val="folHlink"/>
                </a:solidFill>
                <a:latin typeface="Chalkboard" charset="0"/>
              </a:rPr>
              <a:t>signal handler</a:t>
            </a:r>
          </a:p>
        </p:txBody>
      </p:sp>
      <p:sp>
        <p:nvSpPr>
          <p:cNvPr id="126993" name="Text Box 17">
            <a:extLst>
              <a:ext uri="{FF2B5EF4-FFF2-40B4-BE49-F238E27FC236}">
                <a16:creationId xmlns:a16="http://schemas.microsoft.com/office/drawing/2014/main" id="{20AF6DB8-5591-124D-8136-B87B0FAA1C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429000"/>
            <a:ext cx="2590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x-none" sz="2000">
                <a:solidFill>
                  <a:schemeClr val="folHlink"/>
                </a:solidFill>
                <a:latin typeface="Chalkboard" charset="0"/>
              </a:rPr>
              <a:t>scheduler</a:t>
            </a:r>
          </a:p>
        </p:txBody>
      </p:sp>
      <p:sp>
        <p:nvSpPr>
          <p:cNvPr id="126994" name="Text Box 18">
            <a:extLst>
              <a:ext uri="{FF2B5EF4-FFF2-40B4-BE49-F238E27FC236}">
                <a16:creationId xmlns:a16="http://schemas.microsoft.com/office/drawing/2014/main" id="{D37774A6-B206-F44B-8E12-8F21DF047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886200"/>
            <a:ext cx="2590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x-none" sz="2000">
                <a:solidFill>
                  <a:schemeClr val="folHlink"/>
                </a:solidFill>
                <a:latin typeface="Chalkboard" charset="0"/>
              </a:rPr>
              <a:t>swapper</a:t>
            </a:r>
          </a:p>
        </p:txBody>
      </p:sp>
      <p:sp>
        <p:nvSpPr>
          <p:cNvPr id="126995" name="Text Box 19">
            <a:extLst>
              <a:ext uri="{FF2B5EF4-FFF2-40B4-BE49-F238E27FC236}">
                <a16:creationId xmlns:a16="http://schemas.microsoft.com/office/drawing/2014/main" id="{080BAA77-916A-3A46-9EEB-25718DF6D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616450"/>
            <a:ext cx="2590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x-none" sz="2000">
                <a:solidFill>
                  <a:schemeClr val="bg2"/>
                </a:solidFill>
                <a:latin typeface="Chalkboard" charset="0"/>
              </a:rPr>
              <a:t>terminal</a:t>
            </a:r>
          </a:p>
        </p:txBody>
      </p:sp>
      <p:sp>
        <p:nvSpPr>
          <p:cNvPr id="126996" name="Text Box 20">
            <a:extLst>
              <a:ext uri="{FF2B5EF4-FFF2-40B4-BE49-F238E27FC236}">
                <a16:creationId xmlns:a16="http://schemas.microsoft.com/office/drawing/2014/main" id="{EA2AE127-DC4C-884C-BF7A-05FB1516DD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073650"/>
            <a:ext cx="2590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x-none" sz="2000">
                <a:solidFill>
                  <a:schemeClr val="bg2"/>
                </a:solidFill>
                <a:latin typeface="Chalkboard" charset="0"/>
              </a:rPr>
              <a:t>disk</a:t>
            </a:r>
          </a:p>
        </p:txBody>
      </p:sp>
      <p:sp>
        <p:nvSpPr>
          <p:cNvPr id="126997" name="Text Box 21">
            <a:extLst>
              <a:ext uri="{FF2B5EF4-FFF2-40B4-BE49-F238E27FC236}">
                <a16:creationId xmlns:a16="http://schemas.microsoft.com/office/drawing/2014/main" id="{FB14E9F7-D1F0-7C44-820C-C82B4DD6B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616450"/>
            <a:ext cx="2590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x-none" sz="2000">
                <a:solidFill>
                  <a:schemeClr val="bg2"/>
                </a:solidFill>
                <a:latin typeface="Chalkboard" charset="0"/>
              </a:rPr>
              <a:t>printer</a:t>
            </a:r>
          </a:p>
        </p:txBody>
      </p:sp>
      <p:sp>
        <p:nvSpPr>
          <p:cNvPr id="126998" name="Text Box 22">
            <a:extLst>
              <a:ext uri="{FF2B5EF4-FFF2-40B4-BE49-F238E27FC236}">
                <a16:creationId xmlns:a16="http://schemas.microsoft.com/office/drawing/2014/main" id="{D3343FF2-D930-5C41-BAFE-959052FFF7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073650"/>
            <a:ext cx="2590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x-none" sz="2000">
                <a:solidFill>
                  <a:schemeClr val="bg2"/>
                </a:solidFill>
                <a:latin typeface="Chalkboard" charset="0"/>
              </a:rPr>
              <a:t>RAM</a:t>
            </a:r>
          </a:p>
        </p:txBody>
      </p:sp>
      <p:sp>
        <p:nvSpPr>
          <p:cNvPr id="126999" name="Line 23">
            <a:extLst>
              <a:ext uri="{FF2B5EF4-FFF2-40B4-BE49-F238E27FC236}">
                <a16:creationId xmlns:a16="http://schemas.microsoft.com/office/drawing/2014/main" id="{704B3302-3BC3-1541-9C47-3F01D050DBDA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971800"/>
            <a:ext cx="0" cy="30480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127000" name="Line 24">
            <a:extLst>
              <a:ext uri="{FF2B5EF4-FFF2-40B4-BE49-F238E27FC236}">
                <a16:creationId xmlns:a16="http://schemas.microsoft.com/office/drawing/2014/main" id="{4E0F0B8B-9695-514F-A498-4C50511391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4191000"/>
            <a:ext cx="0" cy="30480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127001" name="Text Box 25">
            <a:extLst>
              <a:ext uri="{FF2B5EF4-FFF2-40B4-BE49-F238E27FC236}">
                <a16:creationId xmlns:a16="http://schemas.microsoft.com/office/drawing/2014/main" id="{FB8B64F6-B806-B044-8595-DD7684EBE4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482850"/>
            <a:ext cx="2590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x-none" sz="2000">
                <a:solidFill>
                  <a:schemeClr val="folHlink"/>
                </a:solidFill>
                <a:latin typeface="Chalkboard" charset="0"/>
              </a:rPr>
              <a:t>C programs</a:t>
            </a: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>
            <a:extLst>
              <a:ext uri="{FF2B5EF4-FFF2-40B4-BE49-F238E27FC236}">
                <a16:creationId xmlns:a16="http://schemas.microsoft.com/office/drawing/2014/main" id="{1D035EC6-2053-E74D-AFF5-506CD5020A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Background Commands</a:t>
            </a:r>
          </a:p>
        </p:txBody>
      </p:sp>
      <p:sp>
        <p:nvSpPr>
          <p:cNvPr id="536579" name="Rectangle 3">
            <a:extLst>
              <a:ext uri="{FF2B5EF4-FFF2-40B4-BE49-F238E27FC236}">
                <a16:creationId xmlns:a16="http://schemas.microsoft.com/office/drawing/2014/main" id="{F858D5C2-A80B-6347-B6BA-037A93E84E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>
                <a:solidFill>
                  <a:srgbClr val="0000FF"/>
                </a:solidFill>
              </a:rPr>
              <a:t>Any command ending with </a:t>
            </a:r>
            <a:r>
              <a:rPr lang="en-US" altLang="x-none"/>
              <a:t>"</a:t>
            </a:r>
            <a:r>
              <a:rPr lang="en-US" altLang="x-none">
                <a:solidFill>
                  <a:srgbClr val="FF0066"/>
                </a:solidFill>
              </a:rPr>
              <a:t>&amp;</a:t>
            </a:r>
            <a:r>
              <a:rPr lang="en-US" altLang="x-none"/>
              <a:t>" </a:t>
            </a:r>
            <a:r>
              <a:rPr lang="en-US" altLang="x-none">
                <a:solidFill>
                  <a:srgbClr val="0000FF"/>
                </a:solidFill>
              </a:rPr>
              <a:t>is run in the background.</a:t>
            </a:r>
          </a:p>
          <a:p>
            <a:pPr eaLnBrk="1" hangingPunct="1">
              <a:defRPr/>
            </a:pPr>
            <a:endParaRPr lang="en-US" altLang="x-none"/>
          </a:p>
          <a:p>
            <a:pPr eaLnBrk="1" hangingPunct="1">
              <a:defRPr/>
            </a:pPr>
            <a:endParaRPr lang="en-US" altLang="x-none"/>
          </a:p>
          <a:p>
            <a:pPr eaLnBrk="1" hangingPunct="1">
              <a:defRPr/>
            </a:pPr>
            <a:r>
              <a:rPr lang="en-US" altLang="x-none" b="1">
                <a:latin typeface="Courier New" charset="0"/>
              </a:rPr>
              <a:t>wait</a:t>
            </a:r>
            <a:r>
              <a:rPr lang="en-US" altLang="x-none"/>
              <a:t> will block until the command finishes</a:t>
            </a:r>
          </a:p>
        </p:txBody>
      </p:sp>
      <p:sp>
        <p:nvSpPr>
          <p:cNvPr id="536580" name="Text Box 4">
            <a:extLst>
              <a:ext uri="{FF2B5EF4-FFF2-40B4-BE49-F238E27FC236}">
                <a16:creationId xmlns:a16="http://schemas.microsoft.com/office/drawing/2014/main" id="{913289D7-F55B-3441-B4DE-9ED6A124D5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200400"/>
            <a:ext cx="31242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sz="2400" b="1" err="1">
                <a:latin typeface="Courier New" charset="0"/>
              </a:rPr>
              <a:t>firefox</a:t>
            </a:r>
            <a:r>
              <a:rPr lang="en-US" altLang="x-none" sz="2400" b="1">
                <a:latin typeface="Courier New" charset="0"/>
              </a:rPr>
              <a:t> &amp;</a:t>
            </a:r>
            <a:endParaRPr lang="en-US" altLang="x-none" sz="2400">
              <a:latin typeface="Courier New" charset="0"/>
            </a:endParaRP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>
            <a:extLst>
              <a:ext uri="{FF2B5EF4-FFF2-40B4-BE49-F238E27FC236}">
                <a16:creationId xmlns:a16="http://schemas.microsoft.com/office/drawing/2014/main" id="{158D6B60-DA22-724F-9D7C-066D78C02B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Redirection of input/</a:t>
            </a:r>
            <a:r>
              <a:rPr lang="en-US" altLang="x-none" b="1" err="1">
                <a:solidFill>
                  <a:srgbClr val="0000FF"/>
                </a:solidFill>
              </a:rPr>
              <a:t>ouput</a:t>
            </a:r>
            <a:endParaRPr lang="en-US" altLang="x-none" b="1">
              <a:solidFill>
                <a:srgbClr val="0000FF"/>
              </a:solidFill>
            </a:endParaRPr>
          </a:p>
        </p:txBody>
      </p:sp>
      <p:sp>
        <p:nvSpPr>
          <p:cNvPr id="540675" name="Rectangle 3">
            <a:extLst>
              <a:ext uri="{FF2B5EF4-FFF2-40B4-BE49-F238E27FC236}">
                <a16:creationId xmlns:a16="http://schemas.microsoft.com/office/drawing/2014/main" id="{F0FA9761-C63E-7142-A494-47B76E3806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772400" cy="464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dirty="0">
                <a:solidFill>
                  <a:srgbClr val="0000FF"/>
                </a:solidFill>
              </a:rPr>
              <a:t>Redirection of output</a:t>
            </a:r>
            <a:r>
              <a:rPr lang="en-US" altLang="x-none" dirty="0"/>
              <a:t>: </a:t>
            </a:r>
            <a:r>
              <a:rPr lang="en-US" altLang="x-none" dirty="0">
                <a:solidFill>
                  <a:srgbClr val="0000FF"/>
                </a:solidFill>
              </a:rPr>
              <a:t>&gt;</a:t>
            </a:r>
          </a:p>
          <a:p>
            <a:pPr lvl="1" eaLnBrk="1" hangingPunct="1">
              <a:defRPr/>
            </a:pPr>
            <a:r>
              <a:rPr lang="en-US" altLang="x-none" dirty="0"/>
              <a:t>example</a:t>
            </a:r>
            <a:r>
              <a:rPr lang="en-US" altLang="x-none" dirty="0">
                <a:latin typeface="Courier New" charset="0"/>
              </a:rPr>
              <a:t>:$ ls -l &gt; </a:t>
            </a:r>
            <a:r>
              <a:rPr lang="en-US" altLang="x-none" dirty="0" err="1">
                <a:latin typeface="Courier New" charset="0"/>
              </a:rPr>
              <a:t>my_files</a:t>
            </a:r>
            <a:endParaRPr lang="en-US" altLang="x-none" dirty="0"/>
          </a:p>
          <a:p>
            <a:pPr eaLnBrk="1" hangingPunct="1">
              <a:defRPr/>
            </a:pPr>
            <a:r>
              <a:rPr lang="en-US" altLang="x-none" dirty="0">
                <a:solidFill>
                  <a:srgbClr val="0000FF"/>
                </a:solidFill>
              </a:rPr>
              <a:t>Redirection of input</a:t>
            </a:r>
            <a:r>
              <a:rPr lang="en-US" altLang="x-none" dirty="0"/>
              <a:t>:  </a:t>
            </a:r>
            <a:r>
              <a:rPr lang="en-US" altLang="x-none" dirty="0">
                <a:solidFill>
                  <a:srgbClr val="0000FF"/>
                </a:solidFill>
              </a:rPr>
              <a:t>&lt;</a:t>
            </a:r>
          </a:p>
          <a:p>
            <a:pPr lvl="1" eaLnBrk="1" hangingPunct="1">
              <a:defRPr/>
            </a:pPr>
            <a:r>
              <a:rPr lang="en-US" altLang="x-none" dirty="0"/>
              <a:t>example: </a:t>
            </a:r>
            <a:r>
              <a:rPr lang="en-US" altLang="x-none" dirty="0">
                <a:latin typeface="Courier New" charset="0"/>
              </a:rPr>
              <a:t>$ cat &lt;</a:t>
            </a:r>
            <a:r>
              <a:rPr lang="en-US" altLang="x-none" dirty="0" err="1">
                <a:latin typeface="Courier New" charset="0"/>
              </a:rPr>
              <a:t>input.data</a:t>
            </a:r>
            <a:endParaRPr lang="en-US" altLang="x-none" dirty="0">
              <a:latin typeface="Courier New" charset="0"/>
            </a:endParaRPr>
          </a:p>
          <a:p>
            <a:pPr eaLnBrk="1" hangingPunct="1">
              <a:defRPr/>
            </a:pPr>
            <a:r>
              <a:rPr lang="en-US" altLang="x-none" dirty="0">
                <a:solidFill>
                  <a:srgbClr val="0000FF"/>
                </a:solidFill>
              </a:rPr>
              <a:t>Append output</a:t>
            </a:r>
            <a:r>
              <a:rPr lang="en-US" altLang="x-none" dirty="0"/>
              <a:t>: </a:t>
            </a:r>
            <a:r>
              <a:rPr lang="en-US" altLang="x-none" dirty="0">
                <a:solidFill>
                  <a:srgbClr val="0000FF"/>
                </a:solidFill>
              </a:rPr>
              <a:t>&gt;&gt;</a:t>
            </a:r>
          </a:p>
          <a:p>
            <a:pPr lvl="1" eaLnBrk="1" hangingPunct="1">
              <a:defRPr/>
            </a:pPr>
            <a:r>
              <a:rPr lang="en-US" altLang="x-none" dirty="0"/>
              <a:t>example: </a:t>
            </a:r>
            <a:r>
              <a:rPr lang="en-US" altLang="x-none" dirty="0">
                <a:latin typeface="Courier New" charset="0"/>
              </a:rPr>
              <a:t>$ date &gt;&gt; </a:t>
            </a:r>
            <a:r>
              <a:rPr lang="en-US" altLang="x-none" dirty="0" err="1">
                <a:latin typeface="Courier New" charset="0"/>
              </a:rPr>
              <a:t>logfile</a:t>
            </a:r>
            <a:endParaRPr lang="en-US" altLang="x-none" dirty="0">
              <a:latin typeface="Courier New" charset="0"/>
            </a:endParaRPr>
          </a:p>
          <a:p>
            <a:pPr eaLnBrk="1" hangingPunct="1">
              <a:defRPr/>
            </a:pPr>
            <a:r>
              <a:rPr lang="en-US" altLang="x-none" dirty="0">
                <a:solidFill>
                  <a:srgbClr val="0000FF"/>
                </a:solidFill>
              </a:rPr>
              <a:t>Arbitrary file descriptor redirection: </a:t>
            </a:r>
            <a:r>
              <a:rPr lang="en-US" altLang="x-none" i="1" dirty="0" err="1">
                <a:solidFill>
                  <a:srgbClr val="0000FF"/>
                </a:solidFill>
              </a:rPr>
              <a:t>fd</a:t>
            </a:r>
            <a:r>
              <a:rPr lang="en-US" altLang="x-none" dirty="0">
                <a:solidFill>
                  <a:srgbClr val="0000FF"/>
                </a:solidFill>
              </a:rPr>
              <a:t>&gt;</a:t>
            </a:r>
          </a:p>
          <a:p>
            <a:pPr lvl="1" eaLnBrk="1" hangingPunct="1">
              <a:defRPr/>
            </a:pPr>
            <a:r>
              <a:rPr lang="en-US" altLang="x-none" dirty="0">
                <a:solidFill>
                  <a:srgbClr val="0000FF"/>
                </a:solidFill>
              </a:rPr>
              <a:t>example: </a:t>
            </a:r>
            <a:r>
              <a:rPr lang="en-US" altLang="x-none" dirty="0">
                <a:solidFill>
                  <a:srgbClr val="0000FF"/>
                </a:solidFill>
                <a:latin typeface="Courier New" charset="0"/>
              </a:rPr>
              <a:t>$ ls –l 2&gt; </a:t>
            </a:r>
            <a:r>
              <a:rPr lang="en-US" altLang="x-none" dirty="0" err="1">
                <a:solidFill>
                  <a:srgbClr val="0000FF"/>
                </a:solidFill>
                <a:latin typeface="Courier New" charset="0"/>
              </a:rPr>
              <a:t>error_log</a:t>
            </a:r>
            <a:endParaRPr lang="en-US" altLang="x-none" dirty="0">
              <a:solidFill>
                <a:srgbClr val="0000FF"/>
              </a:solidFill>
              <a:latin typeface="Courier New" charset="0"/>
            </a:endParaRPr>
          </a:p>
        </p:txBody>
      </p:sp>
    </p:spTree>
  </p:cSld>
  <p:clrMapOvr>
    <a:masterClrMapping/>
  </p:clrMapOvr>
  <p:transition spd="slow"/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>
            <a:extLst>
              <a:ext uri="{FF2B5EF4-FFF2-40B4-BE49-F238E27FC236}">
                <a16:creationId xmlns:a16="http://schemas.microsoft.com/office/drawing/2014/main" id="{10C27C2F-5E5E-DD4C-AC3A-5FF90C0B14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Multiple Redirection</a:t>
            </a:r>
          </a:p>
        </p:txBody>
      </p:sp>
      <p:sp>
        <p:nvSpPr>
          <p:cNvPr id="542723" name="Rectangle 3">
            <a:extLst>
              <a:ext uri="{FF2B5EF4-FFF2-40B4-BE49-F238E27FC236}">
                <a16:creationId xmlns:a16="http://schemas.microsoft.com/office/drawing/2014/main" id="{DB56733A-2008-6C46-A11D-DA3B23EBCC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3058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x-none" b="1">
                <a:latin typeface="Courier New" charset="0"/>
              </a:rPr>
              <a:t>cmd 2&gt;file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x-none"/>
              <a:t>send standard error to file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x-none"/>
              <a:t>standard output remains the same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b="1">
                <a:latin typeface="Courier New" charset="0"/>
              </a:rPr>
              <a:t>cmd &gt; file 2&gt;&amp;1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x-none"/>
              <a:t> send both standard error and standard output to file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b="1">
                <a:latin typeface="Courier New" charset="0"/>
              </a:rPr>
              <a:t>cmd &gt; file1 2&gt;file2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x-none"/>
              <a:t>send standard output to file1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x-none"/>
              <a:t>send standard error to file2</a:t>
            </a:r>
          </a:p>
        </p:txBody>
      </p:sp>
    </p:spTree>
  </p:cSld>
  <p:clrMapOvr>
    <a:masterClrMapping/>
  </p:clrMapOvr>
  <p:transition spd="slow"/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>
            <a:extLst>
              <a:ext uri="{FF2B5EF4-FFF2-40B4-BE49-F238E27FC236}">
                <a16:creationId xmlns:a16="http://schemas.microsoft.com/office/drawing/2014/main" id="{F0CF7B3A-1AA7-9145-8B09-D977E3D0D7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Shell Variables</a:t>
            </a:r>
          </a:p>
        </p:txBody>
      </p:sp>
      <p:sp>
        <p:nvSpPr>
          <p:cNvPr id="548867" name="Rectangle 3">
            <a:extLst>
              <a:ext uri="{FF2B5EF4-FFF2-40B4-BE49-F238E27FC236}">
                <a16:creationId xmlns:a16="http://schemas.microsoft.com/office/drawing/2014/main" id="{E7175304-2249-C149-9021-5479BF2AED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x-none"/>
              <a:t>To set: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b="1">
                <a:solidFill>
                  <a:srgbClr val="0000FF"/>
                </a:solidFill>
                <a:latin typeface="Courier New" charset="0"/>
              </a:rPr>
              <a:t>name=value</a:t>
            </a:r>
            <a:endParaRPr lang="en-US" altLang="x-none" sz="240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/>
              <a:t>Read:</a:t>
            </a:r>
            <a:r>
              <a:rPr lang="en-US" altLang="x-none" b="1"/>
              <a:t>  </a:t>
            </a:r>
            <a:r>
              <a:rPr lang="en-US" altLang="x-none" b="1">
                <a:solidFill>
                  <a:srgbClr val="0000FF"/>
                </a:solidFill>
                <a:latin typeface="Courier New" charset="0"/>
              </a:rPr>
              <a:t>$</a:t>
            </a:r>
            <a:r>
              <a:rPr lang="en-US" altLang="x-none" b="1" err="1">
                <a:solidFill>
                  <a:srgbClr val="0000FF"/>
                </a:solidFill>
                <a:latin typeface="Courier New" charset="0"/>
              </a:rPr>
              <a:t>var</a:t>
            </a:r>
            <a:endParaRPr lang="en-US" altLang="x-none" b="1">
              <a:solidFill>
                <a:srgbClr val="0000FF"/>
              </a:solidFill>
              <a:latin typeface="Courier New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/>
              <a:t>Variables can be local or environment.  Environment variables are part of UNIX and can be accessed by child processes.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b="1">
                <a:solidFill>
                  <a:srgbClr val="0000FF"/>
                </a:solidFill>
              </a:rPr>
              <a:t>Turn local variable into environment:</a:t>
            </a:r>
            <a:endParaRPr lang="en-US" altLang="x-none" b="1">
              <a:solidFill>
                <a:srgbClr val="0000FF"/>
              </a:solidFill>
              <a:latin typeface="Courier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b="1">
                <a:latin typeface="Courier" charset="0"/>
              </a:rPr>
              <a:t>    </a:t>
            </a:r>
            <a:r>
              <a:rPr lang="en-US" altLang="x-none" b="1">
                <a:solidFill>
                  <a:srgbClr val="0000FF"/>
                </a:solidFill>
                <a:latin typeface="Courier New" charset="0"/>
              </a:rPr>
              <a:t>export variable</a:t>
            </a: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>
            <a:extLst>
              <a:ext uri="{FF2B5EF4-FFF2-40B4-BE49-F238E27FC236}">
                <a16:creationId xmlns:a16="http://schemas.microsoft.com/office/drawing/2014/main" id="{2A635117-4F0F-E844-B659-684CA11CCD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Variable Example</a:t>
            </a:r>
          </a:p>
        </p:txBody>
      </p:sp>
      <p:sp>
        <p:nvSpPr>
          <p:cNvPr id="550915" name="Text Box 3">
            <a:extLst>
              <a:ext uri="{FF2B5EF4-FFF2-40B4-BE49-F238E27FC236}">
                <a16:creationId xmlns:a16="http://schemas.microsoft.com/office/drawing/2014/main" id="{1AF87565-E7D8-F448-AE4A-A2C91126E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2438400"/>
            <a:ext cx="41910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sz="2000" b="1">
                <a:latin typeface="Courier New" charset="0"/>
              </a:rPr>
              <a:t>#!/bin/sh</a:t>
            </a:r>
            <a:br>
              <a:rPr lang="en-US" altLang="x-none" sz="2000" b="1">
                <a:latin typeface="Courier New" charset="0"/>
              </a:rPr>
            </a:br>
            <a:br>
              <a:rPr lang="en-US" altLang="x-none" sz="2000" b="1">
                <a:latin typeface="Courier New" charset="0"/>
              </a:rPr>
            </a:br>
            <a:r>
              <a:rPr lang="en-US" altLang="x-none" sz="2000" b="1">
                <a:latin typeface="Courier New" charset="0"/>
              </a:rPr>
              <a:t>MESSAGE="Hello World"</a:t>
            </a:r>
            <a:br>
              <a:rPr lang="en-US" altLang="x-none" sz="2000" b="1">
                <a:latin typeface="Courier New" charset="0"/>
              </a:rPr>
            </a:br>
            <a:r>
              <a:rPr lang="en-US" altLang="x-none" sz="2000" b="1">
                <a:latin typeface="Courier New" charset="0"/>
              </a:rPr>
              <a:t>echo $MESSAGE</a:t>
            </a:r>
            <a:endParaRPr lang="en-US" altLang="x-none" sz="2000">
              <a:latin typeface="Courier New" charset="0"/>
            </a:endParaRPr>
          </a:p>
        </p:txBody>
      </p:sp>
      <p:sp>
        <p:nvSpPr>
          <p:cNvPr id="550916" name="Rectangle 4">
            <a:extLst>
              <a:ext uri="{FF2B5EF4-FFF2-40B4-BE49-F238E27FC236}">
                <a16:creationId xmlns:a16="http://schemas.microsoft.com/office/drawing/2014/main" id="{223796A3-B872-0942-85F3-DCD845846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286000"/>
            <a:ext cx="3810000" cy="16002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>
            <a:extLst>
              <a:ext uri="{FF2B5EF4-FFF2-40B4-BE49-F238E27FC236}">
                <a16:creationId xmlns:a16="http://schemas.microsoft.com/office/drawing/2014/main" id="{072AC2F5-49E0-4A4F-8C16-C069098BCF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Example with Parameters</a:t>
            </a:r>
          </a:p>
        </p:txBody>
      </p:sp>
      <p:sp>
        <p:nvSpPr>
          <p:cNvPr id="561155" name="Rectangle 3">
            <a:extLst>
              <a:ext uri="{FF2B5EF4-FFF2-40B4-BE49-F238E27FC236}">
                <a16:creationId xmlns:a16="http://schemas.microsoft.com/office/drawing/2014/main" id="{50C0B162-A6FE-8C42-A856-09EC092D80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br>
              <a:rPr lang="en-US" altLang="x-none" sz="2800" b="1">
                <a:latin typeface="Courier New" charset="0"/>
              </a:rPr>
            </a:br>
            <a:r>
              <a:rPr lang="en-US" altLang="x-none" sz="2800" b="1">
                <a:latin typeface="Courier New" charset="0"/>
              </a:rPr>
              <a:t>#!/bin/</a:t>
            </a:r>
            <a:r>
              <a:rPr lang="en-US" altLang="x-none" sz="2800" b="1" err="1">
                <a:latin typeface="Courier New" charset="0"/>
              </a:rPr>
              <a:t>sh</a:t>
            </a:r>
            <a:br>
              <a:rPr lang="en-US" altLang="x-none" sz="2800" b="1">
                <a:latin typeface="Courier New" charset="0"/>
              </a:rPr>
            </a:br>
            <a:br>
              <a:rPr lang="en-US" altLang="x-none" sz="2800" b="1">
                <a:latin typeface="Courier New" charset="0"/>
              </a:rPr>
            </a:br>
            <a:r>
              <a:rPr lang="en-US" altLang="x-none" sz="2800" b="1">
                <a:latin typeface="Courier New" charset="0"/>
              </a:rPr>
              <a:t># Parameter 1: word</a:t>
            </a:r>
            <a:br>
              <a:rPr lang="en-US" altLang="x-none" sz="2800" b="1">
                <a:latin typeface="Courier New" charset="0"/>
              </a:rPr>
            </a:br>
            <a:r>
              <a:rPr lang="en-US" altLang="x-none" sz="2800" b="1">
                <a:latin typeface="Courier New" charset="0"/>
              </a:rPr>
              <a:t># Parameter 2: file</a:t>
            </a:r>
            <a:br>
              <a:rPr lang="en-US" altLang="x-none" sz="2800" b="1">
                <a:latin typeface="Courier New" charset="0"/>
              </a:rPr>
            </a:br>
            <a:r>
              <a:rPr lang="en-US" altLang="x-none" sz="2800" b="1">
                <a:latin typeface="Courier New" charset="0"/>
              </a:rPr>
              <a:t>grep $1 $2 | </a:t>
            </a:r>
            <a:r>
              <a:rPr lang="en-US" altLang="x-none" sz="2800" b="1" err="1">
                <a:latin typeface="Courier New" charset="0"/>
              </a:rPr>
              <a:t>wc</a:t>
            </a:r>
            <a:r>
              <a:rPr lang="en-US" altLang="x-none" sz="2800" b="1">
                <a:latin typeface="Courier New" charset="0"/>
              </a:rPr>
              <a:t> –l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br>
              <a:rPr lang="en-US" altLang="x-none" sz="2800" b="1">
                <a:latin typeface="Courier New" charset="0"/>
              </a:rPr>
            </a:br>
            <a:br>
              <a:rPr lang="en-US" altLang="x-none" sz="2800" b="1">
                <a:latin typeface="Courier New" charset="0"/>
              </a:rPr>
            </a:br>
            <a:r>
              <a:rPr lang="en-US" altLang="x-none" sz="2800" b="1">
                <a:latin typeface="Courier New" charset="0"/>
              </a:rPr>
              <a:t>$ </a:t>
            </a:r>
            <a:r>
              <a:rPr lang="en-US" altLang="x-none" sz="2800" b="1" i="1" err="1">
                <a:latin typeface="Courier New" charset="0"/>
              </a:rPr>
              <a:t>countlines</a:t>
            </a:r>
            <a:r>
              <a:rPr lang="en-US" altLang="x-none" sz="2800" b="1" i="1">
                <a:latin typeface="Courier New" charset="0"/>
              </a:rPr>
              <a:t> </a:t>
            </a:r>
            <a:r>
              <a:rPr lang="en-US" altLang="x-none" sz="2800" b="1" i="1" err="1">
                <a:latin typeface="Courier New" charset="0"/>
              </a:rPr>
              <a:t>ing</a:t>
            </a:r>
            <a:r>
              <a:rPr lang="en-US" altLang="x-none" sz="2800" b="1" i="1">
                <a:latin typeface="Courier New" charset="0"/>
              </a:rPr>
              <a:t> /</a:t>
            </a:r>
            <a:r>
              <a:rPr lang="en-US" altLang="x-none" sz="2800" b="1" i="1" err="1">
                <a:latin typeface="Courier New" charset="0"/>
              </a:rPr>
              <a:t>usr</a:t>
            </a:r>
            <a:r>
              <a:rPr lang="en-US" altLang="x-none" sz="2800" b="1" i="1">
                <a:latin typeface="Courier New" charset="0"/>
              </a:rPr>
              <a:t>/</a:t>
            </a:r>
            <a:r>
              <a:rPr lang="en-US" altLang="x-none" sz="2800" b="1" i="1" err="1">
                <a:latin typeface="Courier New" charset="0"/>
              </a:rPr>
              <a:t>dict</a:t>
            </a:r>
            <a:r>
              <a:rPr lang="en-US" altLang="x-none" sz="2800" b="1" i="1">
                <a:latin typeface="Courier New" charset="0"/>
              </a:rPr>
              <a:t>/words</a:t>
            </a:r>
            <a:br>
              <a:rPr lang="en-US" altLang="x-none"/>
            </a:br>
            <a:r>
              <a:rPr lang="en-US" altLang="x-none" sz="2800" b="1">
                <a:latin typeface="Courier New" charset="0"/>
              </a:rPr>
              <a:t>3277</a:t>
            </a:r>
          </a:p>
        </p:txBody>
      </p:sp>
      <p:sp>
        <p:nvSpPr>
          <p:cNvPr id="561156" name="Rectangle 4">
            <a:extLst>
              <a:ext uri="{FF2B5EF4-FFF2-40B4-BE49-F238E27FC236}">
                <a16:creationId xmlns:a16="http://schemas.microsoft.com/office/drawing/2014/main" id="{9BECDEBC-624B-FE40-A229-2AE992BDB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600200"/>
            <a:ext cx="6475412" cy="29718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2" name="Rectangle 2">
            <a:extLst>
              <a:ext uri="{FF2B5EF4-FFF2-40B4-BE49-F238E27FC236}">
                <a16:creationId xmlns:a16="http://schemas.microsoft.com/office/drawing/2014/main" id="{AD920FCB-4804-EB4E-BE3C-ED67032710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Special Parameters</a:t>
            </a:r>
          </a:p>
        </p:txBody>
      </p:sp>
      <p:sp>
        <p:nvSpPr>
          <p:cNvPr id="563203" name="Rectangle 3">
            <a:extLst>
              <a:ext uri="{FF2B5EF4-FFF2-40B4-BE49-F238E27FC236}">
                <a16:creationId xmlns:a16="http://schemas.microsoft.com/office/drawing/2014/main" id="{DC824317-B585-394A-80D7-EB1AB7878F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7885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sz="2800" b="1">
                <a:solidFill>
                  <a:srgbClr val="0000FF"/>
                </a:solidFill>
                <a:latin typeface="Courier New" charset="0"/>
              </a:rPr>
              <a:t>$#</a:t>
            </a:r>
            <a:r>
              <a:rPr lang="en-US" altLang="x-none" sz="2800">
                <a:latin typeface="Courier New" charset="0"/>
              </a:rPr>
              <a:t>	</a:t>
            </a:r>
            <a:r>
              <a:rPr lang="en-US" altLang="x-none" sz="2800"/>
              <a:t>	Number of positional parameters</a:t>
            </a:r>
          </a:p>
          <a:p>
            <a:pPr eaLnBrk="1" hangingPunct="1">
              <a:defRPr/>
            </a:pPr>
            <a:r>
              <a:rPr lang="en-US" altLang="x-none" sz="2800" b="1">
                <a:latin typeface="Courier New" charset="0"/>
              </a:rPr>
              <a:t>$-</a:t>
            </a:r>
            <a:r>
              <a:rPr lang="en-US" altLang="x-none" sz="2800" b="1"/>
              <a:t>	</a:t>
            </a:r>
            <a:r>
              <a:rPr lang="en-US" altLang="x-none" sz="2800"/>
              <a:t>          Options currently in effect</a:t>
            </a:r>
          </a:p>
          <a:p>
            <a:pPr eaLnBrk="1" hangingPunct="1">
              <a:defRPr/>
            </a:pPr>
            <a:r>
              <a:rPr lang="en-US" altLang="x-none" sz="2800" b="1">
                <a:solidFill>
                  <a:srgbClr val="0000FF"/>
                </a:solidFill>
                <a:latin typeface="Courier New" charset="0"/>
              </a:rPr>
              <a:t>$?</a:t>
            </a:r>
            <a:r>
              <a:rPr lang="en-US" altLang="x-none" sz="2800">
                <a:latin typeface="Courier New" charset="0"/>
              </a:rPr>
              <a:t> </a:t>
            </a:r>
            <a:r>
              <a:rPr lang="en-US" altLang="x-none" sz="2800"/>
              <a:t>	Exit value of last executed command</a:t>
            </a:r>
          </a:p>
          <a:p>
            <a:pPr eaLnBrk="1" hangingPunct="1">
              <a:defRPr/>
            </a:pPr>
            <a:r>
              <a:rPr lang="en-US" altLang="x-none" sz="2800" b="1">
                <a:solidFill>
                  <a:srgbClr val="0000FF"/>
                </a:solidFill>
                <a:latin typeface="Courier New" charset="0"/>
              </a:rPr>
              <a:t>$$</a:t>
            </a:r>
            <a:r>
              <a:rPr lang="en-US" altLang="x-none" sz="2800" b="1"/>
              <a:t>	</a:t>
            </a:r>
            <a:r>
              <a:rPr lang="en-US" altLang="x-none" sz="2800"/>
              <a:t>	Process number of current process</a:t>
            </a:r>
          </a:p>
          <a:p>
            <a:pPr eaLnBrk="1" hangingPunct="1">
              <a:defRPr/>
            </a:pPr>
            <a:r>
              <a:rPr lang="en-US" altLang="x-none" sz="2800" b="1">
                <a:solidFill>
                  <a:srgbClr val="0000FF"/>
                </a:solidFill>
                <a:latin typeface="Courier New" charset="0"/>
              </a:rPr>
              <a:t>$!</a:t>
            </a:r>
            <a:r>
              <a:rPr lang="en-US" altLang="x-none" sz="2800">
                <a:latin typeface="Courier New" charset="0"/>
              </a:rPr>
              <a:t>	</a:t>
            </a:r>
            <a:r>
              <a:rPr lang="en-US" altLang="x-none" sz="2800"/>
              <a:t>	Process number of background process</a:t>
            </a:r>
          </a:p>
          <a:p>
            <a:pPr eaLnBrk="1" hangingPunct="1">
              <a:defRPr/>
            </a:pPr>
            <a:r>
              <a:rPr lang="en-US" altLang="x-none" sz="2800" b="1">
                <a:latin typeface="Courier New" charset="0"/>
              </a:rPr>
              <a:t>$*</a:t>
            </a:r>
            <a:r>
              <a:rPr lang="en-US" altLang="x-none" sz="2800" b="1"/>
              <a:t>	</a:t>
            </a:r>
            <a:r>
              <a:rPr lang="en-US" altLang="x-none" sz="2800"/>
              <a:t>	All arguments on command line</a:t>
            </a:r>
          </a:p>
          <a:p>
            <a:pPr eaLnBrk="1" hangingPunct="1">
              <a:defRPr/>
            </a:pPr>
            <a:r>
              <a:rPr lang="en-US" altLang="x-none" sz="2800" b="1">
                <a:latin typeface="Courier New" charset="0"/>
              </a:rPr>
              <a:t>"$@"</a:t>
            </a:r>
            <a:r>
              <a:rPr lang="en-US" altLang="x-none" sz="2800"/>
              <a:t>	All arguments on command line 			individually quoted </a:t>
            </a:r>
            <a:r>
              <a:rPr lang="en-US" altLang="x-none" sz="2400" b="1">
                <a:latin typeface="Courier New" charset="0"/>
              </a:rPr>
              <a:t>"$1" "$2" ...</a:t>
            </a: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>
            <a:extLst>
              <a:ext uri="{FF2B5EF4-FFF2-40B4-BE49-F238E27FC236}">
                <a16:creationId xmlns:a16="http://schemas.microsoft.com/office/drawing/2014/main" id="{14D30A51-AEF4-4943-BDE2-639B0CCFE5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Command Substitution</a:t>
            </a:r>
          </a:p>
        </p:txBody>
      </p:sp>
      <p:sp>
        <p:nvSpPr>
          <p:cNvPr id="565251" name="Rectangle 3">
            <a:extLst>
              <a:ext uri="{FF2B5EF4-FFF2-40B4-BE49-F238E27FC236}">
                <a16:creationId xmlns:a16="http://schemas.microsoft.com/office/drawing/2014/main" id="{6E962D54-3B20-EA44-97DE-54E9FBF8CE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600200"/>
            <a:ext cx="8785225" cy="23463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sz="2800"/>
              <a:t>Used to turn the output of a command into a string</a:t>
            </a:r>
          </a:p>
          <a:p>
            <a:pPr eaLnBrk="1" hangingPunct="1">
              <a:defRPr/>
            </a:pPr>
            <a:r>
              <a:rPr lang="en-US" altLang="x-none" sz="2800"/>
              <a:t>Used to create arguments or variables</a:t>
            </a:r>
          </a:p>
          <a:p>
            <a:pPr eaLnBrk="1" hangingPunct="1">
              <a:defRPr/>
            </a:pPr>
            <a:r>
              <a:rPr lang="en-US" altLang="x-none" sz="2800"/>
              <a:t>Command is placed with grave accents </a:t>
            </a:r>
            <a:r>
              <a:rPr lang="en-US" altLang="x-none" sz="2800" b="1">
                <a:solidFill>
                  <a:srgbClr val="FF0066"/>
                </a:solidFill>
                <a:latin typeface="Courier New" charset="0"/>
              </a:rPr>
              <a:t>` `</a:t>
            </a:r>
            <a:r>
              <a:rPr lang="en-US" altLang="x-none" sz="2800"/>
              <a:t> to capture the output of command</a:t>
            </a:r>
          </a:p>
        </p:txBody>
      </p:sp>
      <p:sp>
        <p:nvSpPr>
          <p:cNvPr id="565252" name="Text Box 4">
            <a:extLst>
              <a:ext uri="{FF2B5EF4-FFF2-40B4-BE49-F238E27FC236}">
                <a16:creationId xmlns:a16="http://schemas.microsoft.com/office/drawing/2014/main" id="{C5F2BEED-A1C5-194E-A657-E742C301F7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038600"/>
            <a:ext cx="5486400" cy="268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sz="2000" b="1">
                <a:latin typeface="Courier New" charset="0"/>
              </a:rPr>
              <a:t>$ </a:t>
            </a:r>
            <a:r>
              <a:rPr lang="en-US" altLang="x-none" sz="2000" b="1" i="1">
                <a:latin typeface="Courier New" charset="0"/>
              </a:rPr>
              <a:t>date</a:t>
            </a:r>
            <a:br>
              <a:rPr lang="en-US" altLang="x-none" sz="2000" b="1">
                <a:latin typeface="Courier New" charset="0"/>
              </a:rPr>
            </a:br>
            <a:r>
              <a:rPr lang="en-US" altLang="x-none" sz="2000" b="1">
                <a:latin typeface="Courier New" charset="0"/>
              </a:rPr>
              <a:t>Wed Sep 25 14:40:56 EDT 2001</a:t>
            </a:r>
            <a:br>
              <a:rPr lang="en-US" altLang="x-none" sz="2000" b="1">
                <a:latin typeface="Courier New" charset="0"/>
              </a:rPr>
            </a:br>
            <a:r>
              <a:rPr lang="en-US" altLang="x-none" sz="2000" b="1">
                <a:latin typeface="Courier New" charset="0"/>
              </a:rPr>
              <a:t>$ </a:t>
            </a:r>
            <a:r>
              <a:rPr lang="en-US" altLang="x-none" sz="2000" b="1" i="1">
                <a:latin typeface="Courier New" charset="0"/>
              </a:rPr>
              <a:t>NOW=</a:t>
            </a:r>
            <a:r>
              <a:rPr lang="en-US" altLang="x-none" sz="2000" b="1" i="1">
                <a:latin typeface="Times New Roman" charset="0"/>
              </a:rPr>
              <a:t>`</a:t>
            </a:r>
            <a:r>
              <a:rPr lang="en-US" altLang="x-none" sz="2000" b="1" i="1">
                <a:latin typeface="Courier New" charset="0"/>
              </a:rPr>
              <a:t>date`</a:t>
            </a:r>
            <a:br>
              <a:rPr lang="en-US" altLang="x-none" sz="2000" b="1" i="1">
                <a:latin typeface="Courier New" charset="0"/>
              </a:rPr>
            </a:br>
            <a:br>
              <a:rPr lang="en-US" altLang="x-none" sz="2000" b="1" i="1">
                <a:latin typeface="Courier New" charset="0"/>
              </a:rPr>
            </a:br>
            <a:r>
              <a:rPr lang="en-US" altLang="x-none" sz="2000" b="1">
                <a:latin typeface="Courier New" charset="0"/>
              </a:rPr>
              <a:t>$</a:t>
            </a:r>
            <a:r>
              <a:rPr lang="en-US" altLang="x-none" sz="2000" b="1" i="1">
                <a:latin typeface="Courier New" charset="0"/>
              </a:rPr>
              <a:t> grep `generate_regexp` myfile.c</a:t>
            </a:r>
            <a:endParaRPr lang="en-US" altLang="x-none" sz="2000">
              <a:latin typeface="Times New Roman" charset="0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x-none" sz="2000" b="1">
                <a:latin typeface="Courier New" charset="0"/>
              </a:rPr>
              <a:t>$</a:t>
            </a:r>
            <a:r>
              <a:rPr lang="en-US" altLang="x-none" sz="2000" b="1" i="1">
                <a:latin typeface="Courier New" charset="0"/>
              </a:rPr>
              <a:t> sed "s/oldtext/`ls | head -1`/g"</a:t>
            </a:r>
            <a:br>
              <a:rPr lang="en-US" altLang="x-none" sz="2000" b="1" i="1">
                <a:latin typeface="Courier New" charset="0"/>
              </a:rPr>
            </a:br>
            <a:r>
              <a:rPr lang="en-US" altLang="x-none" sz="2000" b="1">
                <a:latin typeface="Courier New" charset="0"/>
              </a:rPr>
              <a:t>$</a:t>
            </a:r>
            <a:r>
              <a:rPr lang="en-US" altLang="x-none" sz="2000" b="1" i="1">
                <a:latin typeface="Courier New" charset="0"/>
              </a:rPr>
              <a:t> PATH=`myscript`:$PATH</a:t>
            </a:r>
            <a:br>
              <a:rPr lang="en-US" altLang="x-none" sz="2000" b="1" i="1">
                <a:latin typeface="Courier New" charset="0"/>
              </a:rPr>
            </a:br>
            <a:endParaRPr lang="en-US" altLang="x-none" sz="2000" b="1" i="1">
              <a:latin typeface="Courier New" charset="0"/>
            </a:endParaRP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>
            <a:extLst>
              <a:ext uri="{FF2B5EF4-FFF2-40B4-BE49-F238E27FC236}">
                <a16:creationId xmlns:a16="http://schemas.microsoft.com/office/drawing/2014/main" id="{1483E370-C93D-924A-930B-7DF5C62EE9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File name expansion</a:t>
            </a:r>
          </a:p>
        </p:txBody>
      </p:sp>
      <p:sp>
        <p:nvSpPr>
          <p:cNvPr id="567299" name="Rectangle 3">
            <a:extLst>
              <a:ext uri="{FF2B5EF4-FFF2-40B4-BE49-F238E27FC236}">
                <a16:creationId xmlns:a16="http://schemas.microsoft.com/office/drawing/2014/main" id="{A2C63C80-5F17-A042-A393-79705AB06C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sz="2800"/>
              <a:t>Used to generate a set of arguments from files</a:t>
            </a:r>
          </a:p>
          <a:p>
            <a:pPr eaLnBrk="1" hangingPunct="1">
              <a:defRPr/>
            </a:pPr>
            <a:r>
              <a:rPr lang="en-US" altLang="x-none" sz="2800"/>
              <a:t>Wildcards (patterns)	</a:t>
            </a:r>
          </a:p>
          <a:p>
            <a:pPr lvl="1" eaLnBrk="1" hangingPunct="1">
              <a:buFontTx/>
              <a:buNone/>
              <a:defRPr/>
            </a:pPr>
            <a:r>
              <a:rPr lang="en-US" altLang="x-none" sz="2400">
                <a:solidFill>
                  <a:srgbClr val="0000FF"/>
                </a:solidFill>
              </a:rPr>
              <a:t>*</a:t>
            </a:r>
            <a:r>
              <a:rPr lang="en-US" altLang="x-none" sz="2400"/>
              <a:t> 		matches any string of characters</a:t>
            </a:r>
          </a:p>
          <a:p>
            <a:pPr lvl="1" eaLnBrk="1" hangingPunct="1">
              <a:buFontTx/>
              <a:buNone/>
              <a:defRPr/>
            </a:pPr>
            <a:r>
              <a:rPr lang="en-US" altLang="x-none" sz="2400">
                <a:solidFill>
                  <a:srgbClr val="0000FF"/>
                </a:solidFill>
              </a:rPr>
              <a:t>?</a:t>
            </a:r>
            <a:r>
              <a:rPr lang="en-US" altLang="x-none" sz="2400"/>
              <a:t>		matches any single character</a:t>
            </a:r>
          </a:p>
          <a:p>
            <a:pPr lvl="1" eaLnBrk="1" hangingPunct="1">
              <a:buFontTx/>
              <a:buNone/>
              <a:defRPr/>
            </a:pPr>
            <a:r>
              <a:rPr lang="en-US" altLang="x-none" sz="2400">
                <a:solidFill>
                  <a:srgbClr val="0000FF"/>
                </a:solidFill>
              </a:rPr>
              <a:t>[</a:t>
            </a:r>
            <a:r>
              <a:rPr lang="en-US" altLang="x-none" sz="2400" b="1">
                <a:solidFill>
                  <a:srgbClr val="0000FF"/>
                </a:solidFill>
              </a:rPr>
              <a:t>list</a:t>
            </a:r>
            <a:r>
              <a:rPr lang="en-US" altLang="x-none" sz="2400">
                <a:solidFill>
                  <a:srgbClr val="0000FF"/>
                </a:solidFill>
              </a:rPr>
              <a:t>] </a:t>
            </a:r>
            <a:r>
              <a:rPr lang="en-US" altLang="x-none" sz="2400"/>
              <a:t>matches any character in </a:t>
            </a:r>
            <a:r>
              <a:rPr lang="en-US" altLang="x-none" sz="2400" b="1"/>
              <a:t>list</a:t>
            </a:r>
          </a:p>
          <a:p>
            <a:pPr lvl="1" eaLnBrk="1" hangingPunct="1">
              <a:buFontTx/>
              <a:buNone/>
              <a:defRPr/>
            </a:pPr>
            <a:r>
              <a:rPr lang="en-US" altLang="x-none" sz="2400" b="1"/>
              <a:t>[lower-upper] </a:t>
            </a:r>
            <a:r>
              <a:rPr lang="en-US" altLang="x-none" sz="2400"/>
              <a:t>matches any character in range </a:t>
            </a:r>
            <a:r>
              <a:rPr lang="en-US" altLang="x-none" sz="2400" b="1"/>
              <a:t>lower-upper </a:t>
            </a:r>
            <a:r>
              <a:rPr lang="en-US" altLang="x-none" sz="2400"/>
              <a:t>inclusive</a:t>
            </a:r>
          </a:p>
          <a:p>
            <a:pPr lvl="1" eaLnBrk="1" hangingPunct="1">
              <a:buFontTx/>
              <a:buNone/>
              <a:defRPr/>
            </a:pPr>
            <a:r>
              <a:rPr lang="en-US" altLang="x-none" sz="2400" b="1">
                <a:solidFill>
                  <a:srgbClr val="0000FF"/>
                </a:solidFill>
              </a:rPr>
              <a:t>[!list]</a:t>
            </a:r>
            <a:r>
              <a:rPr lang="en-US" altLang="x-none" sz="2400">
                <a:solidFill>
                  <a:srgbClr val="0000FF"/>
                </a:solidFill>
              </a:rPr>
              <a:t> </a:t>
            </a:r>
            <a:r>
              <a:rPr lang="en-US" altLang="x-none" sz="2400"/>
              <a:t>matches any character not in list</a:t>
            </a:r>
          </a:p>
          <a:p>
            <a:pPr eaLnBrk="1" hangingPunct="1">
              <a:defRPr/>
            </a:pPr>
            <a:r>
              <a:rPr lang="en-US" altLang="x-none" sz="2800" b="1">
                <a:solidFill>
                  <a:srgbClr val="0000FF"/>
                </a:solidFill>
              </a:rPr>
              <a:t>This is the same syntax that </a:t>
            </a:r>
            <a:r>
              <a:rPr lang="en-US" altLang="x-none" sz="2800" b="1">
                <a:solidFill>
                  <a:srgbClr val="FF0066"/>
                </a:solidFill>
              </a:rPr>
              <a:t>find</a:t>
            </a:r>
            <a:r>
              <a:rPr lang="en-US" altLang="x-none" sz="2800" b="1">
                <a:solidFill>
                  <a:srgbClr val="0000FF"/>
                </a:solidFill>
              </a:rPr>
              <a:t> uses</a:t>
            </a: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>
            <a:extLst>
              <a:ext uri="{FF2B5EF4-FFF2-40B4-BE49-F238E27FC236}">
                <a16:creationId xmlns:a16="http://schemas.microsoft.com/office/drawing/2014/main" id="{56CBA804-C28D-044C-8A7D-89CFD199E8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Boolean Operators</a:t>
            </a:r>
          </a:p>
        </p:txBody>
      </p:sp>
      <p:sp>
        <p:nvSpPr>
          <p:cNvPr id="573443" name="Rectangle 3">
            <a:extLst>
              <a:ext uri="{FF2B5EF4-FFF2-40B4-BE49-F238E27FC236}">
                <a16:creationId xmlns:a16="http://schemas.microsoft.com/office/drawing/2014/main" id="{8392BD22-EB65-6E4D-A4EB-81BB2A56BF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4925" y="1219200"/>
            <a:ext cx="8964613" cy="3886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sz="2800">
                <a:solidFill>
                  <a:srgbClr val="0000FF"/>
                </a:solidFill>
              </a:rPr>
              <a:t>Exit value of a program (</a:t>
            </a:r>
            <a:r>
              <a:rPr lang="en-US" altLang="x-none" sz="2800" b="1">
                <a:solidFill>
                  <a:srgbClr val="FF0066"/>
                </a:solidFill>
              </a:rPr>
              <a:t>exit</a:t>
            </a:r>
            <a:r>
              <a:rPr lang="en-US" altLang="x-none" sz="2800">
                <a:solidFill>
                  <a:srgbClr val="0000FF"/>
                </a:solidFill>
              </a:rPr>
              <a:t> system call) is a number</a:t>
            </a:r>
          </a:p>
          <a:p>
            <a:pPr lvl="1" eaLnBrk="1" hangingPunct="1">
              <a:defRPr/>
            </a:pPr>
            <a:r>
              <a:rPr lang="en-US" altLang="x-none" sz="2400">
                <a:solidFill>
                  <a:srgbClr val="FF0066"/>
                </a:solidFill>
              </a:rPr>
              <a:t>0</a:t>
            </a:r>
            <a:r>
              <a:rPr lang="en-US" altLang="x-none" sz="2400">
                <a:solidFill>
                  <a:srgbClr val="0000FF"/>
                </a:solidFill>
              </a:rPr>
              <a:t> means success</a:t>
            </a:r>
          </a:p>
          <a:p>
            <a:pPr lvl="1" eaLnBrk="1" hangingPunct="1">
              <a:defRPr/>
            </a:pPr>
            <a:r>
              <a:rPr lang="en-US" altLang="x-none" sz="2400">
                <a:solidFill>
                  <a:srgbClr val="FF0066"/>
                </a:solidFill>
              </a:rPr>
              <a:t>anything else is a failure code</a:t>
            </a:r>
          </a:p>
          <a:p>
            <a:pPr eaLnBrk="1" hangingPunct="1">
              <a:defRPr/>
            </a:pPr>
            <a:r>
              <a:rPr lang="en-US" altLang="x-none" sz="2800" i="1">
                <a:solidFill>
                  <a:srgbClr val="0000FF"/>
                </a:solidFill>
              </a:rPr>
              <a:t>cmd1</a:t>
            </a:r>
            <a:r>
              <a:rPr lang="en-US" altLang="x-none" sz="2800">
                <a:solidFill>
                  <a:srgbClr val="0000FF"/>
                </a:solidFill>
              </a:rPr>
              <a:t> </a:t>
            </a:r>
            <a:r>
              <a:rPr lang="en-US" altLang="x-none" sz="2400" b="1">
                <a:solidFill>
                  <a:srgbClr val="FF0066"/>
                </a:solidFill>
                <a:latin typeface="Courier New" charset="0"/>
              </a:rPr>
              <a:t>&amp;&amp;</a:t>
            </a:r>
            <a:r>
              <a:rPr lang="en-US" altLang="x-none" sz="2800">
                <a:solidFill>
                  <a:srgbClr val="0000FF"/>
                </a:solidFill>
              </a:rPr>
              <a:t> </a:t>
            </a:r>
            <a:r>
              <a:rPr lang="en-US" altLang="x-none" sz="2800" i="1">
                <a:solidFill>
                  <a:srgbClr val="0000FF"/>
                </a:solidFill>
              </a:rPr>
              <a:t>cmd2</a:t>
            </a:r>
          </a:p>
          <a:p>
            <a:pPr lvl="1" eaLnBrk="1" hangingPunct="1">
              <a:defRPr/>
            </a:pPr>
            <a:r>
              <a:rPr lang="en-US" altLang="x-none" sz="2400"/>
              <a:t>executes cmd2 if cmd1 is successful</a:t>
            </a:r>
          </a:p>
          <a:p>
            <a:pPr eaLnBrk="1" hangingPunct="1">
              <a:defRPr/>
            </a:pPr>
            <a:r>
              <a:rPr lang="en-US" altLang="x-none" sz="2800" i="1">
                <a:solidFill>
                  <a:srgbClr val="0000FF"/>
                </a:solidFill>
              </a:rPr>
              <a:t>cmd1</a:t>
            </a:r>
            <a:r>
              <a:rPr lang="en-US" altLang="x-none" sz="2800">
                <a:solidFill>
                  <a:srgbClr val="0000FF"/>
                </a:solidFill>
              </a:rPr>
              <a:t> </a:t>
            </a:r>
            <a:r>
              <a:rPr lang="en-US" altLang="x-none" sz="2400" b="1">
                <a:solidFill>
                  <a:srgbClr val="FF0066"/>
                </a:solidFill>
                <a:latin typeface="Courier New" charset="0"/>
              </a:rPr>
              <a:t>||</a:t>
            </a:r>
            <a:r>
              <a:rPr lang="en-US" altLang="x-none" sz="2800">
                <a:solidFill>
                  <a:srgbClr val="0000FF"/>
                </a:solidFill>
              </a:rPr>
              <a:t> </a:t>
            </a:r>
            <a:r>
              <a:rPr lang="en-US" altLang="x-none" sz="2800" i="1">
                <a:solidFill>
                  <a:srgbClr val="0000FF"/>
                </a:solidFill>
              </a:rPr>
              <a:t>cmd2</a:t>
            </a:r>
          </a:p>
          <a:p>
            <a:pPr lvl="1" eaLnBrk="1" hangingPunct="1">
              <a:defRPr/>
            </a:pPr>
            <a:r>
              <a:rPr lang="en-US" altLang="x-none" sz="2400"/>
              <a:t>executes cmd2 if cmd1 is not successful</a:t>
            </a:r>
          </a:p>
        </p:txBody>
      </p:sp>
      <p:sp>
        <p:nvSpPr>
          <p:cNvPr id="573444" name="Text Box 4">
            <a:extLst>
              <a:ext uri="{FF2B5EF4-FFF2-40B4-BE49-F238E27FC236}">
                <a16:creationId xmlns:a16="http://schemas.microsoft.com/office/drawing/2014/main" id="{2D1238CC-5D63-1144-AA8F-9A68F1CA07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410200"/>
            <a:ext cx="61722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sz="2000" b="1">
                <a:latin typeface="Courier New" charset="0"/>
              </a:rPr>
              <a:t>$ </a:t>
            </a:r>
            <a:r>
              <a:rPr lang="en-US" altLang="x-none" sz="2000" b="1" i="1">
                <a:latin typeface="Courier New" charset="0"/>
              </a:rPr>
              <a:t>ls bad_file &gt; /dev/null &amp;&amp; date</a:t>
            </a:r>
            <a:br>
              <a:rPr lang="en-US" altLang="x-none" sz="2000" i="1">
                <a:latin typeface="Courier New" charset="0"/>
              </a:rPr>
            </a:br>
            <a:r>
              <a:rPr lang="en-US" altLang="x-none" sz="2000" b="1">
                <a:latin typeface="Courier New" charset="0"/>
              </a:rPr>
              <a:t>$ </a:t>
            </a:r>
            <a:r>
              <a:rPr lang="en-US" altLang="x-none" sz="2000" b="1" i="1">
                <a:latin typeface="Courier New" charset="0"/>
              </a:rPr>
              <a:t>ls bad_file &gt; /dev/null || date</a:t>
            </a:r>
            <a:br>
              <a:rPr lang="en-US" altLang="x-none" sz="2000" b="1" i="1">
                <a:latin typeface="Courier New" charset="0"/>
              </a:rPr>
            </a:br>
            <a:r>
              <a:rPr lang="en-US" altLang="x-none" sz="2000" b="1">
                <a:latin typeface="Courier New" charset="0"/>
              </a:rPr>
              <a:t>Wed Sep 26 07:43:23 2006</a:t>
            </a:r>
            <a:endParaRPr lang="en-US" altLang="x-none" sz="2000" b="1" i="1">
              <a:latin typeface="Courier New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0A53B821-2CED-9444-AA65-6ED13DE979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Kernel Subsystems</a:t>
            </a:r>
          </a:p>
        </p:txBody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1ECE59AF-3D3C-D24D-BEA4-A3D89DC22B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x-none" sz="2800" b="1"/>
              <a:t>Process management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x-none" sz="2400" b="1"/>
              <a:t>Schedule processes to run on CPU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x-none" sz="2400" b="1"/>
              <a:t>Inter-process communication (IPC)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2800" b="1"/>
              <a:t>Memory management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x-none" sz="2400" b="1"/>
              <a:t>Virtual memory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x-none" sz="2400" b="1"/>
              <a:t>Paging and swapping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2800" b="1"/>
              <a:t>I/O system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x-none" sz="2400" b="1"/>
              <a:t>File system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x-none" sz="2400" b="1"/>
              <a:t>Device drivers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x-none" sz="2400" b="1"/>
              <a:t>Buffer cache</a:t>
            </a: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>
            <a:extLst>
              <a:ext uri="{FF2B5EF4-FFF2-40B4-BE49-F238E27FC236}">
                <a16:creationId xmlns:a16="http://schemas.microsoft.com/office/drawing/2014/main" id="{A9B725AE-F648-9249-BB6A-A276C504BA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Control Structures</a:t>
            </a:r>
          </a:p>
        </p:txBody>
      </p:sp>
      <p:sp>
        <p:nvSpPr>
          <p:cNvPr id="575491" name="Rectangle 3">
            <a:extLst>
              <a:ext uri="{FF2B5EF4-FFF2-40B4-BE49-F238E27FC236}">
                <a16:creationId xmlns:a16="http://schemas.microsoft.com/office/drawing/2014/main" id="{0BD60B97-03D7-6A4B-98EF-44BB7EAB03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altLang="x-none"/>
              <a:t>	</a:t>
            </a:r>
            <a:r>
              <a:rPr lang="en-US" altLang="x-none" b="1">
                <a:latin typeface="Courier New" charset="0"/>
              </a:rPr>
              <a:t>if </a:t>
            </a:r>
            <a:r>
              <a:rPr lang="en-US" altLang="x-none" i="1">
                <a:latin typeface="Courier New" charset="0"/>
              </a:rPr>
              <a:t>expression</a:t>
            </a:r>
            <a:br>
              <a:rPr lang="en-US" altLang="x-none" b="1">
                <a:latin typeface="Courier New" charset="0"/>
              </a:rPr>
            </a:br>
            <a:r>
              <a:rPr lang="en-US" altLang="x-none" b="1">
                <a:latin typeface="Courier New" charset="0"/>
              </a:rPr>
              <a:t>then</a:t>
            </a:r>
            <a:br>
              <a:rPr lang="en-US" altLang="x-none" b="1">
                <a:latin typeface="Courier New" charset="0"/>
              </a:rPr>
            </a:br>
            <a:r>
              <a:rPr lang="en-US" altLang="x-none" b="1">
                <a:latin typeface="Courier New" charset="0"/>
              </a:rPr>
              <a:t>	</a:t>
            </a:r>
            <a:r>
              <a:rPr lang="en-US" altLang="x-none" i="1">
                <a:latin typeface="Courier New" charset="0"/>
              </a:rPr>
              <a:t>command1</a:t>
            </a:r>
            <a:br>
              <a:rPr lang="en-US" altLang="x-none" b="1">
                <a:latin typeface="Courier New" charset="0"/>
              </a:rPr>
            </a:br>
            <a:r>
              <a:rPr lang="en-US" altLang="x-none" b="1">
                <a:latin typeface="Courier New" charset="0"/>
              </a:rPr>
              <a:t>else</a:t>
            </a:r>
            <a:br>
              <a:rPr lang="en-US" altLang="x-none" b="1">
                <a:latin typeface="Courier New" charset="0"/>
              </a:rPr>
            </a:br>
            <a:r>
              <a:rPr lang="en-US" altLang="x-none" b="1">
                <a:latin typeface="Courier New" charset="0"/>
              </a:rPr>
              <a:t>	</a:t>
            </a:r>
            <a:r>
              <a:rPr lang="en-US" altLang="x-none" i="1">
                <a:latin typeface="Courier New" charset="0"/>
              </a:rPr>
              <a:t>command2</a:t>
            </a:r>
            <a:br>
              <a:rPr lang="en-US" altLang="x-none" b="1">
                <a:latin typeface="Courier New" charset="0"/>
              </a:rPr>
            </a:br>
            <a:r>
              <a:rPr lang="en-US" altLang="x-none" b="1">
                <a:latin typeface="Courier New" charset="0"/>
              </a:rPr>
              <a:t>fi</a:t>
            </a: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>
            <a:extLst>
              <a:ext uri="{FF2B5EF4-FFF2-40B4-BE49-F238E27FC236}">
                <a16:creationId xmlns:a16="http://schemas.microsoft.com/office/drawing/2014/main" id="{414A2914-7C76-B947-B85A-E96BBBD215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What is an expression?</a:t>
            </a:r>
          </a:p>
        </p:txBody>
      </p:sp>
      <p:sp>
        <p:nvSpPr>
          <p:cNvPr id="577539" name="Rectangle 3">
            <a:extLst>
              <a:ext uri="{FF2B5EF4-FFF2-40B4-BE49-F238E27FC236}">
                <a16:creationId xmlns:a16="http://schemas.microsoft.com/office/drawing/2014/main" id="{B55E7B8E-3C90-0C43-B875-CFE8267E6E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600200"/>
            <a:ext cx="8785225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x-none" sz="2800" b="1"/>
              <a:t>Any UNIX command.  Evaluates to </a:t>
            </a:r>
            <a:r>
              <a:rPr lang="en-US" altLang="x-none" sz="2800" b="1">
                <a:solidFill>
                  <a:srgbClr val="FF0066"/>
                </a:solidFill>
              </a:rPr>
              <a:t>true</a:t>
            </a:r>
            <a:r>
              <a:rPr lang="en-US" altLang="x-none" sz="2800" b="1"/>
              <a:t> if the exit code is </a:t>
            </a:r>
            <a:r>
              <a:rPr lang="en-US" altLang="x-none" sz="2800" b="1">
                <a:solidFill>
                  <a:srgbClr val="FF0066"/>
                </a:solidFill>
              </a:rPr>
              <a:t>0</a:t>
            </a:r>
            <a:r>
              <a:rPr lang="en-US" altLang="x-none" sz="2800" b="1"/>
              <a:t>, </a:t>
            </a:r>
            <a:r>
              <a:rPr lang="en-US" altLang="x-none" sz="2800" b="1">
                <a:solidFill>
                  <a:srgbClr val="FF0066"/>
                </a:solidFill>
              </a:rPr>
              <a:t>false</a:t>
            </a:r>
            <a:r>
              <a:rPr lang="en-US" altLang="x-none" sz="2800" b="1"/>
              <a:t> if the exit code </a:t>
            </a:r>
            <a:r>
              <a:rPr lang="en-US" altLang="x-none" sz="2800" b="1">
                <a:solidFill>
                  <a:srgbClr val="FF0066"/>
                </a:solidFill>
              </a:rPr>
              <a:t>&gt; 0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2800"/>
              <a:t>Special command </a:t>
            </a:r>
            <a:r>
              <a:rPr lang="en-US" altLang="x-none" sz="2800" b="1">
                <a:latin typeface="Courier New" charset="0"/>
              </a:rPr>
              <a:t>/bin/</a:t>
            </a:r>
            <a:r>
              <a:rPr lang="en-US" altLang="x-none" sz="2800" b="1">
                <a:solidFill>
                  <a:srgbClr val="FF0066"/>
                </a:solidFill>
                <a:latin typeface="Courier New" charset="0"/>
              </a:rPr>
              <a:t>test</a:t>
            </a:r>
            <a:r>
              <a:rPr lang="en-US" altLang="x-none" sz="2800"/>
              <a:t> exists that does most common expressions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x-none" sz="2400"/>
              <a:t>String compare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x-none" sz="2400"/>
              <a:t>Numeric comparison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x-none" sz="2400"/>
              <a:t>Check file properties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2800" b="1">
                <a:latin typeface="Courier New" charset="0"/>
              </a:rPr>
              <a:t>[</a:t>
            </a:r>
            <a:r>
              <a:rPr lang="en-US" altLang="x-none" sz="2800"/>
              <a:t> often a </a:t>
            </a:r>
            <a:r>
              <a:rPr lang="en-US" altLang="x-none" sz="2800" err="1"/>
              <a:t>builtin</a:t>
            </a:r>
            <a:r>
              <a:rPr lang="en-US" altLang="x-none" sz="2800"/>
              <a:t> version of </a:t>
            </a:r>
            <a:r>
              <a:rPr lang="en-US" altLang="x-none" sz="2800" b="1">
                <a:latin typeface="Courier New" charset="0"/>
              </a:rPr>
              <a:t>/bin/test</a:t>
            </a:r>
            <a:r>
              <a:rPr lang="en-US" altLang="x-none" sz="2800"/>
              <a:t> for syntactic sugar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2800"/>
              <a:t>Good example UNIX tools working together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x-none" sz="2800"/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>
            <a:extLst>
              <a:ext uri="{FF2B5EF4-FFF2-40B4-BE49-F238E27FC236}">
                <a16:creationId xmlns:a16="http://schemas.microsoft.com/office/drawing/2014/main" id="{E17ABF40-2422-A94F-B5BD-C36E505FC4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Examples</a:t>
            </a:r>
          </a:p>
        </p:txBody>
      </p:sp>
      <p:sp>
        <p:nvSpPr>
          <p:cNvPr id="579587" name="Text Box 3">
            <a:extLst>
              <a:ext uri="{FF2B5EF4-FFF2-40B4-BE49-F238E27FC236}">
                <a16:creationId xmlns:a16="http://schemas.microsoft.com/office/drawing/2014/main" id="{5B58C75F-B62F-5441-A7F1-6A417A1D08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828800"/>
            <a:ext cx="46482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sz="2000" b="1">
                <a:latin typeface="Courier New" charset="0"/>
              </a:rPr>
              <a:t>if test "$USER" = "kornj"</a:t>
            </a:r>
            <a:br>
              <a:rPr lang="en-US" altLang="x-none" sz="2000" b="1">
                <a:latin typeface="Courier New" charset="0"/>
              </a:rPr>
            </a:br>
            <a:r>
              <a:rPr lang="en-US" altLang="x-none" sz="2000" b="1">
                <a:latin typeface="Courier New" charset="0"/>
              </a:rPr>
              <a:t>then</a:t>
            </a:r>
            <a:br>
              <a:rPr lang="en-US" altLang="x-none" sz="2000" b="1">
                <a:latin typeface="Courier New" charset="0"/>
              </a:rPr>
            </a:br>
            <a:r>
              <a:rPr lang="en-US" altLang="x-none" sz="2000" b="1">
                <a:latin typeface="Courier New" charset="0"/>
              </a:rPr>
              <a:t>	echo "I know you"</a:t>
            </a:r>
            <a:br>
              <a:rPr lang="en-US" altLang="x-none" sz="2000" b="1">
                <a:latin typeface="Courier New" charset="0"/>
              </a:rPr>
            </a:br>
            <a:r>
              <a:rPr lang="en-US" altLang="x-none" sz="2000" b="1">
                <a:latin typeface="Courier New" charset="0"/>
              </a:rPr>
              <a:t>else</a:t>
            </a:r>
            <a:br>
              <a:rPr lang="en-US" altLang="x-none" sz="2000" b="1">
                <a:latin typeface="Courier New" charset="0"/>
              </a:rPr>
            </a:br>
            <a:r>
              <a:rPr lang="en-US" altLang="x-none" sz="2000" b="1">
                <a:latin typeface="Courier New" charset="0"/>
              </a:rPr>
              <a:t>	echo "I dont know you"</a:t>
            </a:r>
            <a:br>
              <a:rPr lang="en-US" altLang="x-none" sz="2000" b="1">
                <a:latin typeface="Courier New" charset="0"/>
              </a:rPr>
            </a:br>
            <a:r>
              <a:rPr lang="en-US" altLang="x-none" sz="2000" b="1">
                <a:latin typeface="Courier New" charset="0"/>
              </a:rPr>
              <a:t>fi</a:t>
            </a:r>
          </a:p>
        </p:txBody>
      </p:sp>
      <p:sp>
        <p:nvSpPr>
          <p:cNvPr id="579588" name="Text Box 4">
            <a:extLst>
              <a:ext uri="{FF2B5EF4-FFF2-40B4-BE49-F238E27FC236}">
                <a16:creationId xmlns:a16="http://schemas.microsoft.com/office/drawing/2014/main" id="{D4A268FE-E847-AF43-B5B7-8C3065B582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191000"/>
            <a:ext cx="86868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sz="2000" b="1">
                <a:latin typeface="Courier New" charset="0"/>
              </a:rPr>
              <a:t>if [ -f /tmp/stuff ] &amp;&amp; [ `wc –l &lt; /tmp/stuff` -gt 10 ] </a:t>
            </a:r>
            <a:br>
              <a:rPr lang="en-US" altLang="x-none" sz="2000" b="1">
                <a:latin typeface="Courier New" charset="0"/>
              </a:rPr>
            </a:br>
            <a:r>
              <a:rPr lang="en-US" altLang="x-none" sz="2000" b="1">
                <a:latin typeface="Courier New" charset="0"/>
              </a:rPr>
              <a:t>then</a:t>
            </a:r>
            <a:br>
              <a:rPr lang="en-US" altLang="x-none" sz="2000" b="1">
                <a:latin typeface="Courier New" charset="0"/>
              </a:rPr>
            </a:br>
            <a:r>
              <a:rPr lang="en-US" altLang="x-none" sz="2000" b="1">
                <a:latin typeface="Courier New" charset="0"/>
              </a:rPr>
              <a:t>	echo "The file has more than 10 lines in it"</a:t>
            </a:r>
            <a:br>
              <a:rPr lang="en-US" altLang="x-none" sz="2000" b="1">
                <a:latin typeface="Courier New" charset="0"/>
              </a:rPr>
            </a:br>
            <a:r>
              <a:rPr lang="en-US" altLang="x-none" sz="2000" b="1">
                <a:latin typeface="Courier New" charset="0"/>
              </a:rPr>
              <a:t>else</a:t>
            </a:r>
            <a:br>
              <a:rPr lang="en-US" altLang="x-none" sz="2000" b="1">
                <a:latin typeface="Courier New" charset="0"/>
              </a:rPr>
            </a:br>
            <a:r>
              <a:rPr lang="en-US" altLang="x-none" sz="2000" b="1">
                <a:latin typeface="Courier New" charset="0"/>
              </a:rPr>
              <a:t>	echo "The file is nonexistent or small"</a:t>
            </a:r>
            <a:br>
              <a:rPr lang="en-US" altLang="x-none" sz="2000" b="1">
                <a:latin typeface="Courier New" charset="0"/>
              </a:rPr>
            </a:br>
            <a:r>
              <a:rPr lang="en-US" altLang="x-none" sz="2000" b="1">
                <a:latin typeface="Courier New" charset="0"/>
              </a:rPr>
              <a:t>fi</a:t>
            </a:r>
            <a:endParaRPr lang="en-US" altLang="x-none" sz="2000">
              <a:latin typeface="Courier New" charset="0"/>
            </a:endParaRPr>
          </a:p>
        </p:txBody>
      </p:sp>
      <p:sp>
        <p:nvSpPr>
          <p:cNvPr id="579589" name="Line 5">
            <a:extLst>
              <a:ext uri="{FF2B5EF4-FFF2-40B4-BE49-F238E27FC236}">
                <a16:creationId xmlns:a16="http://schemas.microsoft.com/office/drawing/2014/main" id="{9A2FEFD2-90C3-F043-BC0A-ED74C8BF6AA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3886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>
            <a:extLst>
              <a:ext uri="{FF2B5EF4-FFF2-40B4-BE49-F238E27FC236}">
                <a16:creationId xmlns:a16="http://schemas.microsoft.com/office/drawing/2014/main" id="{0E06BFEE-94B3-5E4A-9AD5-850EE95CE5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FF0066"/>
                </a:solidFill>
              </a:rPr>
              <a:t>test</a:t>
            </a:r>
            <a:r>
              <a:rPr lang="en-US" altLang="x-none" b="1">
                <a:solidFill>
                  <a:srgbClr val="0000FF"/>
                </a:solidFill>
              </a:rPr>
              <a:t> Summary</a:t>
            </a:r>
          </a:p>
        </p:txBody>
      </p:sp>
      <p:sp>
        <p:nvSpPr>
          <p:cNvPr id="581635" name="Rectangle 3">
            <a:extLst>
              <a:ext uri="{FF2B5EF4-FFF2-40B4-BE49-F238E27FC236}">
                <a16:creationId xmlns:a16="http://schemas.microsoft.com/office/drawing/2014/main" id="{DCA85E10-1847-D748-82D4-130C5BFCF1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x-none" sz="2000" b="1">
                <a:solidFill>
                  <a:srgbClr val="0000FF"/>
                </a:solidFill>
              </a:rPr>
              <a:t>String based tests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x-none" sz="1600" b="1">
                <a:latin typeface="Courier New" charset="0"/>
              </a:rPr>
              <a:t>-</a:t>
            </a:r>
            <a:r>
              <a:rPr lang="en-US" altLang="x-none" sz="1600" b="1">
                <a:solidFill>
                  <a:srgbClr val="0000FF"/>
                </a:solidFill>
                <a:latin typeface="Courier New" charset="0"/>
              </a:rPr>
              <a:t>z string</a:t>
            </a:r>
            <a:r>
              <a:rPr lang="en-US" altLang="x-none" sz="1800"/>
              <a:t>			Length of string is 0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x-none" sz="1600" b="1">
                <a:latin typeface="Courier New" charset="0"/>
              </a:rPr>
              <a:t>-</a:t>
            </a:r>
            <a:r>
              <a:rPr lang="en-US" altLang="x-none" sz="1600" b="1">
                <a:solidFill>
                  <a:srgbClr val="0000FF"/>
                </a:solidFill>
                <a:latin typeface="Courier New" charset="0"/>
              </a:rPr>
              <a:t>n string</a:t>
            </a:r>
            <a:r>
              <a:rPr lang="en-US" altLang="x-none" sz="1800"/>
              <a:t>			Length of string is not 0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x-none" sz="1600" b="1">
                <a:solidFill>
                  <a:srgbClr val="0000FF"/>
                </a:solidFill>
                <a:latin typeface="Courier New" charset="0"/>
              </a:rPr>
              <a:t>string1 = string2</a:t>
            </a:r>
            <a:r>
              <a:rPr lang="en-US" altLang="x-none" sz="1800"/>
              <a:t>		Strings are identical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x-none" sz="1600" b="1">
                <a:latin typeface="Courier New" charset="0"/>
              </a:rPr>
              <a:t>string1 </a:t>
            </a:r>
            <a:r>
              <a:rPr lang="en-US" altLang="x-none" sz="1600" b="1">
                <a:solidFill>
                  <a:srgbClr val="0000FF"/>
                </a:solidFill>
                <a:latin typeface="Courier New" charset="0"/>
              </a:rPr>
              <a:t>!=</a:t>
            </a:r>
            <a:r>
              <a:rPr lang="en-US" altLang="x-none" sz="1600" b="1">
                <a:latin typeface="Courier New" charset="0"/>
              </a:rPr>
              <a:t> string2</a:t>
            </a:r>
            <a:r>
              <a:rPr lang="en-US" altLang="x-none" sz="1800"/>
              <a:t>		Strings differ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x-none" sz="1600" b="1">
                <a:solidFill>
                  <a:srgbClr val="0000FF"/>
                </a:solidFill>
                <a:latin typeface="Courier New" charset="0"/>
              </a:rPr>
              <a:t>string</a:t>
            </a:r>
            <a:r>
              <a:rPr lang="en-US" altLang="x-none" sz="1800"/>
              <a:t>			String is not NULL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2000" b="1">
                <a:solidFill>
                  <a:srgbClr val="0000FF"/>
                </a:solidFill>
              </a:rPr>
              <a:t>Numeric tests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x-none" sz="1600" b="1">
                <a:latin typeface="Courier New" charset="0"/>
              </a:rPr>
              <a:t>int1 </a:t>
            </a:r>
            <a:r>
              <a:rPr lang="en-US" altLang="x-none" sz="1600" b="1">
                <a:solidFill>
                  <a:srgbClr val="FF0066"/>
                </a:solidFill>
                <a:latin typeface="Courier New" charset="0"/>
              </a:rPr>
              <a:t>–</a:t>
            </a:r>
            <a:r>
              <a:rPr lang="en-US" altLang="x-none" sz="1600" b="1" err="1">
                <a:solidFill>
                  <a:srgbClr val="FF0066"/>
                </a:solidFill>
                <a:latin typeface="Courier New" charset="0"/>
              </a:rPr>
              <a:t>eq</a:t>
            </a:r>
            <a:r>
              <a:rPr lang="en-US" altLang="x-none" sz="1600" b="1">
                <a:solidFill>
                  <a:srgbClr val="FF0066"/>
                </a:solidFill>
                <a:latin typeface="Courier New" charset="0"/>
              </a:rPr>
              <a:t> </a:t>
            </a:r>
            <a:r>
              <a:rPr lang="en-US" altLang="x-none" sz="1600" b="1">
                <a:latin typeface="Courier New" charset="0"/>
              </a:rPr>
              <a:t>int2</a:t>
            </a:r>
            <a:r>
              <a:rPr lang="en-US" altLang="x-none" sz="1800"/>
              <a:t>		First </a:t>
            </a:r>
            <a:r>
              <a:rPr lang="en-US" altLang="x-none" sz="1800" err="1"/>
              <a:t>int</a:t>
            </a:r>
            <a:r>
              <a:rPr lang="en-US" altLang="x-none" sz="1800"/>
              <a:t> equal to second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x-none" sz="1600" b="1">
                <a:latin typeface="Courier New" charset="0"/>
              </a:rPr>
              <a:t>int1 </a:t>
            </a:r>
            <a:r>
              <a:rPr lang="en-US" altLang="x-none" sz="1600" b="1">
                <a:solidFill>
                  <a:srgbClr val="FF0066"/>
                </a:solidFill>
                <a:latin typeface="Courier New" charset="0"/>
              </a:rPr>
              <a:t>–ne </a:t>
            </a:r>
            <a:r>
              <a:rPr lang="en-US" altLang="x-none" sz="1600" b="1">
                <a:latin typeface="Courier New" charset="0"/>
              </a:rPr>
              <a:t>int2</a:t>
            </a:r>
            <a:r>
              <a:rPr lang="en-US" altLang="x-none" sz="1800"/>
              <a:t>		First </a:t>
            </a:r>
            <a:r>
              <a:rPr lang="en-US" altLang="x-none" sz="1800" err="1"/>
              <a:t>int</a:t>
            </a:r>
            <a:r>
              <a:rPr lang="en-US" altLang="x-none" sz="1800"/>
              <a:t> not equal to second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x-none" sz="1600" b="1">
                <a:latin typeface="Courier New" charset="0"/>
              </a:rPr>
              <a:t>-</a:t>
            </a:r>
            <a:r>
              <a:rPr lang="en-US" altLang="x-none" sz="1600" b="1" err="1">
                <a:solidFill>
                  <a:srgbClr val="FF0066"/>
                </a:solidFill>
                <a:latin typeface="Courier New" charset="0"/>
              </a:rPr>
              <a:t>gt</a:t>
            </a:r>
            <a:r>
              <a:rPr lang="en-US" altLang="x-none" sz="1600" b="1">
                <a:solidFill>
                  <a:srgbClr val="FF0066"/>
                </a:solidFill>
              </a:rPr>
              <a:t>, </a:t>
            </a:r>
            <a:r>
              <a:rPr lang="en-US" altLang="x-none" sz="1600" b="1">
                <a:solidFill>
                  <a:srgbClr val="FF0066"/>
                </a:solidFill>
                <a:latin typeface="Courier New" charset="0"/>
              </a:rPr>
              <a:t>-</a:t>
            </a:r>
            <a:r>
              <a:rPr lang="en-US" altLang="x-none" sz="1600" b="1" err="1">
                <a:solidFill>
                  <a:srgbClr val="FF0066"/>
                </a:solidFill>
                <a:latin typeface="Courier New" charset="0"/>
              </a:rPr>
              <a:t>ge</a:t>
            </a:r>
            <a:r>
              <a:rPr lang="en-US" altLang="x-none" sz="1600" b="1">
                <a:solidFill>
                  <a:srgbClr val="FF0066"/>
                </a:solidFill>
              </a:rPr>
              <a:t>, </a:t>
            </a:r>
            <a:r>
              <a:rPr lang="en-US" altLang="x-none" sz="1600" b="1">
                <a:solidFill>
                  <a:srgbClr val="FF0066"/>
                </a:solidFill>
                <a:latin typeface="Courier New" charset="0"/>
              </a:rPr>
              <a:t>-</a:t>
            </a:r>
            <a:r>
              <a:rPr lang="en-US" altLang="x-none" sz="1600" b="1" err="1">
                <a:solidFill>
                  <a:srgbClr val="FF0066"/>
                </a:solidFill>
                <a:latin typeface="Courier New" charset="0"/>
              </a:rPr>
              <a:t>lt</a:t>
            </a:r>
            <a:r>
              <a:rPr lang="en-US" altLang="x-none" sz="1600" b="1">
                <a:solidFill>
                  <a:srgbClr val="FF0066"/>
                </a:solidFill>
              </a:rPr>
              <a:t>, </a:t>
            </a:r>
            <a:r>
              <a:rPr lang="en-US" altLang="x-none" sz="1600" b="1">
                <a:solidFill>
                  <a:srgbClr val="FF0066"/>
                </a:solidFill>
                <a:latin typeface="Courier New" charset="0"/>
              </a:rPr>
              <a:t>-le</a:t>
            </a:r>
            <a:r>
              <a:rPr lang="en-US" altLang="x-none" sz="1800"/>
              <a:t>		greater, greater/equal, less, less/equal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2000" b="1">
                <a:solidFill>
                  <a:srgbClr val="0000FF"/>
                </a:solidFill>
              </a:rPr>
              <a:t>File tests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x-none" sz="1600" b="1">
                <a:latin typeface="Courier New" charset="0"/>
              </a:rPr>
              <a:t>-</a:t>
            </a:r>
            <a:r>
              <a:rPr lang="en-US" altLang="x-none" sz="1600" b="1">
                <a:solidFill>
                  <a:srgbClr val="FF0066"/>
                </a:solidFill>
                <a:latin typeface="Courier New" charset="0"/>
              </a:rPr>
              <a:t>r</a:t>
            </a:r>
            <a:r>
              <a:rPr lang="en-US" altLang="x-none" sz="1600" b="1">
                <a:latin typeface="Courier New" charset="0"/>
              </a:rPr>
              <a:t> file</a:t>
            </a:r>
            <a:r>
              <a:rPr lang="en-US" altLang="x-none" sz="1800"/>
              <a:t>			File exists and is readable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x-none" sz="1600" b="1">
                <a:latin typeface="Courier New" charset="0"/>
              </a:rPr>
              <a:t>-</a:t>
            </a:r>
            <a:r>
              <a:rPr lang="en-US" altLang="x-none" sz="1600" b="1">
                <a:solidFill>
                  <a:srgbClr val="FF0066"/>
                </a:solidFill>
                <a:latin typeface="Courier New" charset="0"/>
              </a:rPr>
              <a:t>w</a:t>
            </a:r>
            <a:r>
              <a:rPr lang="en-US" altLang="x-none" sz="1600" b="1">
                <a:latin typeface="Courier New" charset="0"/>
              </a:rPr>
              <a:t> file</a:t>
            </a:r>
            <a:r>
              <a:rPr lang="en-US" altLang="x-none" sz="1800"/>
              <a:t>			File exists and is writable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x-none" sz="1600" b="1">
                <a:latin typeface="Courier New" charset="0"/>
              </a:rPr>
              <a:t>-</a:t>
            </a:r>
            <a:r>
              <a:rPr lang="en-US" altLang="x-none" sz="1600" b="1">
                <a:solidFill>
                  <a:srgbClr val="FF0066"/>
                </a:solidFill>
                <a:latin typeface="Courier New" charset="0"/>
              </a:rPr>
              <a:t>f</a:t>
            </a:r>
            <a:r>
              <a:rPr lang="en-US" altLang="x-none" sz="1600" b="1">
                <a:latin typeface="Courier New" charset="0"/>
              </a:rPr>
              <a:t> file</a:t>
            </a:r>
            <a:r>
              <a:rPr lang="en-US" altLang="x-none" sz="1800"/>
              <a:t>			File is regular file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x-none" sz="1600" b="1">
                <a:latin typeface="Courier New" charset="0"/>
              </a:rPr>
              <a:t>-</a:t>
            </a:r>
            <a:r>
              <a:rPr lang="en-US" altLang="x-none" sz="1600" b="1">
                <a:solidFill>
                  <a:srgbClr val="FF0066"/>
                </a:solidFill>
                <a:latin typeface="Courier New" charset="0"/>
              </a:rPr>
              <a:t>d</a:t>
            </a:r>
            <a:r>
              <a:rPr lang="en-US" altLang="x-none" sz="1600" b="1">
                <a:latin typeface="Courier New" charset="0"/>
              </a:rPr>
              <a:t> file</a:t>
            </a:r>
            <a:r>
              <a:rPr lang="en-US" altLang="x-none" sz="1800"/>
              <a:t>			File is directory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x-none" sz="1600" b="1">
                <a:latin typeface="Courier New" charset="0"/>
              </a:rPr>
              <a:t>-</a:t>
            </a:r>
            <a:r>
              <a:rPr lang="en-US" altLang="x-none" sz="1600" b="1">
                <a:solidFill>
                  <a:srgbClr val="FF0066"/>
                </a:solidFill>
                <a:latin typeface="Courier New" charset="0"/>
              </a:rPr>
              <a:t>s</a:t>
            </a:r>
            <a:r>
              <a:rPr lang="en-US" altLang="x-none" sz="1600" b="1">
                <a:latin typeface="Courier New" charset="0"/>
              </a:rPr>
              <a:t> file</a:t>
            </a:r>
            <a:r>
              <a:rPr lang="en-US" altLang="x-none" sz="1800"/>
              <a:t>			file exists and is not empty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2000" b="1">
                <a:solidFill>
                  <a:srgbClr val="0000FF"/>
                </a:solidFill>
              </a:rPr>
              <a:t>Logic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x-none" sz="1600" b="1">
                <a:solidFill>
                  <a:srgbClr val="FF0066"/>
                </a:solidFill>
                <a:latin typeface="Courier New" charset="0"/>
              </a:rPr>
              <a:t>!</a:t>
            </a:r>
            <a:r>
              <a:rPr lang="en-US" altLang="x-none" sz="1800"/>
              <a:t> 					Negate result of expression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x-none" sz="1600" b="1">
                <a:latin typeface="Courier New" charset="0"/>
              </a:rPr>
              <a:t>-a</a:t>
            </a:r>
            <a:r>
              <a:rPr lang="en-US" altLang="x-none" sz="1600" b="1"/>
              <a:t>, </a:t>
            </a:r>
            <a:r>
              <a:rPr lang="en-US" altLang="x-none" sz="1600" b="1">
                <a:latin typeface="Courier New" charset="0"/>
              </a:rPr>
              <a:t>-o</a:t>
            </a:r>
            <a:r>
              <a:rPr lang="en-US" altLang="x-none" sz="1800"/>
              <a:t>			and operator, or operator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x-none" sz="1600" b="1">
                <a:latin typeface="Courier New" charset="0"/>
              </a:rPr>
              <a:t>( expr )</a:t>
            </a:r>
            <a:r>
              <a:rPr lang="en-US" altLang="x-none" sz="1800"/>
              <a:t>			groups an expression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x-none" sz="1800"/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>
            <a:extLst>
              <a:ext uri="{FF2B5EF4-FFF2-40B4-BE49-F238E27FC236}">
                <a16:creationId xmlns:a16="http://schemas.microsoft.com/office/drawing/2014/main" id="{EA32D0E0-A4E5-EE47-9ED3-3CE85763FD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 dirty="0">
                <a:solidFill>
                  <a:srgbClr val="0000FF"/>
                </a:solidFill>
              </a:rPr>
              <a:t>Arithmetic</a:t>
            </a:r>
          </a:p>
        </p:txBody>
      </p:sp>
      <p:sp>
        <p:nvSpPr>
          <p:cNvPr id="583683" name="Rectangle 3">
            <a:extLst>
              <a:ext uri="{FF2B5EF4-FFF2-40B4-BE49-F238E27FC236}">
                <a16:creationId xmlns:a16="http://schemas.microsoft.com/office/drawing/2014/main" id="{590EBA09-61C2-FA4B-BF9F-D962AFBA11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289050"/>
            <a:ext cx="83820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x-none" sz="2800" dirty="0"/>
              <a:t>No arithmetic built in to </a:t>
            </a:r>
            <a:r>
              <a:rPr lang="en-US" altLang="x-none" sz="2400" b="1" dirty="0">
                <a:latin typeface="Courier New" charset="0"/>
              </a:rPr>
              <a:t>/bin/</a:t>
            </a:r>
            <a:r>
              <a:rPr lang="en-US" altLang="x-none" sz="2400" b="1" dirty="0" err="1">
                <a:latin typeface="Courier New" charset="0"/>
              </a:rPr>
              <a:t>sh</a:t>
            </a:r>
            <a:endParaRPr lang="en-US" altLang="x-none" sz="2400" b="1" dirty="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2800" dirty="0"/>
              <a:t>Use external command </a:t>
            </a:r>
            <a:r>
              <a:rPr lang="en-US" altLang="x-none" sz="2400" b="1" dirty="0">
                <a:latin typeface="Courier New" charset="0"/>
              </a:rPr>
              <a:t>/bin/expr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2400" b="1" dirty="0">
                <a:solidFill>
                  <a:srgbClr val="0000FF"/>
                </a:solidFill>
              </a:rPr>
              <a:t>expr</a:t>
            </a:r>
            <a:r>
              <a:rPr lang="en-US" altLang="x-none" sz="2400" dirty="0">
                <a:latin typeface="Courier New" charset="0"/>
              </a:rPr>
              <a:t> </a:t>
            </a:r>
            <a:r>
              <a:rPr lang="en-US" altLang="x-none" sz="2400" b="1" dirty="0">
                <a:latin typeface="Courier New" charset="0"/>
              </a:rPr>
              <a:t>expression</a:t>
            </a:r>
            <a:r>
              <a:rPr lang="en-US" altLang="x-none" sz="2800" dirty="0"/>
              <a:t>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x-none" sz="2400" dirty="0"/>
              <a:t>Evaluates expression and sends the result to standard output.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x-none" sz="2400" dirty="0"/>
              <a:t>Yields a numeric or string result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x-none" sz="2400" dirty="0"/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x-none" sz="2000" b="1" dirty="0">
                <a:latin typeface="Courier New" charset="0"/>
              </a:rPr>
              <a:t>		</a:t>
            </a:r>
            <a:r>
              <a:rPr lang="en-US" altLang="x-none" sz="2000" b="1" dirty="0">
                <a:solidFill>
                  <a:srgbClr val="0000FF"/>
                </a:solidFill>
                <a:latin typeface="Courier New" charset="0"/>
              </a:rPr>
              <a:t>expr 4 "*" 12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x-none" sz="2000" b="1" dirty="0">
                <a:latin typeface="Courier New" charset="0"/>
              </a:rPr>
              <a:t>		expr "(" 4 + 3 ")" "*" 2</a:t>
            </a:r>
            <a:endParaRPr lang="en-US" altLang="x-none" sz="2800" dirty="0"/>
          </a:p>
          <a:p>
            <a:pPr lvl="1" eaLnBrk="1" hangingPunct="1">
              <a:lnSpc>
                <a:spcPct val="90000"/>
              </a:lnSpc>
              <a:defRPr/>
            </a:pPr>
            <a:endParaRPr lang="en-US" altLang="x-none" sz="2400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x-none" sz="2400" dirty="0"/>
              <a:t>Particularly useful with command substitution</a:t>
            </a:r>
            <a:br>
              <a:rPr lang="en-US" altLang="x-none" sz="2400" dirty="0"/>
            </a:br>
            <a:r>
              <a:rPr lang="en-US" altLang="x-none" sz="2000" b="1" dirty="0">
                <a:solidFill>
                  <a:srgbClr val="0000FF"/>
                </a:solidFill>
                <a:latin typeface="Courier New" charset="0"/>
              </a:rPr>
              <a:t>X=`expr $X + 2`</a:t>
            </a:r>
          </a:p>
        </p:txBody>
      </p:sp>
    </p:spTree>
  </p:cSld>
  <p:clrMapOvr>
    <a:masterClrMapping/>
  </p:clrMapOvr>
  <p:transition spd="slow"/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>
            <a:extLst>
              <a:ext uri="{FF2B5EF4-FFF2-40B4-BE49-F238E27FC236}">
                <a16:creationId xmlns:a16="http://schemas.microsoft.com/office/drawing/2014/main" id="{9469FEC0-25B9-814E-B702-1A99494C89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x-none" b="1">
                <a:solidFill>
                  <a:srgbClr val="0000FF"/>
                </a:solidFill>
              </a:rPr>
              <a:t>Control Structures Summary</a:t>
            </a:r>
          </a:p>
        </p:txBody>
      </p:sp>
      <p:sp>
        <p:nvSpPr>
          <p:cNvPr id="585731" name="Rectangle 3">
            <a:extLst>
              <a:ext uri="{FF2B5EF4-FFF2-40B4-BE49-F238E27FC236}">
                <a16:creationId xmlns:a16="http://schemas.microsoft.com/office/drawing/2014/main" id="{27CECAE4-6F4D-5E4B-8F80-B57D695C0C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1905000"/>
            <a:ext cx="71628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sz="3600" b="1">
                <a:solidFill>
                  <a:srgbClr val="0000FF"/>
                </a:solidFill>
                <a:latin typeface="Courier New" charset="0"/>
              </a:rPr>
              <a:t>if … then … fi</a:t>
            </a:r>
          </a:p>
          <a:p>
            <a:pPr eaLnBrk="1" hangingPunct="1">
              <a:defRPr/>
            </a:pPr>
            <a:r>
              <a:rPr lang="en-US" altLang="x-none" sz="3600" b="1">
                <a:solidFill>
                  <a:srgbClr val="0000FF"/>
                </a:solidFill>
                <a:latin typeface="Courier New" charset="0"/>
              </a:rPr>
              <a:t>while … done</a:t>
            </a:r>
          </a:p>
          <a:p>
            <a:pPr eaLnBrk="1" hangingPunct="1">
              <a:defRPr/>
            </a:pPr>
            <a:r>
              <a:rPr lang="en-US" altLang="x-none" sz="3600" b="1">
                <a:solidFill>
                  <a:srgbClr val="0000FF"/>
                </a:solidFill>
                <a:latin typeface="Courier New" charset="0"/>
              </a:rPr>
              <a:t>until … do … done</a:t>
            </a:r>
          </a:p>
          <a:p>
            <a:pPr eaLnBrk="1" hangingPunct="1">
              <a:defRPr/>
            </a:pPr>
            <a:r>
              <a:rPr lang="en-US" altLang="x-none" sz="3600" b="1">
                <a:solidFill>
                  <a:srgbClr val="0000FF"/>
                </a:solidFill>
                <a:latin typeface="Courier New" charset="0"/>
              </a:rPr>
              <a:t>for … do … done</a:t>
            </a:r>
          </a:p>
          <a:p>
            <a:pPr eaLnBrk="1" hangingPunct="1">
              <a:defRPr/>
            </a:pPr>
            <a:r>
              <a:rPr lang="en-US" altLang="x-none" sz="3600" b="1">
                <a:latin typeface="Courier New" charset="0"/>
              </a:rPr>
              <a:t>case … in … </a:t>
            </a:r>
            <a:r>
              <a:rPr lang="en-US" altLang="x-none" sz="3600" b="1" err="1">
                <a:latin typeface="Courier New" charset="0"/>
              </a:rPr>
              <a:t>esac</a:t>
            </a:r>
            <a:endParaRPr lang="en-US" altLang="x-none" sz="2800"/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Rectangle 2">
            <a:extLst>
              <a:ext uri="{FF2B5EF4-FFF2-40B4-BE49-F238E27FC236}">
                <a16:creationId xmlns:a16="http://schemas.microsoft.com/office/drawing/2014/main" id="{0044EC77-2C45-B947-A84A-E5079B9345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FF0000"/>
                </a:solidFill>
              </a:rPr>
              <a:t>for</a:t>
            </a:r>
            <a:r>
              <a:rPr lang="en-US" altLang="x-none" b="1">
                <a:solidFill>
                  <a:srgbClr val="0000FF"/>
                </a:solidFill>
              </a:rPr>
              <a:t> loops</a:t>
            </a:r>
          </a:p>
        </p:txBody>
      </p:sp>
      <p:sp>
        <p:nvSpPr>
          <p:cNvPr id="587779" name="Rectangle 3">
            <a:extLst>
              <a:ext uri="{FF2B5EF4-FFF2-40B4-BE49-F238E27FC236}">
                <a16:creationId xmlns:a16="http://schemas.microsoft.com/office/drawing/2014/main" id="{CC3FA4A1-9285-734D-9972-FE353DC91B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x-none" sz="2800"/>
              <a:t>Different than C:</a:t>
            </a:r>
          </a:p>
          <a:p>
            <a:pPr lvl="1" indent="-1588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sz="2000" b="1">
                <a:latin typeface="Courier New" charset="0"/>
              </a:rPr>
              <a:t>for </a:t>
            </a:r>
            <a:r>
              <a:rPr lang="en-US" altLang="x-none" sz="2000" b="1" err="1">
                <a:latin typeface="Courier New" charset="0"/>
              </a:rPr>
              <a:t>var</a:t>
            </a:r>
            <a:r>
              <a:rPr lang="en-US" altLang="x-none" sz="2000" b="1">
                <a:latin typeface="Courier New" charset="0"/>
              </a:rPr>
              <a:t> in list</a:t>
            </a:r>
            <a:br>
              <a:rPr lang="en-US" altLang="x-none" sz="2000" b="1">
                <a:latin typeface="Courier New" charset="0"/>
              </a:rPr>
            </a:br>
            <a:r>
              <a:rPr lang="en-US" altLang="x-none" sz="2000" b="1">
                <a:latin typeface="Courier New" charset="0"/>
              </a:rPr>
              <a:t>do</a:t>
            </a:r>
            <a:br>
              <a:rPr lang="en-US" altLang="x-none" sz="2000" b="1">
                <a:latin typeface="Courier New" charset="0"/>
              </a:rPr>
            </a:br>
            <a:r>
              <a:rPr lang="en-US" altLang="x-none" sz="2000" b="1">
                <a:latin typeface="Courier New" charset="0"/>
              </a:rPr>
              <a:t>	command</a:t>
            </a:r>
            <a:br>
              <a:rPr lang="en-US" altLang="x-none" sz="2000" b="1">
                <a:latin typeface="Courier New" charset="0"/>
              </a:rPr>
            </a:br>
            <a:r>
              <a:rPr lang="en-US" altLang="x-none" sz="2000" b="1">
                <a:latin typeface="Courier New" charset="0"/>
              </a:rPr>
              <a:t>done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2800" b="1">
                <a:solidFill>
                  <a:srgbClr val="0000FF"/>
                </a:solidFill>
              </a:rPr>
              <a:t>Typically used with positional parameters or a list of files:</a:t>
            </a:r>
          </a:p>
          <a:p>
            <a:pPr lvl="1" indent="-1588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sz="2000" b="1">
                <a:latin typeface="Courier New" charset="0"/>
              </a:rPr>
              <a:t>sum=0</a:t>
            </a:r>
            <a:br>
              <a:rPr lang="en-US" altLang="x-none" sz="2000" b="1">
                <a:latin typeface="Courier New" charset="0"/>
              </a:rPr>
            </a:br>
            <a:r>
              <a:rPr lang="en-US" altLang="x-none" sz="2000" b="1">
                <a:latin typeface="Courier New" charset="0"/>
              </a:rPr>
              <a:t>for </a:t>
            </a:r>
            <a:r>
              <a:rPr lang="en-US" altLang="x-none" sz="2000" b="1" err="1">
                <a:latin typeface="Courier New" charset="0"/>
              </a:rPr>
              <a:t>var</a:t>
            </a:r>
            <a:r>
              <a:rPr lang="en-US" altLang="x-none" sz="2000" b="1">
                <a:latin typeface="Courier New" charset="0"/>
              </a:rPr>
              <a:t> in "$@"</a:t>
            </a:r>
            <a:br>
              <a:rPr lang="en-US" altLang="x-none" sz="2000" b="1">
                <a:latin typeface="Courier New" charset="0"/>
              </a:rPr>
            </a:br>
            <a:r>
              <a:rPr lang="en-US" altLang="x-none" sz="2000" b="1">
                <a:latin typeface="Courier New" charset="0"/>
              </a:rPr>
              <a:t>do</a:t>
            </a:r>
            <a:br>
              <a:rPr lang="en-US" altLang="x-none" sz="2000" b="1">
                <a:latin typeface="Courier New" charset="0"/>
              </a:rPr>
            </a:br>
            <a:r>
              <a:rPr lang="en-US" altLang="x-none" sz="2000" b="1">
                <a:latin typeface="Courier New" charset="0"/>
              </a:rPr>
              <a:t>	 sum=`expr $sum + $</a:t>
            </a:r>
            <a:r>
              <a:rPr lang="en-US" altLang="x-none" sz="2000" b="1" err="1">
                <a:latin typeface="Courier New" charset="0"/>
              </a:rPr>
              <a:t>var</a:t>
            </a:r>
            <a:r>
              <a:rPr lang="en-US" altLang="x-none" sz="2000" b="1">
                <a:latin typeface="Courier New" charset="0"/>
              </a:rPr>
              <a:t>`</a:t>
            </a:r>
            <a:br>
              <a:rPr lang="en-US" altLang="x-none" sz="2000" b="1">
                <a:latin typeface="Courier New" charset="0"/>
              </a:rPr>
            </a:br>
            <a:r>
              <a:rPr lang="en-US" altLang="x-none" sz="2000" b="1">
                <a:latin typeface="Courier New" charset="0"/>
              </a:rPr>
              <a:t>done</a:t>
            </a:r>
          </a:p>
          <a:p>
            <a:pPr lvl="1" indent="-1588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sz="2000" b="1">
                <a:latin typeface="Courier New" charset="0"/>
              </a:rPr>
              <a:t>echo The sum is $sum</a:t>
            </a:r>
          </a:p>
          <a:p>
            <a:pPr lvl="1" indent="-1588" eaLnBrk="1" hangingPunct="1">
              <a:lnSpc>
                <a:spcPct val="90000"/>
              </a:lnSpc>
              <a:buFontTx/>
              <a:buNone/>
              <a:defRPr/>
            </a:pPr>
            <a:endParaRPr lang="en-US" altLang="x-none" sz="2000" b="1">
              <a:latin typeface="Courier New" charset="0"/>
            </a:endParaRPr>
          </a:p>
          <a:p>
            <a:pPr lvl="1" indent="-1588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sz="2000" b="1">
                <a:latin typeface="Courier New" charset="0"/>
              </a:rPr>
              <a:t>for file in *.c ; do echo "We have $file"</a:t>
            </a:r>
            <a:br>
              <a:rPr lang="en-US" altLang="x-none" sz="2000" b="1">
                <a:latin typeface="Courier New" charset="0"/>
              </a:rPr>
            </a:br>
            <a:r>
              <a:rPr lang="en-US" altLang="x-none" sz="2000" b="1">
                <a:latin typeface="Courier New" charset="0"/>
              </a:rPr>
              <a:t>done</a:t>
            </a:r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1" name="ZoneTexte 3">
            <a:extLst>
              <a:ext uri="{FF2B5EF4-FFF2-40B4-BE49-F238E27FC236}">
                <a16:creationId xmlns:a16="http://schemas.microsoft.com/office/drawing/2014/main" id="{45DA471C-29FE-E24B-B2AC-6CD7BCDAF6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2244725"/>
            <a:ext cx="6119813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fr-FR" sz="2400"/>
              <a:t>#!/bin/sh</a:t>
            </a:r>
          </a:p>
          <a:p>
            <a:pPr>
              <a:spcBef>
                <a:spcPct val="0"/>
              </a:spcBef>
              <a:buFontTx/>
              <a:buNone/>
            </a:pPr>
            <a:endParaRPr lang="en-GB" altLang="fr-FR" sz="2400"/>
          </a:p>
          <a:p>
            <a:pPr>
              <a:spcBef>
                <a:spcPct val="0"/>
              </a:spcBef>
              <a:buFontTx/>
              <a:buNone/>
            </a:pPr>
            <a:r>
              <a:rPr lang="en-GB" altLang="fr-FR" sz="2400"/>
              <a:t>for file in ‘ls *.pep’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fr-FR" sz="2400"/>
              <a:t>do</a:t>
            </a:r>
          </a:p>
          <a:p>
            <a:pPr>
              <a:spcBef>
                <a:spcPct val="0"/>
              </a:spcBef>
              <a:buFontTx/>
              <a:buNone/>
            </a:pPr>
            <a:endParaRPr lang="en-GB" altLang="fr-FR" sz="2400"/>
          </a:p>
          <a:p>
            <a:pPr>
              <a:spcBef>
                <a:spcPct val="0"/>
              </a:spcBef>
              <a:buFontTx/>
              <a:buNone/>
            </a:pPr>
            <a:r>
              <a:rPr lang="en-GB" altLang="fr-FR" sz="2400"/>
              <a:t>echo –n $file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fr-FR" sz="2400"/>
              <a:t>grep “&gt;” $file | wc –l</a:t>
            </a:r>
          </a:p>
          <a:p>
            <a:pPr>
              <a:spcBef>
                <a:spcPct val="0"/>
              </a:spcBef>
              <a:buFontTx/>
              <a:buNone/>
            </a:pPr>
            <a:endParaRPr lang="en-GB" altLang="fr-FR" sz="2400"/>
          </a:p>
          <a:p>
            <a:pPr>
              <a:spcBef>
                <a:spcPct val="0"/>
              </a:spcBef>
              <a:buFontTx/>
              <a:buNone/>
            </a:pPr>
            <a:r>
              <a:rPr lang="en-GB" altLang="fr-FR" sz="2400"/>
              <a:t>done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1331654-C7DD-E044-9CEF-A5C9566B93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FF0000"/>
                </a:solidFill>
              </a:rPr>
              <a:t>for</a:t>
            </a:r>
            <a:r>
              <a:rPr lang="en-US" altLang="x-none" b="1">
                <a:solidFill>
                  <a:srgbClr val="0000FF"/>
                </a:solidFill>
              </a:rPr>
              <a:t> loops</a:t>
            </a:r>
          </a:p>
        </p:txBody>
      </p:sp>
      <p:sp>
        <p:nvSpPr>
          <p:cNvPr id="348163" name="ZoneTexte 5">
            <a:extLst>
              <a:ext uri="{FF2B5EF4-FFF2-40B4-BE49-F238E27FC236}">
                <a16:creationId xmlns:a16="http://schemas.microsoft.com/office/drawing/2014/main" id="{D46B338F-F4B7-B24E-BCC3-4D7CAF2D2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341438"/>
            <a:ext cx="9144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fr-FR" sz="2400" b="1"/>
              <a:t>Example:</a:t>
            </a:r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Rectangle 2">
            <a:extLst>
              <a:ext uri="{FF2B5EF4-FFF2-40B4-BE49-F238E27FC236}">
                <a16:creationId xmlns:a16="http://schemas.microsoft.com/office/drawing/2014/main" id="{34CD7CA0-F093-AB4C-A38A-AAF304E671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/>
              <a:t>Case statement</a:t>
            </a:r>
          </a:p>
        </p:txBody>
      </p:sp>
      <p:sp>
        <p:nvSpPr>
          <p:cNvPr id="589827" name="Rectangle 3">
            <a:extLst>
              <a:ext uri="{FF2B5EF4-FFF2-40B4-BE49-F238E27FC236}">
                <a16:creationId xmlns:a16="http://schemas.microsoft.com/office/drawing/2014/main" id="{0A815619-E533-C04C-B2B5-7082BFAFF1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/>
              <a:t>Like a C switch statement for strings:</a:t>
            </a:r>
          </a:p>
          <a:p>
            <a:pPr lvl="1" eaLnBrk="1" hangingPunct="1">
              <a:buFontTx/>
              <a:buNone/>
              <a:defRPr/>
            </a:pPr>
            <a:r>
              <a:rPr lang="en-US" altLang="x-none" sz="2000" b="1">
                <a:latin typeface="Courier New" charset="0"/>
              </a:rPr>
              <a:t> case $var in</a:t>
            </a:r>
            <a:br>
              <a:rPr lang="en-US" altLang="x-none" sz="2000" b="1">
                <a:latin typeface="Courier New" charset="0"/>
              </a:rPr>
            </a:br>
            <a:r>
              <a:rPr lang="en-US" altLang="x-none" sz="2000" b="1">
                <a:latin typeface="Courier New" charset="0"/>
              </a:rPr>
              <a:t>	opt1)	command1</a:t>
            </a:r>
            <a:br>
              <a:rPr lang="en-US" altLang="x-none" sz="2000" b="1">
                <a:latin typeface="Courier New" charset="0"/>
              </a:rPr>
            </a:br>
            <a:r>
              <a:rPr lang="en-US" altLang="x-none" sz="2000" b="1">
                <a:latin typeface="Courier New" charset="0"/>
              </a:rPr>
              <a:t>		command2</a:t>
            </a:r>
            <a:br>
              <a:rPr lang="en-US" altLang="x-none" sz="2000" b="1">
                <a:latin typeface="Courier New" charset="0"/>
              </a:rPr>
            </a:br>
            <a:r>
              <a:rPr lang="en-US" altLang="x-none" sz="2000" b="1">
                <a:latin typeface="Courier New" charset="0"/>
              </a:rPr>
              <a:t>		;;</a:t>
            </a:r>
            <a:br>
              <a:rPr lang="en-US" altLang="x-none" sz="2000" b="1">
                <a:latin typeface="Courier New" charset="0"/>
              </a:rPr>
            </a:br>
            <a:r>
              <a:rPr lang="en-US" altLang="x-none" sz="2000" b="1">
                <a:latin typeface="Courier New" charset="0"/>
              </a:rPr>
              <a:t>	opt2)	command</a:t>
            </a:r>
            <a:br>
              <a:rPr lang="en-US" altLang="x-none" sz="2000" b="1">
                <a:latin typeface="Courier New" charset="0"/>
              </a:rPr>
            </a:br>
            <a:r>
              <a:rPr lang="en-US" altLang="x-none" sz="2000" b="1">
                <a:latin typeface="Courier New" charset="0"/>
              </a:rPr>
              <a:t>		;;</a:t>
            </a:r>
            <a:br>
              <a:rPr lang="en-US" altLang="x-none" sz="2000" b="1">
                <a:latin typeface="Courier New" charset="0"/>
              </a:rPr>
            </a:br>
            <a:r>
              <a:rPr lang="en-US" altLang="x-none" sz="2000" b="1">
                <a:latin typeface="Courier New" charset="0"/>
              </a:rPr>
              <a:t>	*)	command</a:t>
            </a:r>
            <a:br>
              <a:rPr lang="en-US" altLang="x-none" sz="2000" b="1">
                <a:latin typeface="Courier New" charset="0"/>
              </a:rPr>
            </a:br>
            <a:r>
              <a:rPr lang="en-US" altLang="x-none" sz="2000" b="1">
                <a:latin typeface="Courier New" charset="0"/>
              </a:rPr>
              <a:t>		;;</a:t>
            </a:r>
            <a:br>
              <a:rPr lang="en-US" altLang="x-none" sz="2000" b="1">
                <a:latin typeface="Courier New" charset="0"/>
              </a:rPr>
            </a:br>
            <a:r>
              <a:rPr lang="en-US" altLang="x-none" sz="2000" b="1">
                <a:latin typeface="Courier New" charset="0"/>
              </a:rPr>
              <a:t>esac</a:t>
            </a:r>
          </a:p>
          <a:p>
            <a:pPr eaLnBrk="1" hangingPunct="1">
              <a:defRPr/>
            </a:pPr>
            <a:r>
              <a:rPr lang="en-US" altLang="x-none" b="1">
                <a:latin typeface="Courier New" charset="0"/>
              </a:rPr>
              <a:t>*</a:t>
            </a:r>
            <a:r>
              <a:rPr lang="en-US" altLang="x-none"/>
              <a:t> is a catch all condition</a:t>
            </a:r>
          </a:p>
        </p:txBody>
      </p:sp>
    </p:spTree>
  </p:cSld>
  <p:clrMapOvr>
    <a:masterClrMapping/>
  </p:clrMapOvr>
  <p:transition spd="slow"/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>
            <a:extLst>
              <a:ext uri="{FF2B5EF4-FFF2-40B4-BE49-F238E27FC236}">
                <a16:creationId xmlns:a16="http://schemas.microsoft.com/office/drawing/2014/main" id="{8DE068B1-0BB3-E842-84D2-E5DABB9FAC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/>
              <a:t>Case Example</a:t>
            </a:r>
          </a:p>
        </p:txBody>
      </p:sp>
      <p:sp>
        <p:nvSpPr>
          <p:cNvPr id="591875" name="Text Box 3">
            <a:extLst>
              <a:ext uri="{FF2B5EF4-FFF2-40B4-BE49-F238E27FC236}">
                <a16:creationId xmlns:a16="http://schemas.microsoft.com/office/drawing/2014/main" id="{991215D0-1008-8D4C-B8DE-DBE20888C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600200"/>
            <a:ext cx="7086600" cy="449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x-none" sz="1600" b="1">
                <a:latin typeface="Courier New" charset="0"/>
              </a:rPr>
              <a:t>#!/bin/sh</a:t>
            </a:r>
          </a:p>
          <a:p>
            <a:pPr eaLnBrk="1" hangingPunct="1">
              <a:defRPr/>
            </a:pPr>
            <a:endParaRPr lang="en-US" altLang="x-none" sz="1600" b="1">
              <a:latin typeface="Courier New" charset="0"/>
            </a:endParaRPr>
          </a:p>
          <a:p>
            <a:pPr eaLnBrk="1" hangingPunct="1">
              <a:defRPr/>
            </a:pPr>
            <a:r>
              <a:rPr lang="en-US" altLang="x-none" sz="1600" b="1">
                <a:latin typeface="Courier New" charset="0"/>
              </a:rPr>
              <a:t>for INPUT in "$@"</a:t>
            </a:r>
          </a:p>
          <a:p>
            <a:pPr eaLnBrk="1" hangingPunct="1">
              <a:defRPr/>
            </a:pPr>
            <a:r>
              <a:rPr lang="en-US" altLang="x-none" sz="1600" b="1">
                <a:latin typeface="Courier New" charset="0"/>
              </a:rPr>
              <a:t>do</a:t>
            </a:r>
            <a:br>
              <a:rPr lang="en-US" altLang="x-none" sz="1600" b="1">
                <a:latin typeface="Courier New" charset="0"/>
              </a:rPr>
            </a:br>
            <a:r>
              <a:rPr lang="en-US" altLang="x-none" sz="1600" b="1">
                <a:latin typeface="Courier New" charset="0"/>
              </a:rPr>
              <a:t>    case $INPUT in</a:t>
            </a:r>
          </a:p>
          <a:p>
            <a:pPr eaLnBrk="1" hangingPunct="1">
              <a:defRPr/>
            </a:pPr>
            <a:r>
              <a:rPr lang="en-US" altLang="x-none" sz="1600" b="1">
                <a:latin typeface="Courier New" charset="0"/>
              </a:rPr>
              <a:t>        hello)</a:t>
            </a:r>
          </a:p>
          <a:p>
            <a:pPr eaLnBrk="1" hangingPunct="1">
              <a:defRPr/>
            </a:pPr>
            <a:r>
              <a:rPr lang="en-US" altLang="x-none" sz="1600" b="1">
                <a:latin typeface="Courier New" charset="0"/>
              </a:rPr>
              <a:t>            echo "Hello there."</a:t>
            </a:r>
          </a:p>
          <a:p>
            <a:pPr eaLnBrk="1" hangingPunct="1">
              <a:defRPr/>
            </a:pPr>
            <a:r>
              <a:rPr lang="en-US" altLang="x-none" sz="1600" b="1">
                <a:latin typeface="Courier New" charset="0"/>
              </a:rPr>
              <a:t>            ;;</a:t>
            </a:r>
          </a:p>
          <a:p>
            <a:pPr eaLnBrk="1" hangingPunct="1">
              <a:defRPr/>
            </a:pPr>
            <a:r>
              <a:rPr lang="en-US" altLang="x-none" sz="1600" b="1">
                <a:latin typeface="Courier New" charset="0"/>
              </a:rPr>
              <a:t>        bye)</a:t>
            </a:r>
          </a:p>
          <a:p>
            <a:pPr eaLnBrk="1" hangingPunct="1">
              <a:defRPr/>
            </a:pPr>
            <a:r>
              <a:rPr lang="en-US" altLang="x-none" sz="1600" b="1">
                <a:latin typeface="Courier New" charset="0"/>
              </a:rPr>
              <a:t>            echo "See ya later."</a:t>
            </a:r>
          </a:p>
          <a:p>
            <a:pPr eaLnBrk="1" hangingPunct="1">
              <a:defRPr/>
            </a:pPr>
            <a:r>
              <a:rPr lang="en-US" altLang="x-none" sz="1600" b="1">
                <a:latin typeface="Courier New" charset="0"/>
              </a:rPr>
              <a:t>            ;;</a:t>
            </a:r>
          </a:p>
          <a:p>
            <a:pPr eaLnBrk="1" hangingPunct="1">
              <a:defRPr/>
            </a:pPr>
            <a:r>
              <a:rPr lang="en-US" altLang="x-none" sz="1600" b="1">
                <a:latin typeface="Courier New" charset="0"/>
              </a:rPr>
              <a:t>        *)</a:t>
            </a:r>
          </a:p>
          <a:p>
            <a:pPr eaLnBrk="1" hangingPunct="1">
              <a:defRPr/>
            </a:pPr>
            <a:r>
              <a:rPr lang="en-US" altLang="x-none" sz="1600" b="1">
                <a:latin typeface="Courier New" charset="0"/>
              </a:rPr>
              <a:t>            echo "I'm sorry?"</a:t>
            </a:r>
          </a:p>
          <a:p>
            <a:pPr eaLnBrk="1" hangingPunct="1">
              <a:defRPr/>
            </a:pPr>
            <a:r>
              <a:rPr lang="en-US" altLang="x-none" sz="1600" b="1">
                <a:latin typeface="Courier New" charset="0"/>
              </a:rPr>
              <a:t>            ;;</a:t>
            </a:r>
          </a:p>
          <a:p>
            <a:pPr eaLnBrk="1" hangingPunct="1">
              <a:defRPr/>
            </a:pPr>
            <a:r>
              <a:rPr lang="en-US" altLang="x-none" sz="1600" b="1">
                <a:latin typeface="Courier New" charset="0"/>
              </a:rPr>
              <a:t>    esac</a:t>
            </a:r>
          </a:p>
          <a:p>
            <a:pPr eaLnBrk="1" hangingPunct="1">
              <a:defRPr/>
            </a:pPr>
            <a:r>
              <a:rPr lang="en-US" altLang="x-none" sz="1600" b="1">
                <a:latin typeface="Courier New" charset="0"/>
              </a:rPr>
              <a:t>done</a:t>
            </a:r>
          </a:p>
          <a:p>
            <a:pPr eaLnBrk="1" hangingPunct="1">
              <a:defRPr/>
            </a:pPr>
            <a:r>
              <a:rPr lang="en-US" altLang="x-none" sz="1600" b="1">
                <a:latin typeface="Courier New" charset="0"/>
              </a:rPr>
              <a:t>echo "Take care."</a:t>
            </a:r>
          </a:p>
          <a:p>
            <a:pPr eaLnBrk="1" hangingPunct="1">
              <a:defRPr/>
            </a:pPr>
            <a:endParaRPr lang="en-US" altLang="x-none" sz="1600">
              <a:latin typeface="Courier New" charset="0"/>
            </a:endParaRP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C13A5D82-FA70-1748-A3B2-6F3041143F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System Calls</a:t>
            </a:r>
          </a:p>
        </p:txBody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8933A630-D269-E84D-8E8B-5B57670D60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sz="2800"/>
              <a:t>Interface to the kernel</a:t>
            </a:r>
          </a:p>
          <a:p>
            <a:pPr eaLnBrk="1" hangingPunct="1">
              <a:defRPr/>
            </a:pPr>
            <a:r>
              <a:rPr lang="en-US" altLang="x-none" sz="2800"/>
              <a:t>Over 1,000 system calls available on Linux</a:t>
            </a:r>
          </a:p>
          <a:p>
            <a:pPr eaLnBrk="1" hangingPunct="1">
              <a:defRPr/>
            </a:pPr>
            <a:r>
              <a:rPr lang="en-US" altLang="x-none" sz="2800"/>
              <a:t>3 main categories</a:t>
            </a:r>
          </a:p>
          <a:p>
            <a:pPr lvl="1" eaLnBrk="1" hangingPunct="1">
              <a:defRPr/>
            </a:pPr>
            <a:r>
              <a:rPr lang="en-US" altLang="x-none" sz="2400"/>
              <a:t>File/device manipulation</a:t>
            </a:r>
          </a:p>
          <a:p>
            <a:pPr lvl="2" eaLnBrk="1" hangingPunct="1">
              <a:defRPr/>
            </a:pPr>
            <a:r>
              <a:rPr lang="en-US" altLang="x-none" sz="2000"/>
              <a:t>e.g. </a:t>
            </a:r>
            <a:r>
              <a:rPr lang="en-US" altLang="x-none" sz="2000">
                <a:latin typeface="Courier New" charset="0"/>
              </a:rPr>
              <a:t>mkdir(), unlink()</a:t>
            </a:r>
          </a:p>
          <a:p>
            <a:pPr lvl="1" eaLnBrk="1" hangingPunct="1">
              <a:defRPr/>
            </a:pPr>
            <a:r>
              <a:rPr lang="en-US" altLang="x-none" sz="2400"/>
              <a:t>Process control</a:t>
            </a:r>
          </a:p>
          <a:p>
            <a:pPr lvl="2" eaLnBrk="1" hangingPunct="1">
              <a:defRPr/>
            </a:pPr>
            <a:r>
              <a:rPr lang="en-US" altLang="x-none" sz="2000"/>
              <a:t>e.g. </a:t>
            </a:r>
            <a:r>
              <a:rPr lang="en-US" altLang="x-none" sz="2000">
                <a:latin typeface="Courier New" charset="0"/>
              </a:rPr>
              <a:t>fork(), execve(), nice()</a:t>
            </a:r>
          </a:p>
          <a:p>
            <a:pPr lvl="1" eaLnBrk="1" hangingPunct="1">
              <a:defRPr/>
            </a:pPr>
            <a:r>
              <a:rPr lang="en-US" altLang="x-none" sz="2400"/>
              <a:t>Information manipulation</a:t>
            </a:r>
          </a:p>
          <a:p>
            <a:pPr lvl="2" eaLnBrk="1" hangingPunct="1">
              <a:defRPr/>
            </a:pPr>
            <a:r>
              <a:rPr lang="en-US" altLang="x-none" sz="2000"/>
              <a:t>e.g. </a:t>
            </a:r>
            <a:r>
              <a:rPr lang="en-US" altLang="x-none" sz="2000">
                <a:latin typeface="Courier New" charset="0"/>
              </a:rPr>
              <a:t>getuid(), time()</a:t>
            </a:r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>
            <a:extLst>
              <a:ext uri="{FF2B5EF4-FFF2-40B4-BE49-F238E27FC236}">
                <a16:creationId xmlns:a16="http://schemas.microsoft.com/office/drawing/2014/main" id="{6BD04C03-5114-9144-B83A-C39555BB35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/>
              <a:t>Case Options</a:t>
            </a:r>
          </a:p>
        </p:txBody>
      </p:sp>
      <p:sp>
        <p:nvSpPr>
          <p:cNvPr id="593923" name="Rectangle 3">
            <a:extLst>
              <a:ext uri="{FF2B5EF4-FFF2-40B4-BE49-F238E27FC236}">
                <a16:creationId xmlns:a16="http://schemas.microsoft.com/office/drawing/2014/main" id="{4C520BEF-54F0-6640-A006-390A1225BD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0113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b="1"/>
              <a:t>opt</a:t>
            </a:r>
            <a:r>
              <a:rPr lang="en-US" altLang="x-none"/>
              <a:t> can be a shell pattern, or a list of shell patterns delimited by </a:t>
            </a:r>
            <a:r>
              <a:rPr lang="en-US" altLang="x-none" b="1">
                <a:latin typeface="Courier New" charset="0"/>
              </a:rPr>
              <a:t>|</a:t>
            </a:r>
          </a:p>
          <a:p>
            <a:pPr eaLnBrk="1" hangingPunct="1">
              <a:defRPr/>
            </a:pPr>
            <a:r>
              <a:rPr lang="en-US" altLang="x-none"/>
              <a:t>Example:</a:t>
            </a:r>
          </a:p>
        </p:txBody>
      </p:sp>
      <p:sp>
        <p:nvSpPr>
          <p:cNvPr id="593924" name="Text Box 4">
            <a:extLst>
              <a:ext uri="{FF2B5EF4-FFF2-40B4-BE49-F238E27FC236}">
                <a16:creationId xmlns:a16="http://schemas.microsoft.com/office/drawing/2014/main" id="{029EBEEF-A65E-DE45-86A2-4D706D287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581400"/>
            <a:ext cx="7162800" cy="31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b="1">
                <a:latin typeface="Courier New" charset="0"/>
              </a:rPr>
              <a:t>case $name in</a:t>
            </a:r>
            <a:br>
              <a:rPr lang="en-US" altLang="x-none" b="1">
                <a:latin typeface="Courier New" charset="0"/>
              </a:rPr>
            </a:br>
            <a:r>
              <a:rPr lang="en-US" altLang="x-none" b="1">
                <a:latin typeface="Courier New" charset="0"/>
              </a:rPr>
              <a:t>    *[0-9]*)</a:t>
            </a:r>
            <a:br>
              <a:rPr lang="en-US" altLang="x-none" b="1">
                <a:latin typeface="Courier New" charset="0"/>
              </a:rPr>
            </a:br>
            <a:r>
              <a:rPr lang="en-US" altLang="x-none" b="1">
                <a:latin typeface="Courier New" charset="0"/>
              </a:rPr>
              <a:t>        echo "That doesn't seem like a name."</a:t>
            </a:r>
            <a:br>
              <a:rPr lang="en-US" altLang="x-none" b="1">
                <a:latin typeface="Courier New" charset="0"/>
              </a:rPr>
            </a:br>
            <a:r>
              <a:rPr lang="en-US" altLang="x-none" b="1">
                <a:latin typeface="Courier New" charset="0"/>
              </a:rPr>
              <a:t>        ;;</a:t>
            </a:r>
            <a:br>
              <a:rPr lang="en-US" altLang="x-none" b="1">
                <a:latin typeface="Courier New" charset="0"/>
              </a:rPr>
            </a:br>
            <a:r>
              <a:rPr lang="en-US" altLang="x-none" b="1">
                <a:latin typeface="Courier New" charset="0"/>
              </a:rPr>
              <a:t>    J*|K*)</a:t>
            </a:r>
            <a:br>
              <a:rPr lang="en-US" altLang="x-none" b="1">
                <a:latin typeface="Courier New" charset="0"/>
              </a:rPr>
            </a:br>
            <a:r>
              <a:rPr lang="en-US" altLang="x-none" b="1">
                <a:latin typeface="Courier New" charset="0"/>
              </a:rPr>
              <a:t>        echo "Your name starts with J or K, cool."</a:t>
            </a:r>
            <a:br>
              <a:rPr lang="en-US" altLang="x-none" b="1">
                <a:latin typeface="Courier New" charset="0"/>
              </a:rPr>
            </a:br>
            <a:r>
              <a:rPr lang="en-US" altLang="x-none" b="1">
                <a:latin typeface="Courier New" charset="0"/>
              </a:rPr>
              <a:t>        ;;</a:t>
            </a:r>
            <a:br>
              <a:rPr lang="en-US" altLang="x-none" b="1">
                <a:latin typeface="Courier New" charset="0"/>
              </a:rPr>
            </a:br>
            <a:r>
              <a:rPr lang="en-US" altLang="x-none" b="1">
                <a:latin typeface="Courier New" charset="0"/>
              </a:rPr>
              <a:t>    *)</a:t>
            </a:r>
            <a:br>
              <a:rPr lang="en-US" altLang="x-none" b="1">
                <a:latin typeface="Courier New" charset="0"/>
              </a:rPr>
            </a:br>
            <a:r>
              <a:rPr lang="en-US" altLang="x-none" b="1">
                <a:latin typeface="Courier New" charset="0"/>
              </a:rPr>
              <a:t>        echo "You're not special."</a:t>
            </a:r>
            <a:br>
              <a:rPr lang="en-US" altLang="x-none" b="1">
                <a:latin typeface="Courier New" charset="0"/>
              </a:rPr>
            </a:br>
            <a:r>
              <a:rPr lang="en-US" altLang="x-none" b="1">
                <a:latin typeface="Courier New" charset="0"/>
              </a:rPr>
              <a:t>        ;;</a:t>
            </a:r>
            <a:br>
              <a:rPr lang="en-US" altLang="x-none" b="1">
                <a:latin typeface="Courier New" charset="0"/>
              </a:rPr>
            </a:br>
            <a:r>
              <a:rPr lang="en-US" altLang="x-none" b="1">
                <a:latin typeface="Courier New" charset="0"/>
              </a:rPr>
              <a:t>esac</a:t>
            </a:r>
          </a:p>
        </p:txBody>
      </p:sp>
    </p:spTree>
  </p:cSld>
  <p:clrMapOvr>
    <a:masterClrMapping/>
  </p:clrMapOvr>
  <p:transition spd="slow"/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0" name="Rectangle 2">
            <a:extLst>
              <a:ext uri="{FF2B5EF4-FFF2-40B4-BE49-F238E27FC236}">
                <a16:creationId xmlns:a16="http://schemas.microsoft.com/office/drawing/2014/main" id="{E130E469-F25D-3948-9D73-DE260E931C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/>
              <a:t>Types of Commands</a:t>
            </a:r>
          </a:p>
        </p:txBody>
      </p:sp>
      <p:sp>
        <p:nvSpPr>
          <p:cNvPr id="595971" name="Rectangle 3">
            <a:extLst>
              <a:ext uri="{FF2B5EF4-FFF2-40B4-BE49-F238E27FC236}">
                <a16:creationId xmlns:a16="http://schemas.microsoft.com/office/drawing/2014/main" id="{930D9797-1F7E-5C42-A6F4-92C387E6ED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altLang="x-none" i="1"/>
              <a:t>All behave the same way</a:t>
            </a:r>
          </a:p>
          <a:p>
            <a:pPr eaLnBrk="1" hangingPunct="1">
              <a:defRPr/>
            </a:pPr>
            <a:r>
              <a:rPr lang="en-US" altLang="x-none"/>
              <a:t>Programs</a:t>
            </a:r>
          </a:p>
          <a:p>
            <a:pPr lvl="1" eaLnBrk="1" hangingPunct="1">
              <a:defRPr/>
            </a:pPr>
            <a:r>
              <a:rPr lang="en-US" altLang="x-none"/>
              <a:t>Most that are part of the OS in </a:t>
            </a:r>
            <a:r>
              <a:rPr lang="en-US" altLang="x-none" sz="2400" b="1">
                <a:latin typeface="Courier New" charset="0"/>
              </a:rPr>
              <a:t>/bin</a:t>
            </a:r>
          </a:p>
          <a:p>
            <a:pPr eaLnBrk="1" hangingPunct="1">
              <a:defRPr/>
            </a:pPr>
            <a:r>
              <a:rPr lang="en-US" altLang="x-none"/>
              <a:t>Built-in commands</a:t>
            </a:r>
          </a:p>
          <a:p>
            <a:pPr eaLnBrk="1" hangingPunct="1">
              <a:defRPr/>
            </a:pPr>
            <a:r>
              <a:rPr lang="en-US" altLang="x-none"/>
              <a:t>Functions</a:t>
            </a:r>
          </a:p>
          <a:p>
            <a:pPr eaLnBrk="1" hangingPunct="1">
              <a:defRPr/>
            </a:pPr>
            <a:r>
              <a:rPr lang="en-US" altLang="x-none"/>
              <a:t>Aliases</a:t>
            </a:r>
          </a:p>
        </p:txBody>
      </p:sp>
    </p:spTree>
  </p:cSld>
  <p:clrMapOvr>
    <a:masterClrMapping/>
  </p:clrMapOvr>
  <p:transition spd="slow"/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FDF8B7B8-CC46-3C4B-A3D4-56BC5BEA2B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pt-BR" altLang="x-none" b="1" err="1">
                <a:solidFill>
                  <a:srgbClr val="0000FF"/>
                </a:solidFill>
              </a:rPr>
              <a:t>Course</a:t>
            </a:r>
            <a:r>
              <a:rPr lang="pt-BR" altLang="x-none" b="1">
                <a:solidFill>
                  <a:srgbClr val="0000FF"/>
                </a:solidFill>
              </a:rPr>
              <a:t> </a:t>
            </a:r>
            <a:r>
              <a:rPr lang="pt-BR" altLang="x-none" b="1" err="1">
                <a:solidFill>
                  <a:srgbClr val="0000FF"/>
                </a:solidFill>
              </a:rPr>
              <a:t>Outline</a:t>
            </a:r>
            <a:endParaRPr lang="pt-BR" altLang="x-none" b="1">
              <a:solidFill>
                <a:srgbClr val="0000FF"/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00C3472-F280-974D-A004-3504709FDA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700"/>
              </a:spcBef>
              <a:buFont typeface="Wingdings" charset="2"/>
              <a:buChar char="Ø"/>
              <a:defRPr/>
            </a:pPr>
            <a:r>
              <a:rPr lang="en-GB" altLang="x-none" sz="2600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GB" altLang="x-none" sz="2800" b="1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Introduction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Wingdings" charset="2"/>
              <a:buChar char="Ø"/>
              <a:defRPr/>
            </a:pPr>
            <a:endParaRPr lang="en-US" altLang="x-none" sz="2800" b="1"/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Wingdings" charset="2"/>
              <a:buChar char="Ø"/>
              <a:defRPr/>
            </a:pPr>
            <a:r>
              <a:rPr lang="en-US" altLang="x-none" sz="2800" b="1">
                <a:solidFill>
                  <a:schemeClr val="bg1">
                    <a:lumMod val="65000"/>
                  </a:schemeClr>
                </a:solidFill>
              </a:rPr>
              <a:t>Operating system overview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Wingdings" charset="2"/>
              <a:buChar char="Ø"/>
              <a:defRPr/>
            </a:pPr>
            <a:endParaRPr lang="en-US" altLang="x-none" sz="2800" b="1"/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Wingdings" charset="2"/>
              <a:buChar char="Ø"/>
              <a:defRPr/>
            </a:pPr>
            <a:r>
              <a:rPr lang="en-US" altLang="x-none" sz="2800" b="1">
                <a:solidFill>
                  <a:schemeClr val="bg1">
                    <a:lumMod val="65000"/>
                  </a:schemeClr>
                </a:solidFill>
              </a:rPr>
              <a:t>UNIX utilities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Wingdings" charset="2"/>
              <a:buChar char="Ø"/>
              <a:defRPr/>
            </a:pPr>
            <a:endParaRPr lang="en-US" altLang="x-none" sz="2800" b="1"/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Wingdings" charset="2"/>
              <a:buChar char="Ø"/>
              <a:defRPr/>
            </a:pPr>
            <a:r>
              <a:rPr lang="en-US" altLang="x-none" sz="2800" b="1">
                <a:solidFill>
                  <a:schemeClr val="bg1">
                    <a:lumMod val="65000"/>
                  </a:schemeClr>
                </a:solidFill>
              </a:rPr>
              <a:t>Scripting languages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Wingdings" charset="2"/>
              <a:buChar char="Ø"/>
              <a:defRPr/>
            </a:pPr>
            <a:endParaRPr lang="en-US" altLang="x-none" sz="2800" b="1"/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Wingdings" charset="2"/>
              <a:buChar char="Ø"/>
              <a:defRPr/>
            </a:pPr>
            <a:r>
              <a:rPr lang="en-US" altLang="x-none" sz="2800" b="1">
                <a:solidFill>
                  <a:srgbClr val="0000FF"/>
                </a:solidFill>
              </a:rPr>
              <a:t>Programming tools</a:t>
            </a:r>
            <a:endParaRPr lang="en-GB" altLang="x-none" sz="26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Wingdings" charset="2"/>
              <a:buChar char="Ø"/>
              <a:defRPr/>
            </a:pPr>
            <a:endParaRPr lang="pt-BR" altLang="x-none" sz="26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6" name="Rectangle 2">
            <a:extLst>
              <a:ext uri="{FF2B5EF4-FFF2-40B4-BE49-F238E27FC236}">
                <a16:creationId xmlns:a16="http://schemas.microsoft.com/office/drawing/2014/main" id="{2F4E06F1-E6F0-1443-9CE9-15E76EB46E1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2286000"/>
            <a:ext cx="9144000" cy="1143000"/>
          </a:xfrm>
          <a:solidFill>
            <a:srgbClr val="FFFF00"/>
          </a:solidFill>
        </p:spPr>
        <p:txBody>
          <a:bodyPr anchor="ctr"/>
          <a:lstStyle/>
          <a:p>
            <a:pPr eaLnBrk="1" hangingPunct="1">
              <a:defRPr/>
            </a:pPr>
            <a:r>
              <a:rPr lang="en-US" altLang="x-none" sz="4400" b="1">
                <a:solidFill>
                  <a:srgbClr val="0000FF"/>
                </a:solidFill>
              </a:rPr>
              <a:t>Parsing and Quoting</a:t>
            </a:r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>
            <a:extLst>
              <a:ext uri="{FF2B5EF4-FFF2-40B4-BE49-F238E27FC236}">
                <a16:creationId xmlns:a16="http://schemas.microsoft.com/office/drawing/2014/main" id="{9499DB5F-09FC-3644-BEEF-68443A0762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Shell Comments</a:t>
            </a:r>
          </a:p>
        </p:txBody>
      </p:sp>
      <p:sp>
        <p:nvSpPr>
          <p:cNvPr id="616451" name="Rectangle 3">
            <a:extLst>
              <a:ext uri="{FF2B5EF4-FFF2-40B4-BE49-F238E27FC236}">
                <a16:creationId xmlns:a16="http://schemas.microsoft.com/office/drawing/2014/main" id="{285332B1-ECB0-F84B-AC92-FDD656A23B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367188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sz="2800" b="1" dirty="0">
                <a:solidFill>
                  <a:srgbClr val="0000FF"/>
                </a:solidFill>
              </a:rPr>
              <a:t>Comments begin with an unquoted </a:t>
            </a:r>
            <a:r>
              <a:rPr lang="en-US" altLang="x-none" sz="2800" b="1" dirty="0">
                <a:solidFill>
                  <a:srgbClr val="FF0066"/>
                </a:solidFill>
                <a:latin typeface="Courier New" charset="0"/>
              </a:rPr>
              <a:t>#</a:t>
            </a:r>
          </a:p>
          <a:p>
            <a:pPr eaLnBrk="1" hangingPunct="1">
              <a:defRPr/>
            </a:pPr>
            <a:r>
              <a:rPr lang="en-US" altLang="x-none" sz="2800" dirty="0"/>
              <a:t>Comments end at the end of the line</a:t>
            </a:r>
          </a:p>
          <a:p>
            <a:pPr eaLnBrk="1" hangingPunct="1">
              <a:defRPr/>
            </a:pPr>
            <a:r>
              <a:rPr lang="en-US" altLang="x-none" sz="2800" dirty="0"/>
              <a:t>Comments can begin whenever a token begins</a:t>
            </a:r>
          </a:p>
          <a:p>
            <a:pPr eaLnBrk="1" hangingPunct="1">
              <a:defRPr/>
            </a:pPr>
            <a:r>
              <a:rPr lang="en-US" altLang="x-none" sz="2800" dirty="0"/>
              <a:t>Examples</a:t>
            </a:r>
          </a:p>
          <a:p>
            <a:pPr lvl="1" eaLnBrk="1" hangingPunct="1">
              <a:buFontTx/>
              <a:buNone/>
              <a:defRPr/>
            </a:pPr>
            <a:r>
              <a:rPr lang="en-US" altLang="x-none" sz="2000" b="1" dirty="0">
                <a:latin typeface="Courier New" charset="0"/>
              </a:rPr>
              <a:t># This is a comment</a:t>
            </a:r>
          </a:p>
          <a:p>
            <a:pPr lvl="1" eaLnBrk="1" hangingPunct="1">
              <a:buFontTx/>
              <a:buNone/>
              <a:defRPr/>
            </a:pPr>
            <a:r>
              <a:rPr lang="en-US" altLang="x-none" sz="2000" b="1" dirty="0">
                <a:latin typeface="Courier New" charset="0"/>
              </a:rPr>
              <a:t># and so is this</a:t>
            </a:r>
          </a:p>
          <a:p>
            <a:pPr lvl="1" eaLnBrk="1" hangingPunct="1">
              <a:buFontTx/>
              <a:buNone/>
              <a:defRPr/>
            </a:pPr>
            <a:r>
              <a:rPr lang="en-US" altLang="x-none" sz="2000" b="1" dirty="0">
                <a:latin typeface="Courier New" charset="0"/>
              </a:rPr>
              <a:t>grep foo bar # this is a comment</a:t>
            </a:r>
          </a:p>
          <a:p>
            <a:pPr lvl="1" eaLnBrk="1" hangingPunct="1">
              <a:buFontTx/>
              <a:buNone/>
              <a:defRPr/>
            </a:pPr>
            <a:r>
              <a:rPr lang="en-US" altLang="x-none" sz="2000" b="1" dirty="0">
                <a:latin typeface="Courier New" charset="0"/>
              </a:rPr>
              <a:t>grep foo bar# this is not a comment</a:t>
            </a:r>
          </a:p>
        </p:txBody>
      </p:sp>
      <p:sp>
        <p:nvSpPr>
          <p:cNvPr id="360451" name="ZoneTexte 1">
            <a:extLst>
              <a:ext uri="{FF2B5EF4-FFF2-40B4-BE49-F238E27FC236}">
                <a16:creationId xmlns:a16="http://schemas.microsoft.com/office/drawing/2014/main" id="{CBF37DC6-CCF4-2843-BF98-9E8F5F0F6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868863"/>
            <a:ext cx="9144000" cy="190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fr-FR" sz="1800" b="1">
                <a:solidFill>
                  <a:srgbClr val="FF0066"/>
                </a:solidFill>
              </a:rPr>
              <a:t>Note exception: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fr-FR" sz="2000"/>
              <a:t>If the very first two characters of a file are </a:t>
            </a:r>
            <a:r>
              <a:rPr lang="en-GB" altLang="fr-FR" sz="2000">
                <a:solidFill>
                  <a:srgbClr val="FF0066"/>
                </a:solidFill>
              </a:rPr>
              <a:t>#!</a:t>
            </a:r>
            <a:r>
              <a:rPr lang="en-GB" altLang="fr-FR" sz="2000"/>
              <a:t>, UNIX recognises the first line as an instruction to execute the script using the command interpreter specified by the remainder of that line as in: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fr-FR" sz="2000"/>
              <a:t>/bin/sh 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fr-FR" sz="2000"/>
              <a:t>/usr/bin/perl </a:t>
            </a:r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>
            <a:extLst>
              <a:ext uri="{FF2B5EF4-FFF2-40B4-BE49-F238E27FC236}">
                <a16:creationId xmlns:a16="http://schemas.microsoft.com/office/drawing/2014/main" id="{08C40C9B-FC99-D84D-8909-D0195FC682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Special Characters</a:t>
            </a:r>
          </a:p>
        </p:txBody>
      </p:sp>
      <p:sp>
        <p:nvSpPr>
          <p:cNvPr id="618499" name="Rectangle 3">
            <a:extLst>
              <a:ext uri="{FF2B5EF4-FFF2-40B4-BE49-F238E27FC236}">
                <a16:creationId xmlns:a16="http://schemas.microsoft.com/office/drawing/2014/main" id="{A3B40913-CF7C-2741-83F4-96C897643B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51419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x-none" sz="2400" b="1">
                <a:solidFill>
                  <a:srgbClr val="0000FF"/>
                </a:solidFill>
              </a:rPr>
              <a:t>The shell processes the following characters specially unless quoted: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sz="1800" b="1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x-none" sz="2400" b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| &amp; ( ) &lt; &gt; ; " ' $ ` </a:t>
            </a:r>
            <a:r>
              <a:rPr lang="en-US" altLang="x-none" sz="2400" b="1" i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space</a:t>
            </a:r>
            <a:r>
              <a:rPr lang="en-US" altLang="x-none" sz="2400" b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x-none" sz="2400" b="1" i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tab</a:t>
            </a:r>
            <a:r>
              <a:rPr lang="en-US" altLang="x-none" sz="2400" b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x-none" sz="2400" b="1" i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newline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x-none" sz="1800" b="1" i="1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2400" b="1">
                <a:solidFill>
                  <a:srgbClr val="0000FF"/>
                </a:solidFill>
              </a:rPr>
              <a:t>The following are special characters, whenever patterns are processed: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sz="1800" b="1">
                <a:solidFill>
                  <a:srgbClr val="0000FF"/>
                </a:solidFill>
                <a:latin typeface="Courier New" charset="0"/>
              </a:rPr>
              <a:t> </a:t>
            </a:r>
            <a:r>
              <a:rPr lang="en-US" altLang="x-none" sz="2400" b="1">
                <a:solidFill>
                  <a:srgbClr val="0000FF"/>
                </a:solidFill>
                <a:latin typeface="Courier New" charset="0"/>
              </a:rPr>
              <a:t>* ? [ ]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x-none" sz="1800" b="1">
              <a:solidFill>
                <a:srgbClr val="0000FF"/>
              </a:solidFill>
              <a:latin typeface="Courier New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2400" b="1">
                <a:solidFill>
                  <a:srgbClr val="0000FF"/>
                </a:solidFill>
              </a:rPr>
              <a:t>The following are special at the beginning of a word: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sz="2400" b="1">
                <a:latin typeface="Courier New" charset="0"/>
              </a:rPr>
              <a:t> </a:t>
            </a:r>
            <a:r>
              <a:rPr lang="en-US" altLang="x-none" sz="2400" b="1">
                <a:solidFill>
                  <a:srgbClr val="0000FF"/>
                </a:solidFill>
                <a:latin typeface="Courier New" charset="0"/>
              </a:rPr>
              <a:t># ~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x-none" sz="1800" b="1">
              <a:solidFill>
                <a:srgbClr val="0000FF"/>
              </a:solidFill>
              <a:latin typeface="Courier New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2400" b="1">
                <a:solidFill>
                  <a:srgbClr val="0000FF"/>
                </a:solidFill>
              </a:rPr>
              <a:t>The following is special when processing assignments: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sz="1800" b="1">
                <a:latin typeface="Courier New" charset="0"/>
              </a:rPr>
              <a:t> </a:t>
            </a:r>
            <a:r>
              <a:rPr lang="en-US" altLang="x-none" sz="2400" b="1">
                <a:solidFill>
                  <a:srgbClr val="0000FF"/>
                </a:solidFill>
                <a:latin typeface="Courier New" charset="0"/>
              </a:rPr>
              <a:t>=</a:t>
            </a:r>
            <a:r>
              <a:rPr lang="en-US" altLang="x-none" sz="2400" b="1">
                <a:latin typeface="Courier New" charset="0"/>
              </a:rPr>
              <a:t> </a:t>
            </a:r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>
            <a:extLst>
              <a:ext uri="{FF2B5EF4-FFF2-40B4-BE49-F238E27FC236}">
                <a16:creationId xmlns:a16="http://schemas.microsoft.com/office/drawing/2014/main" id="{A6D1AC8E-EF0F-2940-9F23-80487CD202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Token Types</a:t>
            </a:r>
          </a:p>
        </p:txBody>
      </p:sp>
      <p:sp>
        <p:nvSpPr>
          <p:cNvPr id="620547" name="Rectangle 3">
            <a:extLst>
              <a:ext uri="{FF2B5EF4-FFF2-40B4-BE49-F238E27FC236}">
                <a16:creationId xmlns:a16="http://schemas.microsoft.com/office/drawing/2014/main" id="{BF70D57C-0025-E84A-8A2A-F25575E885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600200"/>
            <a:ext cx="87122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x-none" b="1">
                <a:solidFill>
                  <a:srgbClr val="0000FF"/>
                </a:solidFill>
              </a:rPr>
              <a:t>The shell uses spaces and tabs to split the line or lines into the following types of tokens: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x-none"/>
              <a:t>Control operators (</a:t>
            </a:r>
            <a:r>
              <a:rPr lang="en-US" altLang="x-none" b="1">
                <a:solidFill>
                  <a:srgbClr val="0000FF"/>
                </a:solidFill>
                <a:latin typeface="Courier New" charset="0"/>
              </a:rPr>
              <a:t>||</a:t>
            </a:r>
            <a:r>
              <a:rPr lang="en-US" altLang="x-none"/>
              <a:t>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x-none"/>
              <a:t>Redirection operators (</a:t>
            </a:r>
            <a:r>
              <a:rPr lang="en-US" altLang="x-none" b="1">
                <a:solidFill>
                  <a:srgbClr val="0000FF"/>
                </a:solidFill>
                <a:latin typeface="Courier New" charset="0"/>
              </a:rPr>
              <a:t>&lt;</a:t>
            </a:r>
            <a:r>
              <a:rPr lang="en-US" altLang="x-none"/>
              <a:t>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x-none"/>
              <a:t>Reserved words (</a:t>
            </a:r>
            <a:r>
              <a:rPr lang="en-US" altLang="x-none" b="1">
                <a:solidFill>
                  <a:srgbClr val="0000FF"/>
                </a:solidFill>
                <a:latin typeface="Courier New" charset="0"/>
              </a:rPr>
              <a:t>if</a:t>
            </a:r>
            <a:r>
              <a:rPr lang="en-US" altLang="x-none"/>
              <a:t>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x-none"/>
              <a:t>Assignment tokens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x-none"/>
              <a:t>Word tokens</a:t>
            </a:r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>
            <a:extLst>
              <a:ext uri="{FF2B5EF4-FFF2-40B4-BE49-F238E27FC236}">
                <a16:creationId xmlns:a16="http://schemas.microsoft.com/office/drawing/2014/main" id="{2578D2C5-D1EC-E94E-B34B-89050EFBFB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Operator Tokens</a:t>
            </a:r>
          </a:p>
        </p:txBody>
      </p:sp>
      <p:sp>
        <p:nvSpPr>
          <p:cNvPr id="622595" name="Rectangle 3">
            <a:extLst>
              <a:ext uri="{FF2B5EF4-FFF2-40B4-BE49-F238E27FC236}">
                <a16:creationId xmlns:a16="http://schemas.microsoft.com/office/drawing/2014/main" id="{FDA04C94-6DC6-7641-B455-912DA89A03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600200"/>
            <a:ext cx="8713788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sz="2800" b="1">
                <a:solidFill>
                  <a:srgbClr val="0000FF"/>
                </a:solidFill>
              </a:rPr>
              <a:t>Operator tokens are recognized everywhere unless quoted.  Spaces are optional before and after operator tokens.</a:t>
            </a:r>
          </a:p>
          <a:p>
            <a:pPr eaLnBrk="1" hangingPunct="1">
              <a:defRPr/>
            </a:pPr>
            <a:r>
              <a:rPr lang="en-US" altLang="x-none" sz="2800">
                <a:solidFill>
                  <a:srgbClr val="0000FF"/>
                </a:solidFill>
              </a:rPr>
              <a:t>I/O Redirection Operators:</a:t>
            </a:r>
          </a:p>
          <a:p>
            <a:pPr lvl="1" eaLnBrk="1" hangingPunct="1">
              <a:buFontTx/>
              <a:buNone/>
              <a:defRPr/>
            </a:pPr>
            <a:r>
              <a:rPr lang="en-US" altLang="x-none" sz="2400" b="1">
                <a:solidFill>
                  <a:srgbClr val="FF0066"/>
                </a:solidFill>
                <a:latin typeface="Courier New" charset="0"/>
              </a:rPr>
              <a:t>  &gt; &gt;&gt; &gt;| &gt;&amp; &lt; &lt;&lt; &lt;&lt;- &lt;&amp;</a:t>
            </a:r>
          </a:p>
          <a:p>
            <a:pPr lvl="1" eaLnBrk="1" hangingPunct="1">
              <a:defRPr/>
            </a:pPr>
            <a:r>
              <a:rPr lang="en-US" altLang="x-none" sz="2400"/>
              <a:t>Each I/O operator can be immediately preceded by a single digit</a:t>
            </a:r>
          </a:p>
          <a:p>
            <a:pPr eaLnBrk="1" hangingPunct="1">
              <a:defRPr/>
            </a:pPr>
            <a:r>
              <a:rPr lang="en-US" altLang="x-none" sz="2800">
                <a:solidFill>
                  <a:srgbClr val="0000FF"/>
                </a:solidFill>
              </a:rPr>
              <a:t>Control Operators:</a:t>
            </a:r>
          </a:p>
          <a:p>
            <a:pPr lvl="1" eaLnBrk="1" hangingPunct="1">
              <a:buFontTx/>
              <a:buNone/>
              <a:defRPr/>
            </a:pPr>
            <a:r>
              <a:rPr lang="en-US" altLang="x-none" sz="2400" b="1">
                <a:latin typeface="Courier New" charset="0"/>
              </a:rPr>
              <a:t>  </a:t>
            </a:r>
            <a:r>
              <a:rPr lang="en-US" altLang="x-none" sz="2400" b="1">
                <a:solidFill>
                  <a:srgbClr val="FF0066"/>
                </a:solidFill>
                <a:latin typeface="Courier New" charset="0"/>
              </a:rPr>
              <a:t>| &amp; ; ( ) || &amp;&amp; ;;</a:t>
            </a:r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Rectangle 2">
            <a:extLst>
              <a:ext uri="{FF2B5EF4-FFF2-40B4-BE49-F238E27FC236}">
                <a16:creationId xmlns:a16="http://schemas.microsoft.com/office/drawing/2014/main" id="{6650B8BB-9050-4544-8147-1ACDE70CA0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Shell Quoting</a:t>
            </a:r>
          </a:p>
        </p:txBody>
      </p:sp>
      <p:sp>
        <p:nvSpPr>
          <p:cNvPr id="624643" name="Rectangle 3">
            <a:extLst>
              <a:ext uri="{FF2B5EF4-FFF2-40B4-BE49-F238E27FC236}">
                <a16:creationId xmlns:a16="http://schemas.microsoft.com/office/drawing/2014/main" id="{ECE159A0-33E7-234B-B3E3-AB5B62428C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x-none" sz="2800" b="1">
                <a:solidFill>
                  <a:srgbClr val="0000FF"/>
                </a:solidFill>
              </a:rPr>
              <a:t>Quoting causes characters to loose special meaning.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2800" b="1">
                <a:solidFill>
                  <a:srgbClr val="0000FF"/>
                </a:solidFill>
                <a:latin typeface="Courier New" charset="0"/>
              </a:rPr>
              <a:t>\</a:t>
            </a:r>
            <a:r>
              <a:rPr lang="en-US" altLang="x-none" sz="2800"/>
              <a:t>	Unless quoted, </a:t>
            </a:r>
            <a:r>
              <a:rPr lang="en-US" altLang="x-none" sz="2800" b="1">
                <a:solidFill>
                  <a:srgbClr val="0000FF"/>
                </a:solidFill>
                <a:latin typeface="Courier New" charset="0"/>
              </a:rPr>
              <a:t>\</a:t>
            </a:r>
            <a:r>
              <a:rPr lang="en-US" altLang="x-none" sz="2800"/>
              <a:t> causes next character to be quoted.  In front of new-line causes lines to be joined.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2800" b="1">
                <a:latin typeface="Courier New" charset="0"/>
              </a:rPr>
              <a:t>'…'</a:t>
            </a:r>
            <a:r>
              <a:rPr lang="en-US" altLang="x-none" sz="2800"/>
              <a:t>	Literal quotes.  Cannot contain </a:t>
            </a:r>
            <a:r>
              <a:rPr lang="en-US" altLang="x-none" sz="2800" b="1">
                <a:latin typeface="Courier New" charset="0"/>
              </a:rPr>
              <a:t>'</a:t>
            </a:r>
            <a:endParaRPr lang="en-US" altLang="x-none" sz="280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2800" b="1">
                <a:solidFill>
                  <a:srgbClr val="FF0066"/>
                </a:solidFill>
                <a:latin typeface="Courier New" charset="0"/>
              </a:rPr>
              <a:t>"…"</a:t>
            </a:r>
            <a:r>
              <a:rPr lang="en-US" altLang="x-none" sz="2800">
                <a:solidFill>
                  <a:srgbClr val="0000FF"/>
                </a:solidFill>
              </a:rPr>
              <a:t>	Removes special meaning of all characters except </a:t>
            </a:r>
            <a:r>
              <a:rPr lang="en-US" altLang="x-none" sz="2800" b="1">
                <a:solidFill>
                  <a:srgbClr val="FF0066"/>
                </a:solidFill>
                <a:latin typeface="Courier New" charset="0"/>
              </a:rPr>
              <a:t>$</a:t>
            </a:r>
            <a:r>
              <a:rPr lang="en-US" altLang="x-none" sz="2800">
                <a:solidFill>
                  <a:srgbClr val="0000FF"/>
                </a:solidFill>
              </a:rPr>
              <a:t>, </a:t>
            </a:r>
            <a:r>
              <a:rPr lang="en-US" altLang="x-none" sz="2800" b="1">
                <a:solidFill>
                  <a:srgbClr val="FF0066"/>
                </a:solidFill>
                <a:latin typeface="Courier New" charset="0"/>
              </a:rPr>
              <a:t>"</a:t>
            </a:r>
            <a:r>
              <a:rPr lang="en-US" altLang="x-none" sz="2800">
                <a:solidFill>
                  <a:srgbClr val="0000FF"/>
                </a:solidFill>
              </a:rPr>
              <a:t>, </a:t>
            </a:r>
            <a:r>
              <a:rPr lang="en-US" altLang="x-none" sz="2800" b="1">
                <a:solidFill>
                  <a:srgbClr val="FF0066"/>
                </a:solidFill>
                <a:latin typeface="Courier New" charset="0"/>
              </a:rPr>
              <a:t>\</a:t>
            </a:r>
            <a:r>
              <a:rPr lang="en-US" altLang="x-none" sz="2800">
                <a:solidFill>
                  <a:srgbClr val="0000FF"/>
                </a:solidFill>
              </a:rPr>
              <a:t> and </a:t>
            </a:r>
            <a:r>
              <a:rPr lang="en-US" altLang="x-none" sz="2800" b="1">
                <a:solidFill>
                  <a:srgbClr val="FF0066"/>
                </a:solidFill>
                <a:latin typeface="Courier New" charset="0"/>
              </a:rPr>
              <a:t>`</a:t>
            </a:r>
            <a:r>
              <a:rPr lang="en-US" altLang="x-none" sz="2800">
                <a:solidFill>
                  <a:srgbClr val="0000FF"/>
                </a:solidFill>
              </a:rPr>
              <a:t>.  The </a:t>
            </a:r>
            <a:r>
              <a:rPr lang="en-US" altLang="x-none" sz="2800" b="1">
                <a:solidFill>
                  <a:srgbClr val="0000FF"/>
                </a:solidFill>
                <a:latin typeface="Courier New" charset="0"/>
              </a:rPr>
              <a:t>\</a:t>
            </a:r>
            <a:r>
              <a:rPr lang="en-US" altLang="x-none" sz="2800">
                <a:solidFill>
                  <a:srgbClr val="0000FF"/>
                </a:solidFill>
              </a:rPr>
              <a:t> is only special before one of these characters and new-line.</a:t>
            </a:r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0" name="Rectangle 2">
            <a:extLst>
              <a:ext uri="{FF2B5EF4-FFF2-40B4-BE49-F238E27FC236}">
                <a16:creationId xmlns:a16="http://schemas.microsoft.com/office/drawing/2014/main" id="{4D242304-714F-084D-B08D-168E568C2B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Quoting Examples</a:t>
            </a:r>
          </a:p>
        </p:txBody>
      </p:sp>
      <p:sp>
        <p:nvSpPr>
          <p:cNvPr id="626691" name="Text Box 3">
            <a:extLst>
              <a:ext uri="{FF2B5EF4-FFF2-40B4-BE49-F238E27FC236}">
                <a16:creationId xmlns:a16="http://schemas.microsoft.com/office/drawing/2014/main" id="{3FD4CDAE-A41F-CA41-97DD-36E0556118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341438"/>
            <a:ext cx="8893175" cy="526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sz="2400" b="1">
                <a:latin typeface="Courier New" charset="0"/>
              </a:rPr>
              <a:t>$ </a:t>
            </a:r>
            <a:r>
              <a:rPr lang="en-US" altLang="x-none" sz="2400" b="1" i="1">
                <a:latin typeface="Courier New" charset="0"/>
              </a:rPr>
              <a:t>cat file*</a:t>
            </a:r>
            <a:br>
              <a:rPr lang="en-US" altLang="x-none" sz="2400" b="1">
                <a:latin typeface="Courier New" charset="0"/>
              </a:rPr>
            </a:br>
            <a:r>
              <a:rPr lang="en-US" altLang="x-none" sz="2400" b="1">
                <a:solidFill>
                  <a:schemeClr val="accent2"/>
                </a:solidFill>
                <a:latin typeface="Courier New" charset="0"/>
              </a:rPr>
              <a:t>a</a:t>
            </a:r>
            <a:br>
              <a:rPr lang="en-US" altLang="x-none" sz="2400" b="1">
                <a:solidFill>
                  <a:schemeClr val="accent2"/>
                </a:solidFill>
                <a:latin typeface="Courier New" charset="0"/>
              </a:rPr>
            </a:br>
            <a:r>
              <a:rPr lang="en-US" altLang="x-none" sz="2400" b="1">
                <a:solidFill>
                  <a:schemeClr val="accent2"/>
                </a:solidFill>
                <a:latin typeface="Courier New" charset="0"/>
              </a:rPr>
              <a:t>b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x-none" sz="2400" b="1">
                <a:latin typeface="Courier New" charset="0"/>
              </a:rPr>
              <a:t>$ </a:t>
            </a:r>
            <a:r>
              <a:rPr lang="en-US" altLang="x-none" sz="2400" b="1" i="1">
                <a:latin typeface="Courier New" charset="0"/>
              </a:rPr>
              <a:t>cat "file*"</a:t>
            </a:r>
            <a:br>
              <a:rPr lang="en-US" altLang="x-none" sz="2400" b="1" i="1">
                <a:latin typeface="Courier New" charset="0"/>
              </a:rPr>
            </a:br>
            <a:r>
              <a:rPr lang="en-US" altLang="x-none" sz="2400" b="1">
                <a:solidFill>
                  <a:schemeClr val="accent2"/>
                </a:solidFill>
                <a:latin typeface="Courier New" charset="0"/>
              </a:rPr>
              <a:t>cat: file* not found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x-none" sz="2400" b="1">
                <a:latin typeface="Courier New" charset="0"/>
              </a:rPr>
              <a:t>$ </a:t>
            </a:r>
            <a:r>
              <a:rPr lang="en-US" altLang="x-none" sz="2400" b="1" i="1">
                <a:latin typeface="Courier New" charset="0"/>
              </a:rPr>
              <a:t>cat file1 &gt; /dev/null</a:t>
            </a:r>
            <a:br>
              <a:rPr lang="en-US" altLang="x-none" sz="2400" b="1" i="1">
                <a:latin typeface="Courier New" charset="0"/>
              </a:rPr>
            </a:br>
            <a:r>
              <a:rPr lang="en-US" altLang="x-none" sz="2400" b="1">
                <a:latin typeface="Courier New" charset="0"/>
              </a:rPr>
              <a:t>$ </a:t>
            </a:r>
            <a:r>
              <a:rPr lang="en-US" altLang="x-none" sz="2400" b="1" i="1">
                <a:latin typeface="Courier New" charset="0"/>
              </a:rPr>
              <a:t>cat file1 "&gt;" /dev/null</a:t>
            </a:r>
            <a:br>
              <a:rPr lang="en-US" altLang="x-none" sz="2400" b="1" i="1">
                <a:latin typeface="Courier New" charset="0"/>
              </a:rPr>
            </a:br>
            <a:r>
              <a:rPr lang="en-US" altLang="x-none" sz="2400" b="1">
                <a:solidFill>
                  <a:schemeClr val="accent2"/>
                </a:solidFill>
                <a:latin typeface="Courier New" charset="0"/>
              </a:rPr>
              <a:t>a</a:t>
            </a:r>
            <a:br>
              <a:rPr lang="en-US" altLang="x-none" sz="2400" b="1">
                <a:solidFill>
                  <a:schemeClr val="accent2"/>
                </a:solidFill>
                <a:latin typeface="Courier New" charset="0"/>
              </a:rPr>
            </a:br>
            <a:r>
              <a:rPr lang="en-US" altLang="x-none" sz="2400" b="1">
                <a:solidFill>
                  <a:schemeClr val="accent2"/>
                </a:solidFill>
                <a:latin typeface="Courier New" charset="0"/>
              </a:rPr>
              <a:t>cat: &gt;: cannot open</a:t>
            </a:r>
            <a:br>
              <a:rPr lang="en-US" altLang="x-none" sz="2400" b="1">
                <a:solidFill>
                  <a:schemeClr val="accent2"/>
                </a:solidFill>
                <a:latin typeface="Courier New" charset="0"/>
              </a:rPr>
            </a:br>
            <a:br>
              <a:rPr lang="en-US" altLang="x-none" sz="2400" b="1" i="1">
                <a:latin typeface="Courier New" charset="0"/>
              </a:rPr>
            </a:br>
            <a:r>
              <a:rPr lang="en-US" altLang="x-none" sz="2400" b="1" i="1">
                <a:latin typeface="Courier New" charset="0"/>
              </a:rPr>
              <a:t>FILES="file1 file2"</a:t>
            </a:r>
            <a:br>
              <a:rPr lang="en-US" altLang="x-none" sz="2400" b="1" i="1">
                <a:latin typeface="Courier New" charset="0"/>
              </a:rPr>
            </a:br>
            <a:r>
              <a:rPr lang="en-US" altLang="x-none" sz="2400" b="1">
                <a:latin typeface="Courier New" charset="0"/>
              </a:rPr>
              <a:t>$ </a:t>
            </a:r>
            <a:r>
              <a:rPr lang="en-US" altLang="x-none" sz="2400" b="1" i="1">
                <a:latin typeface="Courier New" charset="0"/>
              </a:rPr>
              <a:t>cat "$FILES"</a:t>
            </a:r>
            <a:br>
              <a:rPr lang="en-US" altLang="x-none" sz="2400" b="1">
                <a:latin typeface="Courier New" charset="0"/>
              </a:rPr>
            </a:br>
            <a:r>
              <a:rPr lang="en-US" altLang="x-none" sz="2400" b="1">
                <a:solidFill>
                  <a:schemeClr val="accent2"/>
                </a:solidFill>
                <a:latin typeface="Courier New" charset="0"/>
              </a:rPr>
              <a:t>cat: file1 file2 not found</a:t>
            </a:r>
          </a:p>
        </p:txBody>
      </p:sp>
      <p:sp>
        <p:nvSpPr>
          <p:cNvPr id="626692" name="Line 4">
            <a:extLst>
              <a:ext uri="{FF2B5EF4-FFF2-40B4-BE49-F238E27FC236}">
                <a16:creationId xmlns:a16="http://schemas.microsoft.com/office/drawing/2014/main" id="{52F4AAC2-9AA8-C04E-8134-66533D7C995A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513" y="2492375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626693" name="Line 5">
            <a:extLst>
              <a:ext uri="{FF2B5EF4-FFF2-40B4-BE49-F238E27FC236}">
                <a16:creationId xmlns:a16="http://schemas.microsoft.com/office/drawing/2014/main" id="{16DF52CB-40B9-9649-8CA7-43CC0A1987A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288" y="3500438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626694" name="Line 6">
            <a:extLst>
              <a:ext uri="{FF2B5EF4-FFF2-40B4-BE49-F238E27FC236}">
                <a16:creationId xmlns:a16="http://schemas.microsoft.com/office/drawing/2014/main" id="{FD1390A9-97B1-9241-AEE0-94A15C5746F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5181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>
            <a:extLst>
              <a:ext uri="{FF2B5EF4-FFF2-40B4-BE49-F238E27FC236}">
                <a16:creationId xmlns:a16="http://schemas.microsoft.com/office/drawing/2014/main" id="{728FA151-C9B4-A94A-BA14-F86612FBA8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Logging In</a:t>
            </a:r>
          </a:p>
        </p:txBody>
      </p:sp>
      <p:sp>
        <p:nvSpPr>
          <p:cNvPr id="133123" name="Rectangle 3">
            <a:extLst>
              <a:ext uri="{FF2B5EF4-FFF2-40B4-BE49-F238E27FC236}">
                <a16:creationId xmlns:a16="http://schemas.microsoft.com/office/drawing/2014/main" id="{9EEEBFFA-7F17-274F-A706-0E6F2F175F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x-none" sz="2400" b="1">
                <a:solidFill>
                  <a:srgbClr val="0000FF"/>
                </a:solidFill>
              </a:rPr>
              <a:t>Need an account and password first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x-none" sz="2400" b="1"/>
              <a:t>Enter at </a:t>
            </a:r>
            <a:r>
              <a:rPr lang="en-US" altLang="x-none" sz="2400" b="1">
                <a:solidFill>
                  <a:srgbClr val="0000FF"/>
                </a:solidFill>
                <a:latin typeface="Courier New" charset="0"/>
              </a:rPr>
              <a:t>login</a:t>
            </a:r>
            <a:r>
              <a:rPr lang="en-US" altLang="x-none" sz="2400" b="1">
                <a:latin typeface="Courier New" charset="0"/>
              </a:rPr>
              <a:t>:</a:t>
            </a:r>
            <a:r>
              <a:rPr lang="en-US" altLang="x-none" sz="2400" b="1"/>
              <a:t> prompt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x-none" sz="2400" b="1">
                <a:solidFill>
                  <a:srgbClr val="0000FF"/>
                </a:solidFill>
              </a:rPr>
              <a:t>Password</a:t>
            </a:r>
            <a:r>
              <a:rPr lang="en-US" altLang="x-none" sz="2400" b="1"/>
              <a:t> not echoed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x-none" sz="2400" b="1"/>
              <a:t>After successful login, you will see a </a:t>
            </a:r>
            <a:r>
              <a:rPr lang="en-US" altLang="x-none" sz="2400" b="1">
                <a:solidFill>
                  <a:srgbClr val="0000FF"/>
                </a:solidFill>
              </a:rPr>
              <a:t>shell prompt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x-none" sz="2400" b="1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2400" b="1">
                <a:solidFill>
                  <a:srgbClr val="0000FF"/>
                </a:solidFill>
              </a:rPr>
              <a:t>Entering commands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x-none" sz="2400" b="1"/>
              <a:t>At the shell prompt, type in commands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x-none" b="1"/>
              <a:t>Typical format: </a:t>
            </a:r>
            <a:r>
              <a:rPr lang="en-US" altLang="x-none" b="1">
                <a:solidFill>
                  <a:srgbClr val="0000FF"/>
                </a:solidFill>
              </a:rPr>
              <a:t>command </a:t>
            </a:r>
            <a:r>
              <a:rPr lang="en-US" altLang="x-none" b="1" i="1">
                <a:solidFill>
                  <a:srgbClr val="0000FF"/>
                </a:solidFill>
              </a:rPr>
              <a:t>options</a:t>
            </a:r>
            <a:r>
              <a:rPr lang="en-US" altLang="x-none" b="1">
                <a:solidFill>
                  <a:srgbClr val="0000FF"/>
                </a:solidFill>
              </a:rPr>
              <a:t> </a:t>
            </a:r>
            <a:r>
              <a:rPr lang="en-US" altLang="x-none" b="1" i="1">
                <a:solidFill>
                  <a:srgbClr val="0000FF"/>
                </a:solidFill>
              </a:rPr>
              <a:t>arguments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x-none" b="1"/>
              <a:t>Examples: </a:t>
            </a:r>
            <a:r>
              <a:rPr lang="en-US" altLang="x-none" b="1">
                <a:solidFill>
                  <a:srgbClr val="0000FF"/>
                </a:solidFill>
                <a:latin typeface="Courier New" charset="0"/>
              </a:rPr>
              <a:t>who</a:t>
            </a:r>
            <a:r>
              <a:rPr lang="en-US" altLang="x-none" b="1">
                <a:solidFill>
                  <a:srgbClr val="0000FF"/>
                </a:solidFill>
              </a:rPr>
              <a:t>, </a:t>
            </a:r>
            <a:r>
              <a:rPr lang="en-US" altLang="x-none" b="1">
                <a:solidFill>
                  <a:srgbClr val="0000FF"/>
                </a:solidFill>
                <a:latin typeface="Courier New" charset="0"/>
              </a:rPr>
              <a:t>date</a:t>
            </a:r>
            <a:r>
              <a:rPr lang="en-US" altLang="x-none" b="1">
                <a:solidFill>
                  <a:srgbClr val="0000FF"/>
                </a:solidFill>
              </a:rPr>
              <a:t>, </a:t>
            </a:r>
            <a:r>
              <a:rPr lang="en-US" altLang="x-none" b="1">
                <a:solidFill>
                  <a:srgbClr val="0000FF"/>
                </a:solidFill>
                <a:latin typeface="Courier New" charset="0"/>
              </a:rPr>
              <a:t>ls</a:t>
            </a:r>
            <a:r>
              <a:rPr lang="en-US" altLang="x-none" b="1">
                <a:solidFill>
                  <a:srgbClr val="0000FF"/>
                </a:solidFill>
              </a:rPr>
              <a:t>, </a:t>
            </a:r>
            <a:r>
              <a:rPr lang="en-US" altLang="x-none" b="1">
                <a:solidFill>
                  <a:srgbClr val="0000FF"/>
                </a:solidFill>
                <a:latin typeface="Courier New" charset="0"/>
              </a:rPr>
              <a:t>cat</a:t>
            </a:r>
            <a:r>
              <a:rPr lang="en-US" altLang="x-none" b="1">
                <a:solidFill>
                  <a:srgbClr val="0000FF"/>
                </a:solidFill>
              </a:rPr>
              <a:t> </a:t>
            </a:r>
            <a:r>
              <a:rPr lang="en-US" altLang="x-none" b="1" err="1">
                <a:solidFill>
                  <a:srgbClr val="0000FF"/>
                </a:solidFill>
                <a:latin typeface="Courier New" charset="0"/>
              </a:rPr>
              <a:t>myfile</a:t>
            </a:r>
            <a:r>
              <a:rPr lang="en-US" altLang="x-none" b="1">
                <a:solidFill>
                  <a:srgbClr val="0000FF"/>
                </a:solidFill>
              </a:rPr>
              <a:t>, </a:t>
            </a:r>
            <a:r>
              <a:rPr lang="en-US" altLang="x-none" b="1">
                <a:solidFill>
                  <a:srgbClr val="0000FF"/>
                </a:solidFill>
                <a:latin typeface="Courier New" charset="0"/>
              </a:rPr>
              <a:t>ls –l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x-none" sz="2400" b="1">
                <a:solidFill>
                  <a:srgbClr val="FF0000"/>
                </a:solidFill>
              </a:rPr>
              <a:t>Case sensitive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x-none" sz="2400" b="1">
              <a:latin typeface="Courier New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2400" b="1">
                <a:solidFill>
                  <a:srgbClr val="0000FF"/>
                </a:solidFill>
                <a:latin typeface="Courier New" charset="0"/>
              </a:rPr>
              <a:t>exit</a:t>
            </a:r>
            <a:r>
              <a:rPr lang="en-US" altLang="x-none" sz="2400" b="1"/>
              <a:t> to log out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x-none" sz="2400"/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>
            <a:extLst>
              <a:ext uri="{FF2B5EF4-FFF2-40B4-BE49-F238E27FC236}">
                <a16:creationId xmlns:a16="http://schemas.microsoft.com/office/drawing/2014/main" id="{4A3C6E33-D58A-B242-9F60-C6D333834D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Simple Commands</a:t>
            </a:r>
          </a:p>
        </p:txBody>
      </p:sp>
      <p:sp>
        <p:nvSpPr>
          <p:cNvPr id="628739" name="Rectangle 3">
            <a:extLst>
              <a:ext uri="{FF2B5EF4-FFF2-40B4-BE49-F238E27FC236}">
                <a16:creationId xmlns:a16="http://schemas.microsoft.com/office/drawing/2014/main" id="{179546C1-D316-074C-99CA-0A63E42937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x-none" sz="2800" b="1">
                <a:solidFill>
                  <a:srgbClr val="0000FF"/>
                </a:solidFill>
              </a:rPr>
              <a:t>A simple command consists of three types of tokens: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x-none" sz="2400" b="1">
                <a:solidFill>
                  <a:srgbClr val="0000FF"/>
                </a:solidFill>
              </a:rPr>
              <a:t>Assignments (must come first)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x-none" sz="2400"/>
              <a:t>Command word tokens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x-none" sz="2400"/>
              <a:t>Redirections:  </a:t>
            </a:r>
            <a:r>
              <a:rPr lang="en-US" altLang="x-none" sz="2400" i="1"/>
              <a:t>redirection-op</a:t>
            </a:r>
            <a:r>
              <a:rPr lang="en-US" altLang="x-none" sz="2400"/>
              <a:t> + </a:t>
            </a:r>
            <a:r>
              <a:rPr lang="en-US" altLang="x-none" sz="2400" i="1"/>
              <a:t>word-op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x-none" sz="2400"/>
              <a:t>The first token must not be a reserved word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x-none" sz="2400"/>
              <a:t>Command terminated by new-line or </a:t>
            </a:r>
            <a:r>
              <a:rPr lang="en-US" altLang="x-none" sz="2400" b="1">
                <a:latin typeface="Courier New" charset="0"/>
              </a:rPr>
              <a:t>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2800"/>
              <a:t>Example: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x-none" sz="2400" b="1">
                <a:latin typeface="Courier New" charset="0"/>
              </a:rPr>
              <a:t>foo=bar z=`date` </a:t>
            </a:r>
            <a:br>
              <a:rPr lang="en-US" altLang="x-none" sz="2400" b="1">
                <a:latin typeface="Courier New" charset="0"/>
              </a:rPr>
            </a:br>
            <a:r>
              <a:rPr lang="en-US" altLang="x-none" sz="2400" b="1">
                <a:latin typeface="Courier New" charset="0"/>
              </a:rPr>
              <a:t>echo $HOME</a:t>
            </a:r>
            <a:br>
              <a:rPr lang="en-US" altLang="x-none" sz="2400" b="1">
                <a:latin typeface="Courier New" charset="0"/>
              </a:rPr>
            </a:br>
            <a:r>
              <a:rPr lang="en-US" altLang="x-none" sz="2400" b="1">
                <a:latin typeface="Courier New" charset="0"/>
              </a:rPr>
              <a:t>x=</a:t>
            </a:r>
            <a:r>
              <a:rPr lang="en-US" altLang="x-none" sz="2400" b="1" err="1">
                <a:latin typeface="Courier New" charset="0"/>
              </a:rPr>
              <a:t>foobar</a:t>
            </a:r>
            <a:r>
              <a:rPr lang="en-US" altLang="x-none" sz="2400" b="1">
                <a:latin typeface="Courier New" charset="0"/>
              </a:rPr>
              <a:t> &gt; q$$ $xyz z=3</a:t>
            </a:r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2">
            <a:extLst>
              <a:ext uri="{FF2B5EF4-FFF2-40B4-BE49-F238E27FC236}">
                <a16:creationId xmlns:a16="http://schemas.microsoft.com/office/drawing/2014/main" id="{85350234-4D79-9F47-AF17-D5706E9032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Word Splitting</a:t>
            </a:r>
          </a:p>
        </p:txBody>
      </p:sp>
      <p:sp>
        <p:nvSpPr>
          <p:cNvPr id="630787" name="Rectangle 3">
            <a:extLst>
              <a:ext uri="{FF2B5EF4-FFF2-40B4-BE49-F238E27FC236}">
                <a16:creationId xmlns:a16="http://schemas.microsoft.com/office/drawing/2014/main" id="{CFE61B1F-09BD-2645-9D71-B40F1F1B80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x-none" b="1"/>
              <a:t>After parameter expansion</a:t>
            </a:r>
            <a:r>
              <a:rPr lang="en-US" altLang="x-none"/>
              <a:t>, </a:t>
            </a:r>
            <a:r>
              <a:rPr lang="en-US" altLang="x-none" b="1"/>
              <a:t>command substitution</a:t>
            </a:r>
            <a:r>
              <a:rPr lang="en-US" altLang="x-none"/>
              <a:t>, and arithmetic expansion, the characters that are generated </a:t>
            </a:r>
            <a:r>
              <a:rPr lang="en-US" altLang="x-none" i="1"/>
              <a:t>as a result of these expansions</a:t>
            </a:r>
            <a:r>
              <a:rPr lang="en-US" altLang="x-none"/>
              <a:t> that are not inside double quotes are checked for split characters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b="1">
                <a:solidFill>
                  <a:srgbClr val="0000FF"/>
                </a:solidFill>
              </a:rPr>
              <a:t>Default split character is </a:t>
            </a:r>
            <a:r>
              <a:rPr lang="en-US" altLang="x-none" b="1" i="1">
                <a:solidFill>
                  <a:srgbClr val="FF0000"/>
                </a:solidFill>
              </a:rPr>
              <a:t>space</a:t>
            </a:r>
            <a:r>
              <a:rPr lang="en-US" altLang="x-none" b="1">
                <a:solidFill>
                  <a:srgbClr val="0000FF"/>
                </a:solidFill>
              </a:rPr>
              <a:t> or </a:t>
            </a:r>
            <a:r>
              <a:rPr lang="en-US" altLang="x-none" b="1" i="1">
                <a:solidFill>
                  <a:srgbClr val="FF0000"/>
                </a:solidFill>
              </a:rPr>
              <a:t>tab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/>
              <a:t>Split characters are defined by the value of the </a:t>
            </a:r>
            <a:r>
              <a:rPr lang="en-US" altLang="x-none" b="1">
                <a:solidFill>
                  <a:srgbClr val="0000FF"/>
                </a:solidFill>
                <a:latin typeface="Courier New" charset="0"/>
              </a:rPr>
              <a:t>IFS</a:t>
            </a:r>
            <a:r>
              <a:rPr lang="en-US" altLang="x-none"/>
              <a:t> variable (</a:t>
            </a:r>
            <a:r>
              <a:rPr lang="en-US" altLang="x-none" b="1">
                <a:solidFill>
                  <a:srgbClr val="0000FF"/>
                </a:solidFill>
                <a:latin typeface="Courier New" charset="0"/>
              </a:rPr>
              <a:t>IFS=""</a:t>
            </a:r>
            <a:r>
              <a:rPr lang="en-US" altLang="x-none">
                <a:solidFill>
                  <a:srgbClr val="0000FF"/>
                </a:solidFill>
              </a:rPr>
              <a:t> disables</a:t>
            </a:r>
            <a:r>
              <a:rPr lang="en-US" altLang="x-none"/>
              <a:t>)</a:t>
            </a:r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4" name="Rectangle 2">
            <a:extLst>
              <a:ext uri="{FF2B5EF4-FFF2-40B4-BE49-F238E27FC236}">
                <a16:creationId xmlns:a16="http://schemas.microsoft.com/office/drawing/2014/main" id="{0E2329CB-26B2-0A48-BFD2-D9D92EF49C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Word Splitting Examples</a:t>
            </a:r>
          </a:p>
        </p:txBody>
      </p:sp>
      <p:sp>
        <p:nvSpPr>
          <p:cNvPr id="632835" name="Text Box 3">
            <a:extLst>
              <a:ext uri="{FF2B5EF4-FFF2-40B4-BE49-F238E27FC236}">
                <a16:creationId xmlns:a16="http://schemas.microsoft.com/office/drawing/2014/main" id="{921C0DE1-1AE5-6546-BB35-C9A681DDE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600200"/>
            <a:ext cx="5029200" cy="237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sz="2000" b="1">
                <a:latin typeface="Courier New" charset="0"/>
              </a:rPr>
              <a:t>FILES="file1 file2"</a:t>
            </a:r>
            <a:br>
              <a:rPr lang="en-US" altLang="x-none" sz="2000" b="1">
                <a:latin typeface="Courier New" charset="0"/>
              </a:rPr>
            </a:br>
            <a:r>
              <a:rPr lang="en-US" altLang="x-none" sz="2000" b="1">
                <a:latin typeface="Courier New" charset="0"/>
              </a:rPr>
              <a:t>cat $FILES</a:t>
            </a:r>
            <a:br>
              <a:rPr lang="en-US" altLang="x-none" sz="2000" b="1">
                <a:latin typeface="Courier New" charset="0"/>
              </a:rPr>
            </a:br>
            <a:r>
              <a:rPr lang="en-US" altLang="x-none" sz="2000" b="1">
                <a:solidFill>
                  <a:schemeClr val="accent2"/>
                </a:solidFill>
                <a:latin typeface="Courier New" charset="0"/>
              </a:rPr>
              <a:t>a</a:t>
            </a:r>
            <a:br>
              <a:rPr lang="en-US" altLang="x-none" sz="2000" b="1">
                <a:solidFill>
                  <a:schemeClr val="accent2"/>
                </a:solidFill>
                <a:latin typeface="Courier New" charset="0"/>
              </a:rPr>
            </a:br>
            <a:r>
              <a:rPr lang="en-US" altLang="x-none" sz="2000" b="1">
                <a:solidFill>
                  <a:schemeClr val="accent2"/>
                </a:solidFill>
                <a:latin typeface="Courier New" charset="0"/>
              </a:rPr>
              <a:t>b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x-none" sz="2000" b="1">
                <a:latin typeface="Courier New" charset="0"/>
              </a:rPr>
              <a:t>IFS=</a:t>
            </a:r>
            <a:br>
              <a:rPr lang="en-US" altLang="x-none" sz="2000" b="1">
                <a:latin typeface="Courier New" charset="0"/>
              </a:rPr>
            </a:br>
            <a:r>
              <a:rPr lang="en-US" altLang="x-none" sz="2000" b="1">
                <a:latin typeface="Courier New" charset="0"/>
              </a:rPr>
              <a:t>cat $FILES</a:t>
            </a:r>
            <a:br>
              <a:rPr lang="en-US" altLang="x-none" sz="2000" b="1">
                <a:latin typeface="Courier New" charset="0"/>
              </a:rPr>
            </a:br>
            <a:r>
              <a:rPr lang="en-US" altLang="x-none" sz="2000" b="1">
                <a:solidFill>
                  <a:schemeClr val="accent2"/>
                </a:solidFill>
                <a:latin typeface="Courier New" charset="0"/>
              </a:rPr>
              <a:t>cat: file1 file2: cannot open</a:t>
            </a:r>
          </a:p>
        </p:txBody>
      </p:sp>
      <p:sp>
        <p:nvSpPr>
          <p:cNvPr id="632836" name="Text Box 4">
            <a:extLst>
              <a:ext uri="{FF2B5EF4-FFF2-40B4-BE49-F238E27FC236}">
                <a16:creationId xmlns:a16="http://schemas.microsoft.com/office/drawing/2014/main" id="{09358F0C-482C-D34E-98E0-BAD9F1684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648200"/>
            <a:ext cx="50292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sz="2000" b="1">
                <a:latin typeface="Courier New" charset="0"/>
              </a:rPr>
              <a:t>IFS=x v=exit</a:t>
            </a:r>
            <a:br>
              <a:rPr lang="en-US" altLang="x-none" sz="2000" b="1">
                <a:latin typeface="Courier New" charset="0"/>
              </a:rPr>
            </a:br>
            <a:r>
              <a:rPr lang="en-US" altLang="x-none" sz="2000" b="1">
                <a:latin typeface="Courier New" charset="0"/>
              </a:rPr>
              <a:t>echo exit $v "$v"</a:t>
            </a:r>
            <a:br>
              <a:rPr lang="en-US" altLang="x-none" sz="2000" b="1">
                <a:latin typeface="Courier New" charset="0"/>
              </a:rPr>
            </a:br>
            <a:r>
              <a:rPr lang="en-US" altLang="x-none" sz="2000" b="1">
                <a:solidFill>
                  <a:schemeClr val="accent2"/>
                </a:solidFill>
                <a:latin typeface="Courier New" charset="0"/>
              </a:rPr>
              <a:t>exit e it exit</a:t>
            </a:r>
          </a:p>
        </p:txBody>
      </p:sp>
      <p:sp>
        <p:nvSpPr>
          <p:cNvPr id="632837" name="Line 5">
            <a:extLst>
              <a:ext uri="{FF2B5EF4-FFF2-40B4-BE49-F238E27FC236}">
                <a16:creationId xmlns:a16="http://schemas.microsoft.com/office/drawing/2014/main" id="{3EB0162E-6C83-2948-9876-9AF10CD725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4267200"/>
            <a:ext cx="548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978" name="Rectangle 2">
            <a:extLst>
              <a:ext uri="{FF2B5EF4-FFF2-40B4-BE49-F238E27FC236}">
                <a16:creationId xmlns:a16="http://schemas.microsoft.com/office/drawing/2014/main" id="{F1AA99BD-BCF9-4741-977F-F0142C5E69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 dirty="0">
                <a:solidFill>
                  <a:srgbClr val="0000FF"/>
                </a:solidFill>
              </a:rPr>
              <a:t>Script Examples</a:t>
            </a:r>
          </a:p>
        </p:txBody>
      </p:sp>
      <p:sp>
        <p:nvSpPr>
          <p:cNvPr id="638979" name="Rectangle 3">
            <a:extLst>
              <a:ext uri="{FF2B5EF4-FFF2-40B4-BE49-F238E27FC236}">
                <a16:creationId xmlns:a16="http://schemas.microsoft.com/office/drawing/2014/main" id="{009A8F7E-97BE-084D-8DD9-73ABC2B8AC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/>
              <a:t>Rename files to lower case</a:t>
            </a:r>
          </a:p>
          <a:p>
            <a:pPr eaLnBrk="1" hangingPunct="1">
              <a:defRPr/>
            </a:pPr>
            <a:r>
              <a:rPr lang="en-US" altLang="x-none" dirty="0"/>
              <a:t>Strip CR from files</a:t>
            </a:r>
          </a:p>
          <a:p>
            <a:pPr eaLnBrk="1" hangingPunct="1">
              <a:defRPr/>
            </a:pPr>
            <a:r>
              <a:rPr lang="en-US" altLang="x-none" dirty="0"/>
              <a:t>Emit HTML for directory contents</a:t>
            </a:r>
          </a:p>
        </p:txBody>
      </p:sp>
    </p:spTree>
  </p:cSld>
  <p:clrMapOvr>
    <a:masterClrMapping/>
  </p:clrMapOvr>
  <p:transition spd="slow"/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>
            <a:extLst>
              <a:ext uri="{FF2B5EF4-FFF2-40B4-BE49-F238E27FC236}">
                <a16:creationId xmlns:a16="http://schemas.microsoft.com/office/drawing/2014/main" id="{44DE0533-3E83-C14C-A5C8-F2581FB4B2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Rename files</a:t>
            </a:r>
          </a:p>
        </p:txBody>
      </p:sp>
      <p:sp>
        <p:nvSpPr>
          <p:cNvPr id="641027" name="Text Box 3">
            <a:extLst>
              <a:ext uri="{FF2B5EF4-FFF2-40B4-BE49-F238E27FC236}">
                <a16:creationId xmlns:a16="http://schemas.microsoft.com/office/drawing/2014/main" id="{32BF3425-8CE8-9E45-AB5A-2E32D069D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2209800"/>
            <a:ext cx="9036050" cy="3786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x-none" sz="2400" b="1">
                <a:latin typeface="Courier New" charset="0"/>
              </a:rPr>
              <a:t>#!/bin/</a:t>
            </a:r>
            <a:r>
              <a:rPr lang="en-US" altLang="x-none" sz="2400" b="1" err="1">
                <a:latin typeface="Courier New" charset="0"/>
              </a:rPr>
              <a:t>sh</a:t>
            </a:r>
            <a:endParaRPr lang="en-US" altLang="x-none" sz="2400" b="1">
              <a:latin typeface="Courier New" charset="0"/>
            </a:endParaRPr>
          </a:p>
          <a:p>
            <a:pPr eaLnBrk="1" hangingPunct="1">
              <a:defRPr/>
            </a:pPr>
            <a:endParaRPr lang="en-US" altLang="x-none" sz="2400" b="1">
              <a:latin typeface="Courier New" charset="0"/>
            </a:endParaRPr>
          </a:p>
          <a:p>
            <a:pPr eaLnBrk="1" hangingPunct="1">
              <a:defRPr/>
            </a:pPr>
            <a:r>
              <a:rPr lang="en-US" altLang="x-none" sz="2400" b="1">
                <a:latin typeface="Courier New" charset="0"/>
              </a:rPr>
              <a:t>for file in *</a:t>
            </a:r>
          </a:p>
          <a:p>
            <a:pPr eaLnBrk="1" hangingPunct="1">
              <a:defRPr/>
            </a:pPr>
            <a:r>
              <a:rPr lang="en-US" altLang="x-none" sz="2400" b="1">
                <a:latin typeface="Courier New" charset="0"/>
              </a:rPr>
              <a:t>do</a:t>
            </a:r>
          </a:p>
          <a:p>
            <a:pPr eaLnBrk="1" hangingPunct="1">
              <a:defRPr/>
            </a:pPr>
            <a:r>
              <a:rPr lang="en-US" altLang="x-none" sz="2400" b="1">
                <a:latin typeface="Courier New" charset="0"/>
              </a:rPr>
              <a:t>        </a:t>
            </a:r>
            <a:r>
              <a:rPr lang="en-US" altLang="x-none" sz="2400" b="1" err="1">
                <a:latin typeface="Courier New" charset="0"/>
              </a:rPr>
              <a:t>lfile</a:t>
            </a:r>
            <a:r>
              <a:rPr lang="en-US" altLang="x-none" sz="2400" b="1">
                <a:latin typeface="Courier New" charset="0"/>
              </a:rPr>
              <a:t>=`echo $file | </a:t>
            </a:r>
            <a:r>
              <a:rPr lang="en-US" altLang="x-none" sz="2400" b="1" err="1">
                <a:latin typeface="Courier New" charset="0"/>
              </a:rPr>
              <a:t>tr</a:t>
            </a:r>
            <a:r>
              <a:rPr lang="en-US" altLang="x-none" sz="2400" b="1">
                <a:latin typeface="Courier New" charset="0"/>
              </a:rPr>
              <a:t> A-Z a-z`</a:t>
            </a:r>
          </a:p>
          <a:p>
            <a:pPr eaLnBrk="1" hangingPunct="1">
              <a:defRPr/>
            </a:pPr>
            <a:r>
              <a:rPr lang="en-US" altLang="x-none" sz="2400" b="1">
                <a:latin typeface="Courier New" charset="0"/>
              </a:rPr>
              <a:t>        if [ $file != $</a:t>
            </a:r>
            <a:r>
              <a:rPr lang="en-US" altLang="x-none" sz="2400" b="1" err="1">
                <a:latin typeface="Courier New" charset="0"/>
              </a:rPr>
              <a:t>lfile</a:t>
            </a:r>
            <a:r>
              <a:rPr lang="en-US" altLang="x-none" sz="2400" b="1">
                <a:latin typeface="Courier New" charset="0"/>
              </a:rPr>
              <a:t> ]</a:t>
            </a:r>
          </a:p>
          <a:p>
            <a:pPr eaLnBrk="1" hangingPunct="1">
              <a:defRPr/>
            </a:pPr>
            <a:r>
              <a:rPr lang="en-US" altLang="x-none" sz="2400" b="1">
                <a:latin typeface="Courier New" charset="0"/>
              </a:rPr>
              <a:t>        then</a:t>
            </a:r>
          </a:p>
          <a:p>
            <a:pPr eaLnBrk="1" hangingPunct="1">
              <a:defRPr/>
            </a:pPr>
            <a:r>
              <a:rPr lang="en-US" altLang="x-none" sz="2400" b="1">
                <a:latin typeface="Courier New" charset="0"/>
              </a:rPr>
              <a:t>                mv $file $</a:t>
            </a:r>
            <a:r>
              <a:rPr lang="en-US" altLang="x-none" sz="2400" b="1" err="1">
                <a:latin typeface="Courier New" charset="0"/>
              </a:rPr>
              <a:t>lfile</a:t>
            </a:r>
            <a:endParaRPr lang="en-US" altLang="x-none" sz="2400" b="1">
              <a:latin typeface="Courier New" charset="0"/>
            </a:endParaRPr>
          </a:p>
          <a:p>
            <a:pPr eaLnBrk="1" hangingPunct="1">
              <a:defRPr/>
            </a:pPr>
            <a:r>
              <a:rPr lang="en-US" altLang="x-none" sz="2400" b="1">
                <a:latin typeface="Courier New" charset="0"/>
              </a:rPr>
              <a:t>        fi</a:t>
            </a:r>
          </a:p>
          <a:p>
            <a:pPr eaLnBrk="1" hangingPunct="1">
              <a:defRPr/>
            </a:pPr>
            <a:r>
              <a:rPr lang="en-US" altLang="x-none" sz="2400" b="1">
                <a:latin typeface="Courier New" charset="0"/>
              </a:rPr>
              <a:t>done</a:t>
            </a:r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074" name="Rectangle 2">
            <a:extLst>
              <a:ext uri="{FF2B5EF4-FFF2-40B4-BE49-F238E27FC236}">
                <a16:creationId xmlns:a16="http://schemas.microsoft.com/office/drawing/2014/main" id="{EC9DF7CE-3AC7-FD49-A94D-506DF5DDF6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Remove DOS Carriage Returns</a:t>
            </a:r>
          </a:p>
        </p:txBody>
      </p:sp>
      <p:sp>
        <p:nvSpPr>
          <p:cNvPr id="643075" name="Text Box 3">
            <a:extLst>
              <a:ext uri="{FF2B5EF4-FFF2-40B4-BE49-F238E27FC236}">
                <a16:creationId xmlns:a16="http://schemas.microsoft.com/office/drawing/2014/main" id="{EA73B876-60CE-D84B-8D9C-64F56C603E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96975"/>
            <a:ext cx="8064500" cy="531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x-none" b="1">
                <a:latin typeface="Courier New" charset="0"/>
              </a:rPr>
              <a:t>#!/bin/</a:t>
            </a:r>
            <a:r>
              <a:rPr lang="en-US" altLang="x-none" b="1" err="1">
                <a:latin typeface="Courier New" charset="0"/>
              </a:rPr>
              <a:t>sh</a:t>
            </a:r>
            <a:endParaRPr lang="en-US" altLang="x-none" b="1">
              <a:latin typeface="Courier New" charset="0"/>
            </a:endParaRPr>
          </a:p>
          <a:p>
            <a:pPr eaLnBrk="1" hangingPunct="1">
              <a:defRPr/>
            </a:pPr>
            <a:endParaRPr lang="en-US" altLang="x-none" b="1">
              <a:latin typeface="Courier New" charset="0"/>
            </a:endParaRPr>
          </a:p>
          <a:p>
            <a:pPr eaLnBrk="1" hangingPunct="1">
              <a:defRPr/>
            </a:pPr>
            <a:r>
              <a:rPr lang="en-US" altLang="x-none" b="1">
                <a:latin typeface="Courier New" charset="0"/>
              </a:rPr>
              <a:t>TMPFILE=/</a:t>
            </a:r>
            <a:r>
              <a:rPr lang="en-US" altLang="x-none" b="1" err="1">
                <a:latin typeface="Courier New" charset="0"/>
              </a:rPr>
              <a:t>tmp</a:t>
            </a:r>
            <a:r>
              <a:rPr lang="en-US" altLang="x-none" b="1">
                <a:latin typeface="Courier New" charset="0"/>
              </a:rPr>
              <a:t>/file$$</a:t>
            </a:r>
          </a:p>
          <a:p>
            <a:pPr eaLnBrk="1" hangingPunct="1">
              <a:defRPr/>
            </a:pPr>
            <a:endParaRPr lang="en-US" altLang="x-none" b="1">
              <a:latin typeface="Courier New" charset="0"/>
            </a:endParaRPr>
          </a:p>
          <a:p>
            <a:pPr eaLnBrk="1" hangingPunct="1">
              <a:defRPr/>
            </a:pPr>
            <a:r>
              <a:rPr lang="en-US" altLang="x-none" b="1">
                <a:latin typeface="Courier New" charset="0"/>
              </a:rPr>
              <a:t>if [ "$1" = "" ]</a:t>
            </a:r>
          </a:p>
          <a:p>
            <a:pPr eaLnBrk="1" hangingPunct="1">
              <a:defRPr/>
            </a:pPr>
            <a:r>
              <a:rPr lang="en-US" altLang="x-none" b="1">
                <a:latin typeface="Courier New" charset="0"/>
              </a:rPr>
              <a:t>then</a:t>
            </a:r>
          </a:p>
          <a:p>
            <a:pPr eaLnBrk="1" hangingPunct="1">
              <a:defRPr/>
            </a:pPr>
            <a:r>
              <a:rPr lang="en-US" altLang="x-none" b="1">
                <a:latin typeface="Courier New" charset="0"/>
              </a:rPr>
              <a:t>        </a:t>
            </a:r>
            <a:r>
              <a:rPr lang="en-US" altLang="x-none" b="1" err="1">
                <a:latin typeface="Courier New" charset="0"/>
              </a:rPr>
              <a:t>tr</a:t>
            </a:r>
            <a:r>
              <a:rPr lang="en-US" altLang="x-none" b="1">
                <a:latin typeface="Courier New" charset="0"/>
              </a:rPr>
              <a:t> -d '\r'</a:t>
            </a:r>
          </a:p>
          <a:p>
            <a:pPr eaLnBrk="1" hangingPunct="1">
              <a:defRPr/>
            </a:pPr>
            <a:r>
              <a:rPr lang="en-US" altLang="x-none" b="1">
                <a:latin typeface="Courier New" charset="0"/>
              </a:rPr>
              <a:t>        exit 0</a:t>
            </a:r>
          </a:p>
          <a:p>
            <a:pPr eaLnBrk="1" hangingPunct="1">
              <a:defRPr/>
            </a:pPr>
            <a:r>
              <a:rPr lang="en-US" altLang="x-none" b="1">
                <a:latin typeface="Courier New" charset="0"/>
              </a:rPr>
              <a:t>fi</a:t>
            </a:r>
          </a:p>
          <a:p>
            <a:pPr eaLnBrk="1" hangingPunct="1">
              <a:defRPr/>
            </a:pPr>
            <a:r>
              <a:rPr lang="en-US" altLang="x-none" b="1">
                <a:latin typeface="Courier New" charset="0"/>
              </a:rPr>
              <a:t>        </a:t>
            </a:r>
          </a:p>
          <a:p>
            <a:pPr eaLnBrk="1" hangingPunct="1">
              <a:defRPr/>
            </a:pPr>
            <a:r>
              <a:rPr lang="en-US" altLang="x-none" b="1">
                <a:latin typeface="Courier New" charset="0"/>
              </a:rPr>
              <a:t>trap '</a:t>
            </a:r>
            <a:r>
              <a:rPr lang="en-US" altLang="x-none" b="1" err="1">
                <a:latin typeface="Courier New" charset="0"/>
              </a:rPr>
              <a:t>rm</a:t>
            </a:r>
            <a:r>
              <a:rPr lang="en-US" altLang="x-none" b="1">
                <a:latin typeface="Courier New" charset="0"/>
              </a:rPr>
              <a:t> -f $TMPFILE' 1 2 3 6 15</a:t>
            </a:r>
          </a:p>
          <a:p>
            <a:pPr eaLnBrk="1" hangingPunct="1">
              <a:defRPr/>
            </a:pPr>
            <a:endParaRPr lang="en-US" altLang="x-none" b="1">
              <a:latin typeface="Courier New" charset="0"/>
            </a:endParaRPr>
          </a:p>
          <a:p>
            <a:pPr eaLnBrk="1" hangingPunct="1">
              <a:defRPr/>
            </a:pPr>
            <a:r>
              <a:rPr lang="en-US" altLang="x-none" b="1">
                <a:latin typeface="Courier New" charset="0"/>
              </a:rPr>
              <a:t>for file in "$@"</a:t>
            </a:r>
          </a:p>
          <a:p>
            <a:pPr eaLnBrk="1" hangingPunct="1">
              <a:defRPr/>
            </a:pPr>
            <a:r>
              <a:rPr lang="en-US" altLang="x-none" b="1">
                <a:latin typeface="Courier New" charset="0"/>
              </a:rPr>
              <a:t>do</a:t>
            </a:r>
          </a:p>
          <a:p>
            <a:pPr eaLnBrk="1" hangingPunct="1">
              <a:defRPr/>
            </a:pPr>
            <a:r>
              <a:rPr lang="en-US" altLang="x-none" b="1">
                <a:latin typeface="Courier New" charset="0"/>
              </a:rPr>
              <a:t>        if </a:t>
            </a:r>
            <a:r>
              <a:rPr lang="en-US" altLang="x-none" b="1" err="1">
                <a:latin typeface="Courier New" charset="0"/>
              </a:rPr>
              <a:t>tr</a:t>
            </a:r>
            <a:r>
              <a:rPr lang="en-US" altLang="x-none" b="1">
                <a:latin typeface="Courier New" charset="0"/>
              </a:rPr>
              <a:t> -d '\r' &lt; $file &gt; $TMPFILE</a:t>
            </a:r>
          </a:p>
          <a:p>
            <a:pPr eaLnBrk="1" hangingPunct="1">
              <a:defRPr/>
            </a:pPr>
            <a:r>
              <a:rPr lang="en-US" altLang="x-none" b="1">
                <a:latin typeface="Courier New" charset="0"/>
              </a:rPr>
              <a:t>        then</a:t>
            </a:r>
          </a:p>
          <a:p>
            <a:pPr eaLnBrk="1" hangingPunct="1">
              <a:defRPr/>
            </a:pPr>
            <a:r>
              <a:rPr lang="en-US" altLang="x-none" b="1">
                <a:latin typeface="Courier New" charset="0"/>
              </a:rPr>
              <a:t>                mv $TMPFILE $file</a:t>
            </a:r>
          </a:p>
          <a:p>
            <a:pPr eaLnBrk="1" hangingPunct="1">
              <a:defRPr/>
            </a:pPr>
            <a:r>
              <a:rPr lang="en-US" altLang="x-none" b="1">
                <a:latin typeface="Courier New" charset="0"/>
              </a:rPr>
              <a:t>        fi</a:t>
            </a:r>
          </a:p>
          <a:p>
            <a:pPr eaLnBrk="1" hangingPunct="1">
              <a:defRPr/>
            </a:pPr>
            <a:r>
              <a:rPr lang="en-US" altLang="x-none" b="1">
                <a:latin typeface="Courier New" charset="0"/>
              </a:rPr>
              <a:t>done</a:t>
            </a:r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5" name="ZoneTexte 2">
            <a:extLst>
              <a:ext uri="{FF2B5EF4-FFF2-40B4-BE49-F238E27FC236}">
                <a16:creationId xmlns:a16="http://schemas.microsoft.com/office/drawing/2014/main" id="{184366F0-3DB6-D74D-BDDD-43BF7F6BD6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5238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fr-FR" sz="2800" b="1">
                <a:solidFill>
                  <a:srgbClr val="0000FF"/>
                </a:solidFill>
              </a:rPr>
              <a:t>Acknowledgements</a:t>
            </a:r>
          </a:p>
        </p:txBody>
      </p:sp>
      <p:sp>
        <p:nvSpPr>
          <p:cNvPr id="385026" name="ZoneTexte 3">
            <a:extLst>
              <a:ext uri="{FF2B5EF4-FFF2-40B4-BE49-F238E27FC236}">
                <a16:creationId xmlns:a16="http://schemas.microsoft.com/office/drawing/2014/main" id="{D7390D68-4006-E44C-9BFA-1DDAB411FA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96975"/>
            <a:ext cx="9144000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fr-FR" sz="2400" b="1"/>
              <a:t>This document is adapted from </a:t>
            </a:r>
            <a:r>
              <a:rPr lang="en-GB" altLang="fr-FR" sz="2400" b="1">
                <a:solidFill>
                  <a:srgbClr val="0000FF"/>
                </a:solidFill>
              </a:rPr>
              <a:t>Mario Dantas </a:t>
            </a:r>
            <a:r>
              <a:rPr lang="en-GB" altLang="fr-FR" sz="2400" b="1"/>
              <a:t>presentation : </a:t>
            </a:r>
            <a:r>
              <a:rPr lang="en-GB" altLang="fr-FR" sz="1800" b="1">
                <a:solidFill>
                  <a:srgbClr val="0000FF"/>
                </a:solidFill>
              </a:rPr>
              <a:t>http://webext.pasteur.fr/tekaia/ACBCGA/TALKS/Mario_Dantas_Unix-perl.ppt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fr-FR" sz="2400" b="1"/>
              <a:t>during the  Advanced course on Bioinformatics and Comparative Genome Analysis (June 30 – July 12, 2008. Florianopolis, Brasil) : </a:t>
            </a:r>
            <a:r>
              <a:rPr lang="en-GB" altLang="fr-FR" sz="2400" b="1">
                <a:solidFill>
                  <a:srgbClr val="0000FF"/>
                </a:solidFill>
              </a:rPr>
              <a:t>https://webext.pasteur.fr/tekaia/ACBCGA.html </a:t>
            </a:r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5BA4C5-C197-8A43-B1CC-2E29B66BD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>
              <a:defRPr/>
            </a:pPr>
            <a:r>
              <a:rPr lang="en-GB" b="1" dirty="0">
                <a:solidFill>
                  <a:srgbClr val="1F15FF"/>
                </a:solidFill>
              </a:rPr>
              <a:t>Practical sessions</a:t>
            </a:r>
          </a:p>
        </p:txBody>
      </p:sp>
      <p:sp>
        <p:nvSpPr>
          <p:cNvPr id="387074" name="ZoneTexte 2">
            <a:extLst>
              <a:ext uri="{FF2B5EF4-FFF2-40B4-BE49-F238E27FC236}">
                <a16:creationId xmlns:a16="http://schemas.microsoft.com/office/drawing/2014/main" id="{16FAE03E-AB1E-BF42-B9B2-5C2A71917A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565400"/>
            <a:ext cx="9144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fr-FR" sz="3200" b="1" dirty="0"/>
              <a:t>See : BCGAIPT2017_UnixPS.pdf</a:t>
            </a:r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49" name="ZoneTexte 2">
            <a:extLst>
              <a:ext uri="{FF2B5EF4-FFF2-40B4-BE49-F238E27FC236}">
                <a16:creationId xmlns:a16="http://schemas.microsoft.com/office/drawing/2014/main" id="{BF7D7ED6-463E-B24A-928B-600CD30A66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874963"/>
            <a:ext cx="9144000" cy="7699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fr-FR" sz="4400" b="1">
                <a:solidFill>
                  <a:srgbClr val="0000FF"/>
                </a:solidFill>
              </a:rPr>
              <a:t>Thank You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>
            <a:extLst>
              <a:ext uri="{FF2B5EF4-FFF2-40B4-BE49-F238E27FC236}">
                <a16:creationId xmlns:a16="http://schemas.microsoft.com/office/drawing/2014/main" id="{E219018C-71A5-B54B-B183-DA9DF2A9DD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Remote Login</a:t>
            </a:r>
          </a:p>
        </p:txBody>
      </p:sp>
      <p:sp>
        <p:nvSpPr>
          <p:cNvPr id="135171" name="Rectangle 3">
            <a:extLst>
              <a:ext uri="{FF2B5EF4-FFF2-40B4-BE49-F238E27FC236}">
                <a16:creationId xmlns:a16="http://schemas.microsoft.com/office/drawing/2014/main" id="{BB9D01E7-C646-F149-AED2-E24A26D29B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6562725" cy="30527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Use Secure Shell </a:t>
            </a:r>
            <a:r>
              <a:rPr lang="en-US" altLang="x-none" b="1"/>
              <a:t>(</a:t>
            </a:r>
            <a:r>
              <a:rPr lang="en-US" altLang="x-none" b="1" err="1">
                <a:solidFill>
                  <a:srgbClr val="0000FF"/>
                </a:solidFill>
              </a:rPr>
              <a:t>ssh</a:t>
            </a:r>
            <a:r>
              <a:rPr lang="en-US" altLang="x-none" b="1"/>
              <a:t>)</a:t>
            </a:r>
          </a:p>
        </p:txBody>
      </p:sp>
      <p:sp>
        <p:nvSpPr>
          <p:cNvPr id="135173" name="Rectangle 5">
            <a:extLst>
              <a:ext uri="{FF2B5EF4-FFF2-40B4-BE49-F238E27FC236}">
                <a16:creationId xmlns:a16="http://schemas.microsoft.com/office/drawing/2014/main" id="{0CDA6C7D-8461-9B49-AC81-DC159E56D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276600"/>
            <a:ext cx="7772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x-none" b="1"/>
              <a:t>UNIX-like OS</a:t>
            </a:r>
          </a:p>
        </p:txBody>
      </p:sp>
      <p:sp>
        <p:nvSpPr>
          <p:cNvPr id="49156" name="ZoneTexte 1">
            <a:extLst>
              <a:ext uri="{FF2B5EF4-FFF2-40B4-BE49-F238E27FC236}">
                <a16:creationId xmlns:a16="http://schemas.microsoft.com/office/drawing/2014/main" id="{90A87D94-B62B-4846-873F-220847771F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881438"/>
            <a:ext cx="71294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fr-FR" sz="2400" b="1"/>
              <a:t>ssh name@access.cims.nyu.edu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92AE9D51-8480-674E-B109-57E7AAB794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Objective</a:t>
            </a:r>
          </a:p>
        </p:txBody>
      </p:sp>
      <p:sp>
        <p:nvSpPr>
          <p:cNvPr id="17410" name="ZoneTexte 1">
            <a:extLst>
              <a:ext uri="{FF2B5EF4-FFF2-40B4-BE49-F238E27FC236}">
                <a16:creationId xmlns:a16="http://schemas.microsoft.com/office/drawing/2014/main" id="{1895F8DE-2528-0F4F-A0AD-1C8DDDC859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908175"/>
            <a:ext cx="91440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fr-FR">
                <a:solidFill>
                  <a:srgbClr val="FF0000"/>
                </a:solidFill>
              </a:rPr>
              <a:t>•</a:t>
            </a:r>
            <a:r>
              <a:rPr lang="en-GB" altLang="fr-FR"/>
              <a:t> </a:t>
            </a:r>
            <a:r>
              <a:rPr lang="en-US" altLang="fr-FR" b="1"/>
              <a:t>In this course we will introduce the basics of UNIX programming.</a:t>
            </a:r>
          </a:p>
        </p:txBody>
      </p:sp>
      <p:sp>
        <p:nvSpPr>
          <p:cNvPr id="17411" name="ZoneTexte 2">
            <a:extLst>
              <a:ext uri="{FF2B5EF4-FFF2-40B4-BE49-F238E27FC236}">
                <a16:creationId xmlns:a16="http://schemas.microsoft.com/office/drawing/2014/main" id="{00D6A35B-2F04-E445-B1DD-96EC7432BC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265488"/>
            <a:ext cx="91440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fr-FR">
                <a:solidFill>
                  <a:srgbClr val="FF0000"/>
                </a:solidFill>
              </a:rPr>
              <a:t>•</a:t>
            </a:r>
            <a:r>
              <a:rPr lang="en-GB" altLang="fr-FR"/>
              <a:t> </a:t>
            </a:r>
            <a:r>
              <a:rPr lang="en-US" altLang="fr-FR" b="1"/>
              <a:t>The course is not intended for UNIX specialists</a:t>
            </a:r>
          </a:p>
        </p:txBody>
      </p:sp>
      <p:sp>
        <p:nvSpPr>
          <p:cNvPr id="17412" name="ZoneTexte 3">
            <a:extLst>
              <a:ext uri="{FF2B5EF4-FFF2-40B4-BE49-F238E27FC236}">
                <a16:creationId xmlns:a16="http://schemas.microsoft.com/office/drawing/2014/main" id="{D8FB8B1E-C568-D64A-9EFC-B68D32693B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705350"/>
            <a:ext cx="91440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fr-FR" b="1">
                <a:solidFill>
                  <a:srgbClr val="FF0000"/>
                </a:solidFill>
              </a:rPr>
              <a:t>•</a:t>
            </a:r>
            <a:r>
              <a:rPr lang="en-GB" altLang="fr-FR" b="1"/>
              <a:t> </a:t>
            </a:r>
            <a:r>
              <a:rPr lang="en-US" altLang="fr-FR" b="1"/>
              <a:t>It is intended for genome data analysists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>
            <a:extLst>
              <a:ext uri="{FF2B5EF4-FFF2-40B4-BE49-F238E27FC236}">
                <a16:creationId xmlns:a16="http://schemas.microsoft.com/office/drawing/2014/main" id="{B46CCA28-D626-F349-8B1E-F5D1196D10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Unix System Structure</a:t>
            </a:r>
          </a:p>
        </p:txBody>
      </p:sp>
      <p:sp>
        <p:nvSpPr>
          <p:cNvPr id="139267" name="Rectangle 3">
            <a:extLst>
              <a:ext uri="{FF2B5EF4-FFF2-40B4-BE49-F238E27FC236}">
                <a16:creationId xmlns:a16="http://schemas.microsoft.com/office/drawing/2014/main" id="{193DC416-33C7-CF44-9897-69F7967A8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524000"/>
            <a:ext cx="6019800" cy="4495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GB" altLang="x-none" sz="2800">
              <a:latin typeface="Times New Roman" charset="0"/>
            </a:endParaRPr>
          </a:p>
        </p:txBody>
      </p:sp>
      <p:sp>
        <p:nvSpPr>
          <p:cNvPr id="139268" name="Text Box 4">
            <a:extLst>
              <a:ext uri="{FF2B5EF4-FFF2-40B4-BE49-F238E27FC236}">
                <a16:creationId xmlns:a16="http://schemas.microsoft.com/office/drawing/2014/main" id="{CE2ECAF1-6E84-1241-8CBC-1FBB8843F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676400"/>
            <a:ext cx="776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x-none" sz="2800">
                <a:latin typeface="Times New Roman" charset="0"/>
              </a:rPr>
              <a:t>user</a:t>
            </a:r>
          </a:p>
        </p:txBody>
      </p:sp>
      <p:sp>
        <p:nvSpPr>
          <p:cNvPr id="139269" name="Rectangle 5">
            <a:extLst>
              <a:ext uri="{FF2B5EF4-FFF2-40B4-BE49-F238E27FC236}">
                <a16:creationId xmlns:a16="http://schemas.microsoft.com/office/drawing/2014/main" id="{18CEE6EF-E815-E647-8CE4-CD3E6ABA6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362200"/>
            <a:ext cx="5257800" cy="3505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GB" altLang="x-none" sz="2800">
              <a:latin typeface="Times New Roman" charset="0"/>
            </a:endParaRPr>
          </a:p>
        </p:txBody>
      </p:sp>
      <p:sp>
        <p:nvSpPr>
          <p:cNvPr id="139270" name="Text Box 6">
            <a:extLst>
              <a:ext uri="{FF2B5EF4-FFF2-40B4-BE49-F238E27FC236}">
                <a16:creationId xmlns:a16="http://schemas.microsoft.com/office/drawing/2014/main" id="{0CBFE178-B1A6-284D-9EE5-462EA820F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2525" y="2581275"/>
            <a:ext cx="2701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x-none" sz="2800">
                <a:latin typeface="Times New Roman" charset="0"/>
              </a:rPr>
              <a:t> shell and utilities</a:t>
            </a:r>
          </a:p>
        </p:txBody>
      </p:sp>
      <p:sp>
        <p:nvSpPr>
          <p:cNvPr id="139271" name="Rectangle 7">
            <a:extLst>
              <a:ext uri="{FF2B5EF4-FFF2-40B4-BE49-F238E27FC236}">
                <a16:creationId xmlns:a16="http://schemas.microsoft.com/office/drawing/2014/main" id="{494D99F9-4B1B-2244-96B1-0AD7A7F15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200400"/>
            <a:ext cx="4495800" cy="243840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GB" altLang="x-none" sz="2800">
              <a:latin typeface="Times New Roman" charset="0"/>
            </a:endParaRPr>
          </a:p>
        </p:txBody>
      </p:sp>
      <p:sp>
        <p:nvSpPr>
          <p:cNvPr id="139272" name="Text Box 8">
            <a:extLst>
              <a:ext uri="{FF2B5EF4-FFF2-40B4-BE49-F238E27FC236}">
                <a16:creationId xmlns:a16="http://schemas.microsoft.com/office/drawing/2014/main" id="{93A6B5DE-060E-F842-AD1D-E8F3602FE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3581400"/>
            <a:ext cx="167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x-none" sz="2800">
                <a:latin typeface="Times New Roman" charset="0"/>
              </a:rPr>
              <a:t>kernel</a:t>
            </a:r>
          </a:p>
        </p:txBody>
      </p:sp>
      <p:sp>
        <p:nvSpPr>
          <p:cNvPr id="139273" name="Rectangle 9">
            <a:extLst>
              <a:ext uri="{FF2B5EF4-FFF2-40B4-BE49-F238E27FC236}">
                <a16:creationId xmlns:a16="http://schemas.microsoft.com/office/drawing/2014/main" id="{CD421B68-0E34-3F43-93DC-A5C70FFA6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114800"/>
            <a:ext cx="3276600" cy="1219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x-none" sz="2800">
                <a:latin typeface="Times New Roman" charset="0"/>
              </a:rPr>
              <a:t>hardware</a:t>
            </a:r>
          </a:p>
        </p:txBody>
      </p:sp>
      <p:sp>
        <p:nvSpPr>
          <p:cNvPr id="139274" name="Text Box 10">
            <a:extLst>
              <a:ext uri="{FF2B5EF4-FFF2-40B4-BE49-F238E27FC236}">
                <a16:creationId xmlns:a16="http://schemas.microsoft.com/office/drawing/2014/main" id="{245E46CE-A963-6841-A18A-1FE10092A1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1676400"/>
            <a:ext cx="1295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>
                <a:latin typeface="Times New Roman" charset="0"/>
              </a:rPr>
              <a:t>c programs</a:t>
            </a:r>
            <a:br>
              <a:rPr lang="en-US" altLang="x-none">
                <a:latin typeface="Times New Roman" charset="0"/>
              </a:rPr>
            </a:br>
            <a:r>
              <a:rPr lang="en-US" altLang="x-none">
                <a:latin typeface="Times New Roman" charset="0"/>
              </a:rPr>
              <a:t>scripts</a:t>
            </a:r>
          </a:p>
        </p:txBody>
      </p:sp>
      <p:sp>
        <p:nvSpPr>
          <p:cNvPr id="139275" name="Text Box 11">
            <a:extLst>
              <a:ext uri="{FF2B5EF4-FFF2-40B4-BE49-F238E27FC236}">
                <a16:creationId xmlns:a16="http://schemas.microsoft.com/office/drawing/2014/main" id="{9145911D-1910-334C-B227-04324F233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438400"/>
            <a:ext cx="838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>
                <a:latin typeface="Times New Roman" charset="0"/>
              </a:rPr>
              <a:t>ls</a:t>
            </a:r>
            <a:br>
              <a:rPr lang="en-US" altLang="x-none">
                <a:latin typeface="Times New Roman" charset="0"/>
              </a:rPr>
            </a:br>
            <a:r>
              <a:rPr lang="en-US" altLang="x-none">
                <a:latin typeface="Times New Roman" charset="0"/>
              </a:rPr>
              <a:t>ksh</a:t>
            </a:r>
          </a:p>
        </p:txBody>
      </p:sp>
      <p:sp>
        <p:nvSpPr>
          <p:cNvPr id="139276" name="Text Box 12">
            <a:extLst>
              <a:ext uri="{FF2B5EF4-FFF2-40B4-BE49-F238E27FC236}">
                <a16:creationId xmlns:a16="http://schemas.microsoft.com/office/drawing/2014/main" id="{2CF812E5-A01A-5749-9CAF-A9ABFBFC3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438400"/>
            <a:ext cx="838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>
                <a:latin typeface="Times New Roman" charset="0"/>
              </a:rPr>
              <a:t>gcc</a:t>
            </a:r>
            <a:br>
              <a:rPr lang="en-US" altLang="x-none">
                <a:latin typeface="Times New Roman" charset="0"/>
              </a:rPr>
            </a:br>
            <a:r>
              <a:rPr lang="en-US" altLang="x-none">
                <a:latin typeface="Times New Roman" charset="0"/>
              </a:rPr>
              <a:t>find</a:t>
            </a:r>
          </a:p>
        </p:txBody>
      </p:sp>
      <p:sp>
        <p:nvSpPr>
          <p:cNvPr id="139277" name="Text Box 13">
            <a:extLst>
              <a:ext uri="{FF2B5EF4-FFF2-40B4-BE49-F238E27FC236}">
                <a16:creationId xmlns:a16="http://schemas.microsoft.com/office/drawing/2014/main" id="{266CDB60-8336-AE4B-8565-F47D19AFD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200400"/>
            <a:ext cx="8382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>
                <a:latin typeface="Times New Roman" charset="0"/>
              </a:rPr>
              <a:t>open()</a:t>
            </a:r>
            <a:br>
              <a:rPr lang="en-US" altLang="x-none">
                <a:latin typeface="Times New Roman" charset="0"/>
              </a:rPr>
            </a:br>
            <a:r>
              <a:rPr lang="en-US" altLang="x-none">
                <a:latin typeface="Times New Roman" charset="0"/>
              </a:rPr>
              <a:t>fork()</a:t>
            </a:r>
            <a:br>
              <a:rPr lang="en-US" altLang="x-none">
                <a:latin typeface="Times New Roman" charset="0"/>
              </a:rPr>
            </a:br>
            <a:r>
              <a:rPr lang="en-US" altLang="x-none">
                <a:latin typeface="Times New Roman" charset="0"/>
              </a:rPr>
              <a:t>exec()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>
            <a:extLst>
              <a:ext uri="{FF2B5EF4-FFF2-40B4-BE49-F238E27FC236}">
                <a16:creationId xmlns:a16="http://schemas.microsoft.com/office/drawing/2014/main" id="{9ED78464-A372-2948-A3FF-20F5C9CE9F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Kernel Subsystems</a:t>
            </a:r>
          </a:p>
        </p:txBody>
      </p:sp>
      <p:sp>
        <p:nvSpPr>
          <p:cNvPr id="141315" name="Rectangle 3">
            <a:extLst>
              <a:ext uri="{FF2B5EF4-FFF2-40B4-BE49-F238E27FC236}">
                <a16:creationId xmlns:a16="http://schemas.microsoft.com/office/drawing/2014/main" id="{14E0A081-5AD5-EE46-B815-319B0EB9C9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x-none" sz="2800" b="1">
                <a:solidFill>
                  <a:srgbClr val="0000FF"/>
                </a:solidFill>
              </a:rPr>
              <a:t>File system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x-none" sz="2400"/>
              <a:t>Deals with all input and output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x-none" sz="2000"/>
              <a:t>Includes files and terminals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x-none" sz="2000"/>
              <a:t>Integration of storage devices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2800" b="1">
                <a:solidFill>
                  <a:srgbClr val="0000FF"/>
                </a:solidFill>
              </a:rPr>
              <a:t>Process management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x-none" sz="2400"/>
              <a:t>Deals with programs and program interaction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x-none" sz="2000"/>
              <a:t>How processes share CPU, memory and signals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x-none" sz="2000"/>
              <a:t>Scheduling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x-none" sz="2000" err="1"/>
              <a:t>Interprocess</a:t>
            </a:r>
            <a:r>
              <a:rPr lang="en-US" altLang="x-none" sz="2000"/>
              <a:t> Communication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x-none" sz="2000"/>
              <a:t>Memory management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2800" b="1">
                <a:solidFill>
                  <a:srgbClr val="0000FF"/>
                </a:solidFill>
              </a:rPr>
              <a:t>UNIX variants have different implementations of different subsystems.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1125F5F7-A36F-F144-9AF0-A224C4F83F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What is a shell?</a:t>
            </a:r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6BFF5E11-302A-D24E-B818-E332D3C97F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03605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The user interface to the operating system</a:t>
            </a:r>
          </a:p>
          <a:p>
            <a:pPr eaLnBrk="1" hangingPunct="1">
              <a:defRPr/>
            </a:pPr>
            <a:r>
              <a:rPr lang="en-US" altLang="x-none" b="1"/>
              <a:t>Functionality:</a:t>
            </a:r>
          </a:p>
          <a:p>
            <a:pPr lvl="1" eaLnBrk="1" hangingPunct="1">
              <a:defRPr/>
            </a:pPr>
            <a:r>
              <a:rPr lang="en-US" altLang="x-none" b="1"/>
              <a:t>Execute other programs</a:t>
            </a:r>
          </a:p>
          <a:p>
            <a:pPr lvl="1" eaLnBrk="1" hangingPunct="1">
              <a:defRPr/>
            </a:pPr>
            <a:r>
              <a:rPr lang="en-US" altLang="x-none" b="1"/>
              <a:t>Manage files</a:t>
            </a:r>
          </a:p>
          <a:p>
            <a:pPr lvl="1" eaLnBrk="1" hangingPunct="1">
              <a:defRPr/>
            </a:pPr>
            <a:r>
              <a:rPr lang="en-US" altLang="x-none" b="1"/>
              <a:t>Manage processes</a:t>
            </a:r>
          </a:p>
          <a:p>
            <a:pPr eaLnBrk="1" hangingPunct="1">
              <a:defRPr/>
            </a:pPr>
            <a:r>
              <a:rPr lang="en-US" altLang="x-none" b="1"/>
              <a:t>A program like any other</a:t>
            </a:r>
          </a:p>
          <a:p>
            <a:pPr eaLnBrk="1" hangingPunct="1">
              <a:defRPr/>
            </a:pPr>
            <a:r>
              <a:rPr lang="en-US" altLang="x-none" b="1"/>
              <a:t>Executed when you log on</a:t>
            </a:r>
          </a:p>
        </p:txBody>
      </p:sp>
      <p:pic>
        <p:nvPicPr>
          <p:cNvPr id="143364" name="Picture 4">
            <a:extLst>
              <a:ext uri="{FF2B5EF4-FFF2-40B4-BE49-F238E27FC236}">
                <a16:creationId xmlns:a16="http://schemas.microsoft.com/office/drawing/2014/main" id="{77B57AD3-7085-FE4F-A5F8-186BBC1C5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667000"/>
            <a:ext cx="2019300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863AFA04-D02E-2E42-A050-C6B9C627EC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Most Commonly Used Shells</a:t>
            </a:r>
          </a:p>
        </p:txBody>
      </p:sp>
      <p:sp>
        <p:nvSpPr>
          <p:cNvPr id="145411" name="Rectangle 3">
            <a:extLst>
              <a:ext uri="{FF2B5EF4-FFF2-40B4-BE49-F238E27FC236}">
                <a16:creationId xmlns:a16="http://schemas.microsoft.com/office/drawing/2014/main" id="{9F5FD734-43D5-2E43-85FA-2AEE0CFFC2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1557338"/>
            <a:ext cx="8353425" cy="5040312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defRPr/>
            </a:pPr>
            <a:r>
              <a:rPr lang="en-US" altLang="x-none" b="1">
                <a:solidFill>
                  <a:srgbClr val="0000FF"/>
                </a:solidFill>
              </a:rPr>
              <a:t>/bin/</a:t>
            </a:r>
            <a:r>
              <a:rPr lang="en-US" altLang="x-none" b="1" err="1">
                <a:solidFill>
                  <a:srgbClr val="0000FF"/>
                </a:solidFill>
              </a:rPr>
              <a:t>sh</a:t>
            </a:r>
            <a:r>
              <a:rPr lang="en-US" altLang="x-none"/>
              <a:t>	The Bourne Shell / POSIX shell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x-none"/>
              <a:t>/bin/</a:t>
            </a:r>
            <a:r>
              <a:rPr lang="en-US" altLang="x-none" err="1"/>
              <a:t>csh</a:t>
            </a:r>
            <a:r>
              <a:rPr lang="en-US" altLang="x-none"/>
              <a:t> 	C shell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x-none"/>
              <a:t>/bin/</a:t>
            </a:r>
            <a:r>
              <a:rPr lang="en-US" altLang="x-none" err="1"/>
              <a:t>tcsh</a:t>
            </a:r>
            <a:r>
              <a:rPr lang="en-US" altLang="x-none"/>
              <a:t>	Enhanced C Shell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x-none"/>
              <a:t>/bin/</a:t>
            </a:r>
            <a:r>
              <a:rPr lang="en-US" altLang="x-none" err="1"/>
              <a:t>ksh</a:t>
            </a:r>
            <a:r>
              <a:rPr lang="en-US" altLang="x-none"/>
              <a:t>	</a:t>
            </a:r>
            <a:r>
              <a:rPr lang="en-US" altLang="x-none" err="1"/>
              <a:t>Korn</a:t>
            </a:r>
            <a:r>
              <a:rPr lang="en-US" altLang="x-none"/>
              <a:t> shell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x-none" b="1">
                <a:solidFill>
                  <a:srgbClr val="0000FF"/>
                </a:solidFill>
              </a:rPr>
              <a:t>/bin/bash</a:t>
            </a:r>
            <a:r>
              <a:rPr lang="en-US" altLang="x-none"/>
              <a:t>	Free </a:t>
            </a:r>
            <a:r>
              <a:rPr lang="en-US" altLang="x-none" err="1"/>
              <a:t>ksh</a:t>
            </a:r>
            <a:r>
              <a:rPr lang="en-US" altLang="x-none"/>
              <a:t> clone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x-none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/>
              <a:t>Basic form of shell: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/>
              <a:t>	</a:t>
            </a:r>
            <a:r>
              <a:rPr lang="en-US" altLang="x-none" sz="1600" b="1">
                <a:solidFill>
                  <a:srgbClr val="0000FF"/>
                </a:solidFill>
                <a:latin typeface="Courier New" charset="0"/>
              </a:rPr>
              <a:t>while (read command) {</a:t>
            </a:r>
            <a:br>
              <a:rPr lang="en-US" altLang="x-none" sz="1600" b="1">
                <a:solidFill>
                  <a:srgbClr val="0000FF"/>
                </a:solidFill>
                <a:latin typeface="Courier New" charset="0"/>
              </a:rPr>
            </a:br>
            <a:r>
              <a:rPr lang="en-US" altLang="x-none" sz="1600" b="1">
                <a:solidFill>
                  <a:srgbClr val="0000FF"/>
                </a:solidFill>
                <a:latin typeface="Courier New" charset="0"/>
              </a:rPr>
              <a:t>	parse command</a:t>
            </a:r>
            <a:br>
              <a:rPr lang="en-US" altLang="x-none" sz="1600" b="1">
                <a:solidFill>
                  <a:srgbClr val="0000FF"/>
                </a:solidFill>
                <a:latin typeface="Courier New" charset="0"/>
              </a:rPr>
            </a:br>
            <a:r>
              <a:rPr lang="en-US" altLang="x-none" sz="1600" b="1">
                <a:solidFill>
                  <a:srgbClr val="0000FF"/>
                </a:solidFill>
                <a:latin typeface="Courier New" charset="0"/>
              </a:rPr>
              <a:t>	execute command</a:t>
            </a:r>
            <a:br>
              <a:rPr lang="en-US" altLang="x-none" sz="1600" b="1">
                <a:solidFill>
                  <a:srgbClr val="0000FF"/>
                </a:solidFill>
                <a:latin typeface="Courier New" charset="0"/>
              </a:rPr>
            </a:br>
            <a:r>
              <a:rPr lang="en-US" altLang="x-none" sz="1600" b="1">
                <a:solidFill>
                  <a:srgbClr val="0000FF"/>
                </a:solidFill>
                <a:latin typeface="Courier New" charset="0"/>
              </a:rPr>
              <a:t>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>
            <a:extLst>
              <a:ext uri="{FF2B5EF4-FFF2-40B4-BE49-F238E27FC236}">
                <a16:creationId xmlns:a16="http://schemas.microsoft.com/office/drawing/2014/main" id="{ED49F029-3F23-C548-B797-3F85D19A09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Shell Interactive Use</a:t>
            </a:r>
          </a:p>
        </p:txBody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37E815E8-0470-7949-9004-69ABB81A52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600200"/>
            <a:ext cx="8964612" cy="4525963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altLang="x-none" sz="2800" b="1">
                <a:solidFill>
                  <a:srgbClr val="0000FF"/>
                </a:solidFill>
              </a:rPr>
              <a:t>When you log in, you interactively use the shell:</a:t>
            </a:r>
            <a:r>
              <a:rPr lang="en-US" altLang="x-none" sz="2800"/>
              <a:t>	</a:t>
            </a:r>
          </a:p>
          <a:p>
            <a:pPr lvl="1" eaLnBrk="1" hangingPunct="1">
              <a:defRPr/>
            </a:pPr>
            <a:r>
              <a:rPr lang="en-US" altLang="x-none" sz="2400"/>
              <a:t>Command history</a:t>
            </a:r>
          </a:p>
          <a:p>
            <a:pPr lvl="1" eaLnBrk="1" hangingPunct="1">
              <a:defRPr/>
            </a:pPr>
            <a:r>
              <a:rPr lang="en-US" altLang="x-none" sz="2400"/>
              <a:t>Command line editing</a:t>
            </a:r>
          </a:p>
          <a:p>
            <a:pPr lvl="1" eaLnBrk="1" hangingPunct="1">
              <a:defRPr/>
            </a:pPr>
            <a:r>
              <a:rPr lang="en-US" altLang="x-none" sz="2400"/>
              <a:t>File expansion (tab completion)</a:t>
            </a:r>
          </a:p>
          <a:p>
            <a:pPr lvl="1" eaLnBrk="1" hangingPunct="1">
              <a:defRPr/>
            </a:pPr>
            <a:r>
              <a:rPr lang="en-US" altLang="x-none" sz="2400"/>
              <a:t>Command expansion</a:t>
            </a:r>
          </a:p>
          <a:p>
            <a:pPr lvl="1" eaLnBrk="1" hangingPunct="1">
              <a:defRPr/>
            </a:pPr>
            <a:r>
              <a:rPr lang="en-US" altLang="x-none" sz="2400"/>
              <a:t>Key bindings</a:t>
            </a:r>
          </a:p>
          <a:p>
            <a:pPr lvl="1" eaLnBrk="1" hangingPunct="1">
              <a:defRPr/>
            </a:pPr>
            <a:r>
              <a:rPr lang="en-US" altLang="x-none" sz="2400"/>
              <a:t>Spelling correction</a:t>
            </a:r>
          </a:p>
          <a:p>
            <a:pPr lvl="1" eaLnBrk="1" hangingPunct="1">
              <a:defRPr/>
            </a:pPr>
            <a:r>
              <a:rPr lang="en-US" altLang="x-none" sz="2400"/>
              <a:t>Job control</a:t>
            </a:r>
          </a:p>
          <a:p>
            <a:pPr eaLnBrk="1" hangingPunct="1">
              <a:defRPr/>
            </a:pPr>
            <a:endParaRPr lang="en-US" altLang="x-none" sz="2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>
            <a:extLst>
              <a:ext uri="{FF2B5EF4-FFF2-40B4-BE49-F238E27FC236}">
                <a16:creationId xmlns:a16="http://schemas.microsoft.com/office/drawing/2014/main" id="{BDA43618-C7BC-434C-90DB-6B5047A084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Shell Scripting</a:t>
            </a:r>
          </a:p>
        </p:txBody>
      </p:sp>
      <p:sp>
        <p:nvSpPr>
          <p:cNvPr id="61442" name="ZoneTexte 1">
            <a:extLst>
              <a:ext uri="{FF2B5EF4-FFF2-40B4-BE49-F238E27FC236}">
                <a16:creationId xmlns:a16="http://schemas.microsoft.com/office/drawing/2014/main" id="{67F8F06D-50AF-6543-A82A-F029A5EEF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341438"/>
            <a:ext cx="91440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r-FR" sz="2800" b="1">
                <a:solidFill>
                  <a:srgbClr val="FF0066"/>
                </a:solidFill>
              </a:rPr>
              <a:t>•</a:t>
            </a:r>
            <a:r>
              <a:rPr lang="en-US" altLang="fr-FR" sz="2800" b="1">
                <a:solidFill>
                  <a:srgbClr val="0000FF"/>
                </a:solidFill>
              </a:rPr>
              <a:t> A set of shell commands that constitute an executable </a:t>
            </a:r>
            <a:r>
              <a:rPr lang="en-US" altLang="fr-FR" sz="2800" b="1" i="1">
                <a:solidFill>
                  <a:srgbClr val="0000FF"/>
                </a:solidFill>
              </a:rPr>
              <a:t>program</a:t>
            </a:r>
            <a:endParaRPr lang="en-US" altLang="fr-FR" sz="2800" b="1">
              <a:solidFill>
                <a:srgbClr val="0000FF"/>
              </a:solidFill>
            </a:endParaRPr>
          </a:p>
        </p:txBody>
      </p:sp>
      <p:sp>
        <p:nvSpPr>
          <p:cNvPr id="61443" name="ZoneTexte 2">
            <a:extLst>
              <a:ext uri="{FF2B5EF4-FFF2-40B4-BE49-F238E27FC236}">
                <a16:creationId xmlns:a16="http://schemas.microsoft.com/office/drawing/2014/main" id="{420F09D5-A124-2149-982E-8C7D43CC5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781300"/>
            <a:ext cx="91440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r-FR" sz="2800" b="1">
                <a:solidFill>
                  <a:srgbClr val="FF0066"/>
                </a:solidFill>
              </a:rPr>
              <a:t>•</a:t>
            </a:r>
            <a:r>
              <a:rPr lang="en-US" altLang="fr-FR" sz="2800" b="1">
                <a:solidFill>
                  <a:srgbClr val="0000FF"/>
                </a:solidFill>
              </a:rPr>
              <a:t> A shell script is a regular text file that contains shell or UNIX commands</a:t>
            </a:r>
          </a:p>
        </p:txBody>
      </p:sp>
      <p:sp>
        <p:nvSpPr>
          <p:cNvPr id="61444" name="ZoneTexte 3">
            <a:extLst>
              <a:ext uri="{FF2B5EF4-FFF2-40B4-BE49-F238E27FC236}">
                <a16:creationId xmlns:a16="http://schemas.microsoft.com/office/drawing/2014/main" id="{0CA717BF-A505-BF4A-93CA-7893B297A0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08500"/>
            <a:ext cx="9144000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r-FR" sz="2800" b="1">
                <a:solidFill>
                  <a:srgbClr val="FF0066"/>
                </a:solidFill>
              </a:rPr>
              <a:t>•</a:t>
            </a:r>
            <a:r>
              <a:rPr lang="en-US" altLang="fr-FR" sz="2800" b="1">
                <a:solidFill>
                  <a:srgbClr val="0000FF"/>
                </a:solidFill>
              </a:rPr>
              <a:t> Very useful for automating repetitive task and administrative tools and for storing commands for later execution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>
            <a:extLst>
              <a:ext uri="{FF2B5EF4-FFF2-40B4-BE49-F238E27FC236}">
                <a16:creationId xmlns:a16="http://schemas.microsoft.com/office/drawing/2014/main" id="{7739F7F3-3850-4648-8B14-5689852C2A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Simple Commands</a:t>
            </a:r>
          </a:p>
        </p:txBody>
      </p:sp>
      <p:sp>
        <p:nvSpPr>
          <p:cNvPr id="151555" name="Rectangle 3">
            <a:extLst>
              <a:ext uri="{FF2B5EF4-FFF2-40B4-BE49-F238E27FC236}">
                <a16:creationId xmlns:a16="http://schemas.microsoft.com/office/drawing/2014/main" id="{FFBEC555-428C-7D45-B617-9C2F359CFD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85298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sz="2800" b="1" i="1">
                <a:solidFill>
                  <a:srgbClr val="0000FF"/>
                </a:solidFill>
              </a:rPr>
              <a:t>simple command</a:t>
            </a:r>
            <a:r>
              <a:rPr lang="en-US" altLang="x-none" sz="2800" b="1">
                <a:solidFill>
                  <a:srgbClr val="0000FF"/>
                </a:solidFill>
              </a:rPr>
              <a:t>: sequence of non blanks arguments separated by blanks or tabs.</a:t>
            </a:r>
          </a:p>
          <a:p>
            <a:pPr eaLnBrk="1" hangingPunct="1">
              <a:defRPr/>
            </a:pPr>
            <a:endParaRPr lang="en-US" altLang="x-none" sz="2800" b="1">
              <a:solidFill>
                <a:srgbClr val="0000FF"/>
              </a:solidFill>
            </a:endParaRPr>
          </a:p>
          <a:p>
            <a:pPr eaLnBrk="1" hangingPunct="1">
              <a:defRPr/>
            </a:pPr>
            <a:r>
              <a:rPr lang="en-US" altLang="x-none" sz="2800" b="1">
                <a:solidFill>
                  <a:srgbClr val="0000FF"/>
                </a:solidFill>
              </a:rPr>
              <a:t>1st argument (numbered zero) </a:t>
            </a:r>
            <a:r>
              <a:rPr lang="en-US" altLang="x-none" sz="2800"/>
              <a:t>usually specifies the name of the command to be executed.</a:t>
            </a:r>
          </a:p>
          <a:p>
            <a:pPr eaLnBrk="1" hangingPunct="1">
              <a:defRPr/>
            </a:pPr>
            <a:r>
              <a:rPr lang="en-US" altLang="x-none" sz="2800" b="1">
                <a:solidFill>
                  <a:srgbClr val="0000FF"/>
                </a:solidFill>
              </a:rPr>
              <a:t>Any remaining arguments:</a:t>
            </a:r>
          </a:p>
          <a:p>
            <a:pPr lvl="1" eaLnBrk="1" hangingPunct="1">
              <a:defRPr/>
            </a:pPr>
            <a:r>
              <a:rPr lang="en-US" altLang="x-none" sz="2400"/>
              <a:t>Are passed as arguments to that command.</a:t>
            </a:r>
          </a:p>
          <a:p>
            <a:pPr lvl="1" eaLnBrk="1" hangingPunct="1">
              <a:defRPr/>
            </a:pPr>
            <a:r>
              <a:rPr lang="en-US" altLang="x-none" sz="2400"/>
              <a:t>Arguments may be filenames, pathnames, directories or special options (up to command)</a:t>
            </a:r>
          </a:p>
          <a:p>
            <a:pPr lvl="1" eaLnBrk="1" hangingPunct="1">
              <a:defRPr/>
            </a:pPr>
            <a:r>
              <a:rPr lang="en-US" altLang="x-none" sz="2400"/>
              <a:t>Special characters are interpreted by shell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>
            <a:extLst>
              <a:ext uri="{FF2B5EF4-FFF2-40B4-BE49-F238E27FC236}">
                <a16:creationId xmlns:a16="http://schemas.microsoft.com/office/drawing/2014/main" id="{35A07B10-E2C3-0145-A928-44A807FCA0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A simple example</a:t>
            </a:r>
          </a:p>
        </p:txBody>
      </p:sp>
      <p:sp>
        <p:nvSpPr>
          <p:cNvPr id="153603" name="Rectangle 3">
            <a:extLst>
              <a:ext uri="{FF2B5EF4-FFF2-40B4-BE49-F238E27FC236}">
                <a16:creationId xmlns:a16="http://schemas.microsoft.com/office/drawing/2014/main" id="{5762FE81-9340-9046-8988-506660FA97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5181600"/>
            <a:ext cx="7772400" cy="5794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x-none" sz="2800"/>
              <a:t>Execute a basic command</a:t>
            </a:r>
          </a:p>
        </p:txBody>
      </p:sp>
      <p:sp>
        <p:nvSpPr>
          <p:cNvPr id="153604" name="Text Box 4">
            <a:extLst>
              <a:ext uri="{FF2B5EF4-FFF2-40B4-BE49-F238E27FC236}">
                <a16:creationId xmlns:a16="http://schemas.microsoft.com/office/drawing/2014/main" id="{CA5F36E1-D829-3C46-B64D-F61261D1E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133600"/>
            <a:ext cx="7924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sz="2000" b="1">
                <a:latin typeface="Courier New" charset="0"/>
              </a:rPr>
              <a:t>$ ls –l /bin</a:t>
            </a:r>
            <a:br>
              <a:rPr lang="en-US" altLang="x-none" sz="2000" b="1">
                <a:latin typeface="Courier New" charset="0"/>
              </a:rPr>
            </a:br>
            <a:r>
              <a:rPr lang="en-US" altLang="x-none" sz="2000">
                <a:latin typeface="Courier New" charset="0"/>
              </a:rPr>
              <a:t>-rwxr-xr-x  1 root   sys   43234 Sep 26  2001 date</a:t>
            </a:r>
            <a:br>
              <a:rPr lang="en-US" altLang="x-none" sz="2000">
                <a:latin typeface="Courier New" charset="0"/>
              </a:rPr>
            </a:br>
            <a:r>
              <a:rPr lang="en-US" altLang="x-none" sz="2000" b="1">
                <a:latin typeface="Courier New" charset="0"/>
              </a:rPr>
              <a:t>$</a:t>
            </a:r>
            <a:r>
              <a:rPr lang="en-US" altLang="x-none" sz="2000">
                <a:latin typeface="Courier New" charset="0"/>
              </a:rPr>
              <a:t> </a:t>
            </a:r>
          </a:p>
        </p:txBody>
      </p:sp>
      <p:sp>
        <p:nvSpPr>
          <p:cNvPr id="153605" name="Text Box 5">
            <a:extLst>
              <a:ext uri="{FF2B5EF4-FFF2-40B4-BE49-F238E27FC236}">
                <a16:creationId xmlns:a16="http://schemas.microsoft.com/office/drawing/2014/main" id="{B0583BA6-768C-5341-B26C-63381D43FF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267200"/>
            <a:ext cx="1143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i="1">
                <a:latin typeface="Times New Roman" charset="0"/>
              </a:rPr>
              <a:t>prompt</a:t>
            </a:r>
          </a:p>
        </p:txBody>
      </p:sp>
      <p:sp>
        <p:nvSpPr>
          <p:cNvPr id="153606" name="Line 6">
            <a:extLst>
              <a:ext uri="{FF2B5EF4-FFF2-40B4-BE49-F238E27FC236}">
                <a16:creationId xmlns:a16="http://schemas.microsoft.com/office/drawing/2014/main" id="{C97F0326-269B-4A44-A787-FCB6728B22E2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2514600"/>
            <a:ext cx="685800" cy="1752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153607" name="Line 7">
            <a:extLst>
              <a:ext uri="{FF2B5EF4-FFF2-40B4-BE49-F238E27FC236}">
                <a16:creationId xmlns:a16="http://schemas.microsoft.com/office/drawing/2014/main" id="{23D67288-170A-B244-BDAD-1DDD2C475C69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2514600"/>
            <a:ext cx="1295400" cy="1828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153608" name="Text Box 8">
            <a:extLst>
              <a:ext uri="{FF2B5EF4-FFF2-40B4-BE49-F238E27FC236}">
                <a16:creationId xmlns:a16="http://schemas.microsoft.com/office/drawing/2014/main" id="{4CABD3E2-A0F4-E443-9763-56FADB58F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267200"/>
            <a:ext cx="1143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i="1">
                <a:latin typeface="Times New Roman" charset="0"/>
              </a:rPr>
              <a:t>command</a:t>
            </a:r>
          </a:p>
        </p:txBody>
      </p:sp>
      <p:sp>
        <p:nvSpPr>
          <p:cNvPr id="153609" name="Line 9">
            <a:extLst>
              <a:ext uri="{FF2B5EF4-FFF2-40B4-BE49-F238E27FC236}">
                <a16:creationId xmlns:a16="http://schemas.microsoft.com/office/drawing/2014/main" id="{120745DE-FD7C-3C4E-9964-4ACF7E0E11D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2438400"/>
            <a:ext cx="1905000" cy="1828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153610" name="Line 10">
            <a:extLst>
              <a:ext uri="{FF2B5EF4-FFF2-40B4-BE49-F238E27FC236}">
                <a16:creationId xmlns:a16="http://schemas.microsoft.com/office/drawing/2014/main" id="{32647629-09C3-D54C-8392-F974C395D31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2438400"/>
            <a:ext cx="1295400" cy="1828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153611" name="Text Box 11">
            <a:extLst>
              <a:ext uri="{FF2B5EF4-FFF2-40B4-BE49-F238E27FC236}">
                <a16:creationId xmlns:a16="http://schemas.microsoft.com/office/drawing/2014/main" id="{FBEBC8F0-AFD3-CF44-A72C-0F1B1E0BE3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267200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i="1">
                <a:latin typeface="Times New Roman" charset="0"/>
              </a:rPr>
              <a:t>arguments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>
            <a:extLst>
              <a:ext uri="{FF2B5EF4-FFF2-40B4-BE49-F238E27FC236}">
                <a16:creationId xmlns:a16="http://schemas.microsoft.com/office/drawing/2014/main" id="{1E2CCE91-A415-F04F-B665-30C8AAD656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Getting Help on UNIX</a:t>
            </a:r>
          </a:p>
        </p:txBody>
      </p:sp>
      <p:sp>
        <p:nvSpPr>
          <p:cNvPr id="157699" name="Rectangle 3">
            <a:extLst>
              <a:ext uri="{FF2B5EF4-FFF2-40B4-BE49-F238E27FC236}">
                <a16:creationId xmlns:a16="http://schemas.microsoft.com/office/drawing/2014/main" id="{1BEA544B-9500-934A-8E24-E8A0E9F19F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600200"/>
            <a:ext cx="8893175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x-none" sz="2800" b="1">
                <a:solidFill>
                  <a:srgbClr val="0000FF"/>
                </a:solidFill>
              </a:rPr>
              <a:t>man</a:t>
            </a:r>
            <a:r>
              <a:rPr lang="en-US" altLang="x-none" sz="2800"/>
              <a:t>: display entries from UNIX online documentation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2800" b="1" err="1">
                <a:solidFill>
                  <a:srgbClr val="0000FF"/>
                </a:solidFill>
              </a:rPr>
              <a:t>whatis</a:t>
            </a:r>
            <a:r>
              <a:rPr lang="en-US" altLang="x-none" sz="2800"/>
              <a:t>, </a:t>
            </a:r>
            <a:r>
              <a:rPr lang="en-US" altLang="x-none" sz="2800" b="1">
                <a:solidFill>
                  <a:srgbClr val="0000FF"/>
                </a:solidFill>
              </a:rPr>
              <a:t>apropos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2800"/>
              <a:t>Manual entries organization:	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x-none" sz="2400"/>
              <a:t>1. Commands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x-none" sz="2400"/>
              <a:t>2. System calls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x-none" sz="2400"/>
              <a:t>3. Subroutines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x-none" sz="2400"/>
              <a:t>4. Special files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x-none" sz="2400"/>
              <a:t>5. File format and conventions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x-none" sz="2400"/>
              <a:t>6. Games</a:t>
            </a:r>
          </a:p>
        </p:txBody>
      </p:sp>
      <p:sp>
        <p:nvSpPr>
          <p:cNvPr id="157700" name="Rectangle 4">
            <a:extLst>
              <a:ext uri="{FF2B5EF4-FFF2-40B4-BE49-F238E27FC236}">
                <a16:creationId xmlns:a16="http://schemas.microsoft.com/office/drawing/2014/main" id="{526DB78F-F518-FA4D-A999-437C874D2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6248400"/>
            <a:ext cx="5330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x-none" sz="2400">
                <a:solidFill>
                  <a:srgbClr val="0000FF"/>
                </a:solidFill>
                <a:latin typeface="Times New Roman" charset="0"/>
                <a:hlinkClick r:id="rId3"/>
              </a:rPr>
              <a:t>http://en.wikipedia.org/wiki/Unix_manual</a:t>
            </a:r>
            <a:endParaRPr lang="en-US" altLang="x-none" sz="2400">
              <a:solidFill>
                <a:srgbClr val="0000FF"/>
              </a:solidFill>
              <a:latin typeface="Times New Roman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>
            <a:extLst>
              <a:ext uri="{FF2B5EF4-FFF2-40B4-BE49-F238E27FC236}">
                <a16:creationId xmlns:a16="http://schemas.microsoft.com/office/drawing/2014/main" id="{5EB07FCE-1222-3747-AA6E-1BAF0B6AEE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Example Man Page</a:t>
            </a:r>
          </a:p>
        </p:txBody>
      </p:sp>
      <p:sp>
        <p:nvSpPr>
          <p:cNvPr id="159747" name="Rectangle 3">
            <a:extLst>
              <a:ext uri="{FF2B5EF4-FFF2-40B4-BE49-F238E27FC236}">
                <a16:creationId xmlns:a16="http://schemas.microsoft.com/office/drawing/2014/main" id="{876F48CB-BDF1-7746-A2BF-09651751E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286000"/>
            <a:ext cx="6858000" cy="423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290513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>
              <a:tabLst>
                <a:tab pos="290513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>
              <a:tabLst>
                <a:tab pos="290513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>
              <a:tabLst>
                <a:tab pos="290513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>
              <a:tabLst>
                <a:tab pos="290513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90513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90513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90513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90513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x-none" sz="1400" b="1">
                <a:latin typeface="Times New Roman" charset="0"/>
              </a:rPr>
              <a:t>NAME</a:t>
            </a:r>
          </a:p>
          <a:p>
            <a:pPr>
              <a:defRPr/>
            </a:pPr>
            <a:r>
              <a:rPr lang="en-US" altLang="x-none" sz="1200">
                <a:latin typeface="Times New Roman" charset="0"/>
              </a:rPr>
              <a:t>	ls - list files and/or directories </a:t>
            </a:r>
            <a:endParaRPr lang="en-US" altLang="x-none" sz="2000">
              <a:latin typeface="Times New Roman" charset="0"/>
            </a:endParaRPr>
          </a:p>
          <a:p>
            <a:pPr>
              <a:defRPr/>
            </a:pPr>
            <a:r>
              <a:rPr lang="en-US" altLang="x-none" sz="1400" b="1">
                <a:latin typeface="Times New Roman" charset="0"/>
              </a:rPr>
              <a:t>SYNOPSIS</a:t>
            </a:r>
          </a:p>
          <a:p>
            <a:pPr>
              <a:defRPr/>
            </a:pPr>
            <a:r>
              <a:rPr lang="en-US" altLang="x-none" sz="1400" b="1">
                <a:latin typeface="Times New Roman" charset="0"/>
              </a:rPr>
              <a:t>	ls</a:t>
            </a:r>
            <a:r>
              <a:rPr lang="en-US" altLang="x-none" sz="2400">
                <a:latin typeface="Times New Roman" charset="0"/>
              </a:rPr>
              <a:t> </a:t>
            </a:r>
            <a:r>
              <a:rPr lang="en-US" altLang="x-none" sz="1200">
                <a:latin typeface="Times New Roman" charset="0"/>
              </a:rPr>
              <a:t>[ </a:t>
            </a:r>
            <a:r>
              <a:rPr lang="en-US" altLang="x-none" sz="1200" i="1">
                <a:latin typeface="Times New Roman" charset="0"/>
              </a:rPr>
              <a:t>options ] [ file ... ]</a:t>
            </a:r>
            <a:r>
              <a:rPr lang="en-US" altLang="x-none" sz="2400" i="1">
                <a:latin typeface="Times New Roman" charset="0"/>
              </a:rPr>
              <a:t> </a:t>
            </a:r>
          </a:p>
          <a:p>
            <a:pPr>
              <a:defRPr/>
            </a:pPr>
            <a:r>
              <a:rPr lang="en-US" altLang="x-none" sz="1400" b="1">
                <a:latin typeface="Times New Roman" charset="0"/>
              </a:rPr>
              <a:t>DESCRIPTION</a:t>
            </a:r>
          </a:p>
          <a:p>
            <a:pPr>
              <a:defRPr/>
            </a:pPr>
            <a:r>
              <a:rPr lang="en-US" altLang="x-none" sz="1200">
                <a:latin typeface="Times New Roman" charset="0"/>
              </a:rPr>
              <a:t>	</a:t>
            </a:r>
            <a:r>
              <a:rPr lang="en-US" altLang="x-none" sz="1000">
                <a:latin typeface="Times New Roman" charset="0"/>
              </a:rPr>
              <a:t>For each directory argument</a:t>
            </a:r>
            <a:r>
              <a:rPr lang="en-US" altLang="x-none" sz="1200">
                <a:latin typeface="Times New Roman" charset="0"/>
              </a:rPr>
              <a:t> </a:t>
            </a:r>
            <a:r>
              <a:rPr lang="en-US" altLang="x-none" sz="1000" b="1">
                <a:latin typeface="Times New Roman" charset="0"/>
              </a:rPr>
              <a:t>ls</a:t>
            </a:r>
            <a:r>
              <a:rPr lang="en-US" altLang="x-none" sz="1000">
                <a:latin typeface="Times New Roman" charset="0"/>
              </a:rPr>
              <a:t> lists the contents; for each file argument the name and requested information are listed. The</a:t>
            </a:r>
            <a:br>
              <a:rPr lang="en-US" altLang="x-none" sz="1000">
                <a:latin typeface="Times New Roman" charset="0"/>
              </a:rPr>
            </a:br>
            <a:r>
              <a:rPr lang="en-US" altLang="x-none" sz="1000">
                <a:latin typeface="Times New Roman" charset="0"/>
              </a:rPr>
              <a:t>	current directory is listed if no file arguments appear. The listing is sorted by file name by default, except that file arguments</a:t>
            </a:r>
            <a:br>
              <a:rPr lang="en-US" altLang="x-none" sz="1000">
                <a:latin typeface="Times New Roman" charset="0"/>
              </a:rPr>
            </a:br>
            <a:r>
              <a:rPr lang="en-US" altLang="x-none" sz="1000">
                <a:latin typeface="Times New Roman" charset="0"/>
              </a:rPr>
              <a:t>	are listed before directories. </a:t>
            </a:r>
          </a:p>
          <a:p>
            <a:pPr>
              <a:defRPr/>
            </a:pPr>
            <a:r>
              <a:rPr lang="en-US" altLang="x-none" sz="1000">
                <a:latin typeface="Times New Roman" charset="0"/>
              </a:rPr>
              <a:t>. </a:t>
            </a:r>
          </a:p>
          <a:p>
            <a:pPr>
              <a:defRPr/>
            </a:pPr>
            <a:r>
              <a:rPr lang="en-US" altLang="x-none" sz="1400" b="1">
                <a:latin typeface="Times New Roman" charset="0"/>
              </a:rPr>
              <a:t>OPTIONS</a:t>
            </a:r>
          </a:p>
          <a:p>
            <a:pPr>
              <a:defRPr/>
            </a:pPr>
            <a:r>
              <a:rPr lang="en-US" altLang="x-none" sz="600">
                <a:latin typeface="Times New Roman" charset="0"/>
              </a:rPr>
              <a:t>	-</a:t>
            </a:r>
            <a:r>
              <a:rPr lang="en-US" altLang="x-none" sz="1000" b="1">
                <a:latin typeface="Times New Roman" charset="0"/>
              </a:rPr>
              <a:t>a</a:t>
            </a:r>
            <a:r>
              <a:rPr lang="en-US" altLang="x-none" sz="1000">
                <a:latin typeface="Times New Roman" charset="0"/>
              </a:rPr>
              <a:t>, --</a:t>
            </a:r>
            <a:r>
              <a:rPr lang="en-US" altLang="x-none" sz="1000" b="1">
                <a:latin typeface="Times New Roman" charset="0"/>
              </a:rPr>
              <a:t>all</a:t>
            </a:r>
            <a:r>
              <a:rPr lang="en-US" altLang="x-none" sz="1000">
                <a:latin typeface="Times New Roman" charset="0"/>
              </a:rPr>
              <a:t> </a:t>
            </a:r>
          </a:p>
          <a:p>
            <a:pPr lvl="1">
              <a:defRPr/>
            </a:pPr>
            <a:r>
              <a:rPr lang="en-US" altLang="x-none" sz="1000">
                <a:latin typeface="Times New Roman" charset="0"/>
              </a:rPr>
              <a:t>List entries starting with </a:t>
            </a:r>
            <a:r>
              <a:rPr lang="en-US" altLang="x-none" sz="1000" b="1">
                <a:latin typeface="Times New Roman" charset="0"/>
              </a:rPr>
              <a:t>.</a:t>
            </a:r>
            <a:r>
              <a:rPr lang="en-US" altLang="x-none" sz="1000">
                <a:latin typeface="Times New Roman" charset="0"/>
              </a:rPr>
              <a:t>; turns off </a:t>
            </a:r>
            <a:r>
              <a:rPr lang="en-US" altLang="x-none" sz="1000" b="1">
                <a:latin typeface="Times New Roman" charset="0"/>
              </a:rPr>
              <a:t>--almost-all</a:t>
            </a:r>
            <a:r>
              <a:rPr lang="en-US" altLang="x-none" sz="1000">
                <a:latin typeface="Times New Roman" charset="0"/>
              </a:rPr>
              <a:t>. </a:t>
            </a:r>
          </a:p>
          <a:p>
            <a:pPr>
              <a:defRPr/>
            </a:pPr>
            <a:r>
              <a:rPr lang="en-US" altLang="x-none" sz="1000">
                <a:latin typeface="Times New Roman" charset="0"/>
              </a:rPr>
              <a:t>	-</a:t>
            </a:r>
            <a:r>
              <a:rPr lang="en-US" altLang="x-none" sz="1000" b="1">
                <a:latin typeface="Times New Roman" charset="0"/>
              </a:rPr>
              <a:t>F</a:t>
            </a:r>
            <a:r>
              <a:rPr lang="en-US" altLang="x-none" sz="1000">
                <a:latin typeface="Times New Roman" charset="0"/>
              </a:rPr>
              <a:t>, --</a:t>
            </a:r>
            <a:r>
              <a:rPr lang="en-US" altLang="x-none" sz="1000" b="1">
                <a:latin typeface="Times New Roman" charset="0"/>
              </a:rPr>
              <a:t>classify</a:t>
            </a:r>
            <a:r>
              <a:rPr lang="en-US" altLang="x-none" sz="1000">
                <a:latin typeface="Times New Roman" charset="0"/>
              </a:rPr>
              <a:t> </a:t>
            </a:r>
          </a:p>
          <a:p>
            <a:pPr lvl="1">
              <a:defRPr/>
            </a:pPr>
            <a:r>
              <a:rPr lang="en-US" altLang="x-none" sz="1000">
                <a:latin typeface="Times New Roman" charset="0"/>
              </a:rPr>
              <a:t>Append a character for typing each entry. </a:t>
            </a:r>
          </a:p>
          <a:p>
            <a:pPr>
              <a:defRPr/>
            </a:pPr>
            <a:r>
              <a:rPr lang="en-US" altLang="x-none" sz="1000">
                <a:latin typeface="Times New Roman" charset="0"/>
              </a:rPr>
              <a:t>	-</a:t>
            </a:r>
            <a:r>
              <a:rPr lang="en-US" altLang="x-none" sz="1000" b="1">
                <a:latin typeface="Times New Roman" charset="0"/>
              </a:rPr>
              <a:t>l</a:t>
            </a:r>
            <a:r>
              <a:rPr lang="en-US" altLang="x-none" sz="1000">
                <a:latin typeface="Times New Roman" charset="0"/>
              </a:rPr>
              <a:t>, --</a:t>
            </a:r>
            <a:r>
              <a:rPr lang="en-US" altLang="x-none" sz="1000" b="1">
                <a:latin typeface="Times New Roman" charset="0"/>
              </a:rPr>
              <a:t>long|verbose</a:t>
            </a:r>
            <a:r>
              <a:rPr lang="en-US" altLang="x-none" sz="1000">
                <a:latin typeface="Times New Roman" charset="0"/>
              </a:rPr>
              <a:t> </a:t>
            </a:r>
          </a:p>
          <a:p>
            <a:pPr lvl="1">
              <a:defRPr/>
            </a:pPr>
            <a:r>
              <a:rPr lang="en-US" altLang="x-none" sz="1000">
                <a:latin typeface="Times New Roman" charset="0"/>
              </a:rPr>
              <a:t>Use a long listing format. </a:t>
            </a:r>
          </a:p>
          <a:p>
            <a:pPr>
              <a:defRPr/>
            </a:pPr>
            <a:r>
              <a:rPr lang="en-US" altLang="x-none" sz="1000">
                <a:latin typeface="Times New Roman" charset="0"/>
              </a:rPr>
              <a:t>	-</a:t>
            </a:r>
            <a:r>
              <a:rPr lang="en-US" altLang="x-none" sz="1000" b="1">
                <a:latin typeface="Times New Roman" charset="0"/>
              </a:rPr>
              <a:t>r</a:t>
            </a:r>
            <a:r>
              <a:rPr lang="en-US" altLang="x-none" sz="1000">
                <a:latin typeface="Times New Roman" charset="0"/>
              </a:rPr>
              <a:t>, --</a:t>
            </a:r>
            <a:r>
              <a:rPr lang="en-US" altLang="x-none" sz="1000" b="1">
                <a:latin typeface="Times New Roman" charset="0"/>
              </a:rPr>
              <a:t>reverse</a:t>
            </a:r>
            <a:r>
              <a:rPr lang="en-US" altLang="x-none" sz="1000">
                <a:latin typeface="Times New Roman" charset="0"/>
              </a:rPr>
              <a:t> </a:t>
            </a:r>
          </a:p>
          <a:p>
            <a:pPr lvl="1">
              <a:defRPr/>
            </a:pPr>
            <a:r>
              <a:rPr lang="en-US" altLang="x-none" sz="1000">
                <a:latin typeface="Times New Roman" charset="0"/>
              </a:rPr>
              <a:t>Reverse order while sorting. </a:t>
            </a:r>
          </a:p>
          <a:p>
            <a:pPr>
              <a:defRPr/>
            </a:pPr>
            <a:r>
              <a:rPr lang="en-US" altLang="x-none" sz="1000">
                <a:latin typeface="Times New Roman" charset="0"/>
              </a:rPr>
              <a:t>	-</a:t>
            </a:r>
            <a:r>
              <a:rPr lang="en-US" altLang="x-none" sz="1000" b="1">
                <a:latin typeface="Times New Roman" charset="0"/>
              </a:rPr>
              <a:t>R</a:t>
            </a:r>
            <a:r>
              <a:rPr lang="en-US" altLang="x-none" sz="1000">
                <a:latin typeface="Times New Roman" charset="0"/>
              </a:rPr>
              <a:t>, --</a:t>
            </a:r>
            <a:r>
              <a:rPr lang="en-US" altLang="x-none" sz="1000" b="1">
                <a:latin typeface="Times New Roman" charset="0"/>
              </a:rPr>
              <a:t>recursive</a:t>
            </a:r>
            <a:r>
              <a:rPr lang="en-US" altLang="x-none" sz="1000">
                <a:latin typeface="Times New Roman" charset="0"/>
              </a:rPr>
              <a:t> </a:t>
            </a:r>
          </a:p>
          <a:p>
            <a:pPr lvl="1">
              <a:defRPr/>
            </a:pPr>
            <a:r>
              <a:rPr lang="en-US" altLang="x-none" sz="1000">
                <a:latin typeface="Times New Roman" charset="0"/>
              </a:rPr>
              <a:t>List subdirectories recursively. </a:t>
            </a:r>
          </a:p>
          <a:p>
            <a:pPr>
              <a:defRPr/>
            </a:pPr>
            <a:endParaRPr lang="en-US" altLang="x-none" sz="1000">
              <a:latin typeface="Times New Roman" charset="0"/>
            </a:endParaRPr>
          </a:p>
          <a:p>
            <a:pPr>
              <a:defRPr/>
            </a:pPr>
            <a:r>
              <a:rPr lang="en-US" altLang="x-none" sz="1400" b="1">
                <a:latin typeface="Times New Roman" charset="0"/>
              </a:rPr>
              <a:t>SEE ALSO</a:t>
            </a:r>
          </a:p>
          <a:p>
            <a:pPr>
              <a:defRPr/>
            </a:pPr>
            <a:r>
              <a:rPr lang="en-US" altLang="x-none" sz="1400" b="1">
                <a:latin typeface="Times New Roman" charset="0"/>
              </a:rPr>
              <a:t>	</a:t>
            </a:r>
            <a:r>
              <a:rPr lang="en-US" altLang="x-none" sz="1200">
                <a:latin typeface="Times New Roman" charset="0"/>
              </a:rPr>
              <a:t>chmod(1), find(1), getconf(1), tw(1)</a:t>
            </a:r>
          </a:p>
        </p:txBody>
      </p:sp>
      <p:grpSp>
        <p:nvGrpSpPr>
          <p:cNvPr id="69635" name="Group 4">
            <a:extLst>
              <a:ext uri="{FF2B5EF4-FFF2-40B4-BE49-F238E27FC236}">
                <a16:creationId xmlns:a16="http://schemas.microsoft.com/office/drawing/2014/main" id="{69D46F8B-4DFD-AB4A-BA4E-EFA44B3904DC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1676400"/>
            <a:ext cx="5811838" cy="457200"/>
            <a:chOff x="0" y="0"/>
            <a:chExt cx="3661" cy="288"/>
          </a:xfrm>
        </p:grpSpPr>
        <p:sp>
          <p:nvSpPr>
            <p:cNvPr id="159749" name="Rectangle 5">
              <a:extLst>
                <a:ext uri="{FF2B5EF4-FFF2-40B4-BE49-F238E27FC236}">
                  <a16:creationId xmlns:a16="http://schemas.microsoft.com/office/drawing/2014/main" id="{6428027D-7D46-904A-940F-CAAB2FAF8F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3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eaLnBrk="1" hangingPunct="1">
                <a:defRPr/>
              </a:pPr>
              <a:r>
                <a:rPr lang="en-US" altLang="x-none" sz="1400" b="1">
                  <a:latin typeface="Times New Roman" charset="0"/>
                </a:rPr>
                <a:t> ls ( 1 )  </a:t>
              </a:r>
              <a:endParaRPr lang="en-US" altLang="x-none" sz="2400">
                <a:latin typeface="Times New Roman" charset="0"/>
              </a:endParaRPr>
            </a:p>
          </p:txBody>
        </p:sp>
        <p:grpSp>
          <p:nvGrpSpPr>
            <p:cNvPr id="69638" name="Group 6">
              <a:extLst>
                <a:ext uri="{FF2B5EF4-FFF2-40B4-BE49-F238E27FC236}">
                  <a16:creationId xmlns:a16="http://schemas.microsoft.com/office/drawing/2014/main" id="{D0488494-FADE-D14F-A9D2-4A4F37D703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54" y="0"/>
              <a:ext cx="1186" cy="221"/>
              <a:chOff x="-58" y="192"/>
              <a:chExt cx="1186" cy="221"/>
            </a:xfrm>
          </p:grpSpPr>
          <p:sp>
            <p:nvSpPr>
              <p:cNvPr id="159751" name="Rectangle 7">
                <a:extLst>
                  <a:ext uri="{FF2B5EF4-FFF2-40B4-BE49-F238E27FC236}">
                    <a16:creationId xmlns:a16="http://schemas.microsoft.com/office/drawing/2014/main" id="{0AA3F16C-A08A-804F-90BB-60AD193624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92"/>
                <a:ext cx="11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 eaLnBrk="1" hangingPunct="1">
                  <a:defRPr/>
                </a:pPr>
                <a:r>
                  <a:rPr lang="en-US" altLang="x-none" sz="1400" b="1">
                    <a:latin typeface="Times New Roman" charset="0"/>
                  </a:rPr>
                  <a:t>USER COMMANDS</a:t>
                </a:r>
                <a:endParaRPr lang="en-US" altLang="x-none" sz="2400">
                  <a:latin typeface="Times New Roman" charset="0"/>
                </a:endParaRPr>
              </a:p>
            </p:txBody>
          </p:sp>
          <p:sp>
            <p:nvSpPr>
              <p:cNvPr id="159752" name="Rectangle 8">
                <a:extLst>
                  <a:ext uri="{FF2B5EF4-FFF2-40B4-BE49-F238E27FC236}">
                    <a16:creationId xmlns:a16="http://schemas.microsoft.com/office/drawing/2014/main" id="{B080E253-7A9F-0E4C-BCD7-7A1E52BCDA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58" y="355"/>
                <a:ext cx="116" cy="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 eaLnBrk="1" hangingPunct="1">
                  <a:defRPr/>
                </a:pPr>
                <a:r>
                  <a:rPr lang="en-US" altLang="x-none" sz="1400" b="1">
                    <a:latin typeface="Times New Roman" charset="0"/>
                  </a:rPr>
                  <a:t> </a:t>
                </a:r>
                <a:endParaRPr lang="en-US" altLang="x-none" sz="2400">
                  <a:latin typeface="Times New Roman" charset="0"/>
                </a:endParaRPr>
              </a:p>
            </p:txBody>
          </p:sp>
        </p:grpSp>
        <p:sp>
          <p:nvSpPr>
            <p:cNvPr id="159753" name="Rectangle 9">
              <a:extLst>
                <a:ext uri="{FF2B5EF4-FFF2-40B4-BE49-F238E27FC236}">
                  <a16:creationId xmlns:a16="http://schemas.microsoft.com/office/drawing/2014/main" id="{7AA4482F-3D9B-324D-A8D6-47EA821BC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0" y="0"/>
              <a:ext cx="11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r" eaLnBrk="1" hangingPunct="1">
                <a:defRPr/>
              </a:pPr>
              <a:r>
                <a:rPr lang="en-US" altLang="x-none" sz="1400" b="1">
                  <a:latin typeface="Times New Roman" charset="0"/>
                </a:rPr>
                <a:t>ls ( 1 )</a:t>
              </a:r>
              <a:endParaRPr lang="en-US" altLang="x-none" sz="2400">
                <a:latin typeface="Times New Roman" charset="0"/>
              </a:endParaRPr>
            </a:p>
          </p:txBody>
        </p:sp>
      </p:grpSp>
      <p:sp>
        <p:nvSpPr>
          <p:cNvPr id="159754" name="Line 10">
            <a:extLst>
              <a:ext uri="{FF2B5EF4-FFF2-40B4-BE49-F238E27FC236}">
                <a16:creationId xmlns:a16="http://schemas.microsoft.com/office/drawing/2014/main" id="{8EB1F089-33C9-D14D-8146-D2B93326844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22098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ZoneTexte 3">
            <a:extLst>
              <a:ext uri="{FF2B5EF4-FFF2-40B4-BE49-F238E27FC236}">
                <a16:creationId xmlns:a16="http://schemas.microsoft.com/office/drawing/2014/main" id="{176707CE-F667-394C-AF61-FDC7DD12C7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682925"/>
            <a:ext cx="914400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fr-FR" sz="3600" b="1" dirty="0"/>
              <a:t>Note: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fr-FR" sz="3600" b="1" dirty="0"/>
              <a:t>Consider </a:t>
            </a:r>
            <a:r>
              <a:rPr lang="en-GB" altLang="fr-FR" sz="3600" b="1" dirty="0" err="1"/>
              <a:t>GSACE.seq</a:t>
            </a:r>
            <a:r>
              <a:rPr lang="en-GB" altLang="fr-FR" sz="3600" b="1" dirty="0"/>
              <a:t>, </a:t>
            </a:r>
            <a:r>
              <a:rPr lang="en-GB" altLang="fr-FR" sz="3600" b="1" dirty="0" err="1"/>
              <a:t>GSACE.pep</a:t>
            </a:r>
            <a:r>
              <a:rPr lang="en-GB" altLang="fr-FR" sz="3600" b="1" dirty="0"/>
              <a:t>, </a:t>
            </a:r>
            <a:r>
              <a:rPr lang="en-GB" altLang="fr-FR" sz="3600" b="1" dirty="0" err="1"/>
              <a:t>GSACE.dna</a:t>
            </a:r>
            <a:r>
              <a:rPr lang="en-GB" altLang="fr-FR" sz="3600" b="1" dirty="0"/>
              <a:t> as examples for practical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>
            <a:extLst>
              <a:ext uri="{FF2B5EF4-FFF2-40B4-BE49-F238E27FC236}">
                <a16:creationId xmlns:a16="http://schemas.microsoft.com/office/drawing/2014/main" id="{D4256A71-BF18-B345-9327-5718E9BB32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58925" y="-26988"/>
            <a:ext cx="7585075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Fundamentals of Security</a:t>
            </a:r>
          </a:p>
        </p:txBody>
      </p:sp>
      <p:sp>
        <p:nvSpPr>
          <p:cNvPr id="163843" name="Rectangle 3">
            <a:extLst>
              <a:ext uri="{FF2B5EF4-FFF2-40B4-BE49-F238E27FC236}">
                <a16:creationId xmlns:a16="http://schemas.microsoft.com/office/drawing/2014/main" id="{454D801D-5199-2341-B66D-98AD4B1088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950" y="1981200"/>
            <a:ext cx="8928100" cy="464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UNIX systems have one or more users, identified with a number and a name.</a:t>
            </a:r>
          </a:p>
          <a:p>
            <a:pPr eaLnBrk="1" hangingPunct="1">
              <a:defRPr/>
            </a:pPr>
            <a:endParaRPr lang="en-US" altLang="x-none"/>
          </a:p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A set of users can form a group.  A user can be a member of multiple groups.</a:t>
            </a:r>
          </a:p>
          <a:p>
            <a:pPr marL="811213" lvl="2" indent="103188" eaLnBrk="1" hangingPunct="1">
              <a:defRPr/>
            </a:pPr>
            <a:endParaRPr lang="en-US" altLang="x-none" sz="900"/>
          </a:p>
          <a:p>
            <a:pPr marL="811213" lvl="2" indent="103188" eaLnBrk="1" hangingPunct="1">
              <a:defRPr/>
            </a:pPr>
            <a:r>
              <a:rPr lang="en-US" altLang="x-none" b="1"/>
              <a:t> A special user (</a:t>
            </a:r>
            <a:r>
              <a:rPr lang="en-US" altLang="x-none" b="1">
                <a:solidFill>
                  <a:srgbClr val="0000FF"/>
                </a:solidFill>
              </a:rPr>
              <a:t>id 0, name root</a:t>
            </a:r>
            <a:r>
              <a:rPr lang="en-US" altLang="x-none" b="1"/>
              <a:t>) has complete control.</a:t>
            </a:r>
          </a:p>
          <a:p>
            <a:pPr marL="811213" lvl="2" indent="103188" eaLnBrk="1" hangingPunct="1">
              <a:defRPr/>
            </a:pPr>
            <a:endParaRPr lang="en-US" altLang="x-none" b="1"/>
          </a:p>
          <a:p>
            <a:pPr marL="811213" lvl="2" indent="103188" eaLnBrk="1" hangingPunct="1">
              <a:defRPr/>
            </a:pPr>
            <a:r>
              <a:rPr lang="en-US" altLang="x-none" b="1"/>
              <a:t> Each user has a primary (default) group.</a:t>
            </a:r>
          </a:p>
        </p:txBody>
      </p:sp>
      <p:pic>
        <p:nvPicPr>
          <p:cNvPr id="163845" name="Picture 5">
            <a:extLst>
              <a:ext uri="{FF2B5EF4-FFF2-40B4-BE49-F238E27FC236}">
                <a16:creationId xmlns:a16="http://schemas.microsoft.com/office/drawing/2014/main" id="{EDBD41E1-A137-A14F-82CD-DD31E3A15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-26988"/>
            <a:ext cx="1524000" cy="1400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:a16="http://schemas.microsoft.com/office/drawing/2014/main" id="{D04CD07A-5722-6540-ACD8-7684BA8D35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How are Users &amp; Groups used?</a:t>
            </a:r>
          </a:p>
        </p:txBody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70E210F3-6B11-A345-9EA5-104154409E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Used to determine if file or process operations can be performed:</a:t>
            </a:r>
          </a:p>
          <a:p>
            <a:pPr lvl="1" eaLnBrk="1" hangingPunct="1">
              <a:defRPr/>
            </a:pPr>
            <a:r>
              <a:rPr lang="en-US" altLang="x-none"/>
              <a:t>Can a given file be read?  written to?</a:t>
            </a:r>
          </a:p>
          <a:p>
            <a:pPr lvl="1" eaLnBrk="1" hangingPunct="1">
              <a:defRPr/>
            </a:pPr>
            <a:r>
              <a:rPr lang="en-US" altLang="x-none"/>
              <a:t>Can this program be run?</a:t>
            </a:r>
          </a:p>
          <a:p>
            <a:pPr lvl="1" eaLnBrk="1" hangingPunct="1">
              <a:defRPr/>
            </a:pPr>
            <a:r>
              <a:rPr lang="en-US" altLang="x-none"/>
              <a:t>Can I use this piece of hardware?</a:t>
            </a:r>
          </a:p>
          <a:p>
            <a:pPr lvl="1" eaLnBrk="1" hangingPunct="1">
              <a:defRPr/>
            </a:pPr>
            <a:r>
              <a:rPr lang="en-US" altLang="x-none"/>
              <a:t>Can I stop a particular process that’s running?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>
            <a:extLst>
              <a:ext uri="{FF2B5EF4-FFF2-40B4-BE49-F238E27FC236}">
                <a16:creationId xmlns:a16="http://schemas.microsoft.com/office/drawing/2014/main" id="{E82ADA73-35E2-A640-94A4-96793145F8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A simple example</a:t>
            </a:r>
          </a:p>
        </p:txBody>
      </p:sp>
      <p:sp>
        <p:nvSpPr>
          <p:cNvPr id="167939" name="Text Box 3">
            <a:extLst>
              <a:ext uri="{FF2B5EF4-FFF2-40B4-BE49-F238E27FC236}">
                <a16:creationId xmlns:a16="http://schemas.microsoft.com/office/drawing/2014/main" id="{174A4C64-88FC-F042-9F83-920584F47E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133600"/>
            <a:ext cx="7924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sz="2000" b="1">
                <a:latin typeface="Courier New" charset="0"/>
              </a:rPr>
              <a:t>$ ls –l /bin</a:t>
            </a:r>
            <a:br>
              <a:rPr lang="en-US" altLang="x-none" sz="2000" b="1">
                <a:latin typeface="Courier New" charset="0"/>
              </a:rPr>
            </a:br>
            <a:r>
              <a:rPr lang="en-US" altLang="x-none" sz="2000">
                <a:latin typeface="Courier New" charset="0"/>
              </a:rPr>
              <a:t>-rwxr-xr-x  1 root   sys   43234 Sep 26  2001 date</a:t>
            </a:r>
            <a:br>
              <a:rPr lang="en-US" altLang="x-none" sz="2000">
                <a:latin typeface="Courier New" charset="0"/>
              </a:rPr>
            </a:br>
            <a:r>
              <a:rPr lang="en-US" altLang="x-none" sz="2000" b="1">
                <a:latin typeface="Courier New" charset="0"/>
              </a:rPr>
              <a:t>$</a:t>
            </a:r>
            <a:r>
              <a:rPr lang="en-US" altLang="x-none" sz="2000">
                <a:latin typeface="Courier New" charset="0"/>
              </a:rPr>
              <a:t> </a:t>
            </a:r>
          </a:p>
        </p:txBody>
      </p:sp>
      <p:sp>
        <p:nvSpPr>
          <p:cNvPr id="167940" name="Text Box 4">
            <a:extLst>
              <a:ext uri="{FF2B5EF4-FFF2-40B4-BE49-F238E27FC236}">
                <a16:creationId xmlns:a16="http://schemas.microsoft.com/office/drawing/2014/main" id="{C37DB887-CD8B-1549-8D79-8C17B99FDD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267200"/>
            <a:ext cx="1143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i="1">
                <a:latin typeface="Times New Roman" charset="0"/>
              </a:rPr>
              <a:t>read</a:t>
            </a:r>
          </a:p>
        </p:txBody>
      </p:sp>
      <p:sp>
        <p:nvSpPr>
          <p:cNvPr id="167941" name="Line 5">
            <a:extLst>
              <a:ext uri="{FF2B5EF4-FFF2-40B4-BE49-F238E27FC236}">
                <a16:creationId xmlns:a16="http://schemas.microsoft.com/office/drawing/2014/main" id="{8E469034-6711-EF4A-85B6-2D373515A6F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2819400"/>
            <a:ext cx="457200" cy="1447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167942" name="Line 6">
            <a:extLst>
              <a:ext uri="{FF2B5EF4-FFF2-40B4-BE49-F238E27FC236}">
                <a16:creationId xmlns:a16="http://schemas.microsoft.com/office/drawing/2014/main" id="{09481270-6418-4A44-AFA8-1E0467E7F787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2819400"/>
            <a:ext cx="1295400" cy="1524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167943" name="Text Box 7">
            <a:extLst>
              <a:ext uri="{FF2B5EF4-FFF2-40B4-BE49-F238E27FC236}">
                <a16:creationId xmlns:a16="http://schemas.microsoft.com/office/drawing/2014/main" id="{B4D41397-EF37-EF44-A7FC-AE4EBBFE8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267200"/>
            <a:ext cx="1143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i="1">
                <a:latin typeface="Times New Roman" charset="0"/>
              </a:rPr>
              <a:t>write</a:t>
            </a:r>
          </a:p>
        </p:txBody>
      </p:sp>
      <p:sp>
        <p:nvSpPr>
          <p:cNvPr id="167944" name="Line 8">
            <a:extLst>
              <a:ext uri="{FF2B5EF4-FFF2-40B4-BE49-F238E27FC236}">
                <a16:creationId xmlns:a16="http://schemas.microsoft.com/office/drawing/2014/main" id="{A9CCF60B-F565-2D4A-92EB-4469A9A8EBB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2819400"/>
            <a:ext cx="2286000" cy="1447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167945" name="Text Box 9">
            <a:extLst>
              <a:ext uri="{FF2B5EF4-FFF2-40B4-BE49-F238E27FC236}">
                <a16:creationId xmlns:a16="http://schemas.microsoft.com/office/drawing/2014/main" id="{59A6B851-CF30-864E-A54B-7503FFD5D4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267200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i="1">
                <a:latin typeface="Times New Roman" charset="0"/>
              </a:rPr>
              <a:t>e</a:t>
            </a:r>
            <a:r>
              <a:rPr lang="en-US" altLang="x-none" b="1" i="1">
                <a:latin typeface="Times New Roman" charset="0"/>
              </a:rPr>
              <a:t>x</a:t>
            </a:r>
            <a:r>
              <a:rPr lang="en-US" altLang="x-none" i="1">
                <a:latin typeface="Times New Roman" charset="0"/>
              </a:rPr>
              <a:t>ecute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>
            <a:extLst>
              <a:ext uri="{FF2B5EF4-FFF2-40B4-BE49-F238E27FC236}">
                <a16:creationId xmlns:a16="http://schemas.microsoft.com/office/drawing/2014/main" id="{AF364F3C-5477-324E-8EE6-E165BFFC0E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The UNIX File Hierarchy</a:t>
            </a:r>
          </a:p>
        </p:txBody>
      </p:sp>
      <p:pic>
        <p:nvPicPr>
          <p:cNvPr id="169987" name="Picture 3">
            <a:extLst>
              <a:ext uri="{FF2B5EF4-FFF2-40B4-BE49-F238E27FC236}">
                <a16:creationId xmlns:a16="http://schemas.microsoft.com/office/drawing/2014/main" id="{B1EC03FD-B8A6-964A-80BD-672DE59B6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8800"/>
            <a:ext cx="8748713" cy="444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>
            <a:extLst>
              <a:ext uri="{FF2B5EF4-FFF2-40B4-BE49-F238E27FC236}">
                <a16:creationId xmlns:a16="http://schemas.microsoft.com/office/drawing/2014/main" id="{618A1C04-F280-1D45-96BA-5C68CCB97D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Hierarchies are Ubiquitous</a:t>
            </a:r>
          </a:p>
        </p:txBody>
      </p:sp>
      <p:pic>
        <p:nvPicPr>
          <p:cNvPr id="172035" name="Picture 3">
            <a:extLst>
              <a:ext uri="{FF2B5EF4-FFF2-40B4-BE49-F238E27FC236}">
                <a16:creationId xmlns:a16="http://schemas.microsoft.com/office/drawing/2014/main" id="{A9A04797-AAB1-174A-B85E-415C301CE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828800"/>
            <a:ext cx="3171825" cy="256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72036" name="Picture 4">
            <a:extLst>
              <a:ext uri="{FF2B5EF4-FFF2-40B4-BE49-F238E27FC236}">
                <a16:creationId xmlns:a16="http://schemas.microsoft.com/office/drawing/2014/main" id="{02011DA9-4B82-FE44-BCB3-B4ADDED71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4767263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Line 2">
            <a:extLst>
              <a:ext uri="{FF2B5EF4-FFF2-40B4-BE49-F238E27FC236}">
                <a16:creationId xmlns:a16="http://schemas.microsoft.com/office/drawing/2014/main" id="{A23C3B58-0A75-7C4D-80B7-BCBC45EE99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53200" y="3429000"/>
            <a:ext cx="1066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174083" name="Line 3">
            <a:extLst>
              <a:ext uri="{FF2B5EF4-FFF2-40B4-BE49-F238E27FC236}">
                <a16:creationId xmlns:a16="http://schemas.microsoft.com/office/drawing/2014/main" id="{3C545B5C-B3F3-4541-AD5A-F267881D9CCE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200" y="3505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174084" name="Line 4">
            <a:extLst>
              <a:ext uri="{FF2B5EF4-FFF2-40B4-BE49-F238E27FC236}">
                <a16:creationId xmlns:a16="http://schemas.microsoft.com/office/drawing/2014/main" id="{9D0D53DB-6C25-B045-8410-A8B4975AA60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514600"/>
            <a:ext cx="1752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174085" name="Line 5">
            <a:extLst>
              <a:ext uri="{FF2B5EF4-FFF2-40B4-BE49-F238E27FC236}">
                <a16:creationId xmlns:a16="http://schemas.microsoft.com/office/drawing/2014/main" id="{736F572F-98D4-2348-9872-0395DF50582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2438400"/>
            <a:ext cx="3200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174086" name="Line 6">
            <a:extLst>
              <a:ext uri="{FF2B5EF4-FFF2-40B4-BE49-F238E27FC236}">
                <a16:creationId xmlns:a16="http://schemas.microsoft.com/office/drawing/2014/main" id="{8CC602BF-5D3E-4348-815F-391CFCCE38A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19200" y="3581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174087" name="Line 7">
            <a:extLst>
              <a:ext uri="{FF2B5EF4-FFF2-40B4-BE49-F238E27FC236}">
                <a16:creationId xmlns:a16="http://schemas.microsoft.com/office/drawing/2014/main" id="{A48F99D7-2C02-114E-AD6E-C65C0A3EC7CD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35814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174088" name="Rectangle 8">
            <a:extLst>
              <a:ext uri="{FF2B5EF4-FFF2-40B4-BE49-F238E27FC236}">
                <a16:creationId xmlns:a16="http://schemas.microsoft.com/office/drawing/2014/main" id="{A598E9DC-3246-0345-A99B-B591F1D19F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Definition: Filename</a:t>
            </a:r>
          </a:p>
        </p:txBody>
      </p:sp>
      <p:sp>
        <p:nvSpPr>
          <p:cNvPr id="174089" name="Oval 9">
            <a:extLst>
              <a:ext uri="{FF2B5EF4-FFF2-40B4-BE49-F238E27FC236}">
                <a16:creationId xmlns:a16="http://schemas.microsoft.com/office/drawing/2014/main" id="{6E4E39EA-8490-8843-A507-C5E85ED99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286000"/>
            <a:ext cx="7620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x-none" sz="2800">
                <a:latin typeface="Times New Roman" charset="0"/>
              </a:rPr>
              <a:t>/</a:t>
            </a:r>
          </a:p>
        </p:txBody>
      </p:sp>
      <p:sp>
        <p:nvSpPr>
          <p:cNvPr id="174090" name="Oval 10">
            <a:extLst>
              <a:ext uri="{FF2B5EF4-FFF2-40B4-BE49-F238E27FC236}">
                <a16:creationId xmlns:a16="http://schemas.microsoft.com/office/drawing/2014/main" id="{5859D0E7-2727-4740-B979-4A9F182CA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200400"/>
            <a:ext cx="10668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GB" altLang="x-none" sz="2800">
              <a:latin typeface="Times New Roman" charset="0"/>
            </a:endParaRPr>
          </a:p>
        </p:txBody>
      </p:sp>
      <p:sp>
        <p:nvSpPr>
          <p:cNvPr id="174091" name="Oval 11">
            <a:extLst>
              <a:ext uri="{FF2B5EF4-FFF2-40B4-BE49-F238E27FC236}">
                <a16:creationId xmlns:a16="http://schemas.microsoft.com/office/drawing/2014/main" id="{4A309C64-04DC-564C-9AEE-27DB9CD66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048000"/>
            <a:ext cx="10668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x-none" sz="2800">
                <a:latin typeface="Times New Roman" charset="0"/>
              </a:rPr>
              <a:t>tmp</a:t>
            </a:r>
          </a:p>
        </p:txBody>
      </p:sp>
      <p:sp>
        <p:nvSpPr>
          <p:cNvPr id="174092" name="Oval 12">
            <a:extLst>
              <a:ext uri="{FF2B5EF4-FFF2-40B4-BE49-F238E27FC236}">
                <a16:creationId xmlns:a16="http://schemas.microsoft.com/office/drawing/2014/main" id="{FDA6509E-32F3-6D49-B217-068DC22E7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124200"/>
            <a:ext cx="10668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x-none" sz="2800">
                <a:latin typeface="Times New Roman" charset="0"/>
              </a:rPr>
              <a:t>etc</a:t>
            </a:r>
          </a:p>
        </p:txBody>
      </p:sp>
      <p:sp>
        <p:nvSpPr>
          <p:cNvPr id="174093" name="Oval 13">
            <a:extLst>
              <a:ext uri="{FF2B5EF4-FFF2-40B4-BE49-F238E27FC236}">
                <a16:creationId xmlns:a16="http://schemas.microsoft.com/office/drawing/2014/main" id="{C7379366-B761-E243-84AA-65B5E29B2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124200"/>
            <a:ext cx="10668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x-none" sz="2800">
                <a:latin typeface="Times New Roman" charset="0"/>
              </a:rPr>
              <a:t>bin</a:t>
            </a:r>
          </a:p>
        </p:txBody>
      </p:sp>
      <p:sp>
        <p:nvSpPr>
          <p:cNvPr id="174094" name="Oval 14">
            <a:extLst>
              <a:ext uri="{FF2B5EF4-FFF2-40B4-BE49-F238E27FC236}">
                <a16:creationId xmlns:a16="http://schemas.microsoft.com/office/drawing/2014/main" id="{2A5F3358-EB08-D245-AFD9-C2BA8EC73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419600"/>
            <a:ext cx="10668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x-none" sz="2800">
                <a:latin typeface="Times New Roman" charset="0"/>
              </a:rPr>
              <a:t>dmr</a:t>
            </a:r>
          </a:p>
        </p:txBody>
      </p:sp>
      <p:sp>
        <p:nvSpPr>
          <p:cNvPr id="174095" name="Oval 15">
            <a:extLst>
              <a:ext uri="{FF2B5EF4-FFF2-40B4-BE49-F238E27FC236}">
                <a16:creationId xmlns:a16="http://schemas.microsoft.com/office/drawing/2014/main" id="{2F3C33AF-0794-614F-A624-31CD3AC32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419600"/>
            <a:ext cx="10668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x-none" sz="2800">
                <a:latin typeface="Times New Roman" charset="0"/>
              </a:rPr>
              <a:t>wm4</a:t>
            </a:r>
          </a:p>
        </p:txBody>
      </p:sp>
      <p:sp>
        <p:nvSpPr>
          <p:cNvPr id="174096" name="Rectangle 16">
            <a:extLst>
              <a:ext uri="{FF2B5EF4-FFF2-40B4-BE49-F238E27FC236}">
                <a16:creationId xmlns:a16="http://schemas.microsoft.com/office/drawing/2014/main" id="{31B86169-6EA7-FE44-9A5E-911FD9351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038600"/>
            <a:ext cx="914400" cy="4572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x-none" sz="2800">
                <a:latin typeface="Times New Roman" charset="0"/>
              </a:rPr>
              <a:t>foo</a:t>
            </a:r>
          </a:p>
        </p:txBody>
      </p:sp>
      <p:sp>
        <p:nvSpPr>
          <p:cNvPr id="174097" name="Rectangle 17">
            <a:extLst>
              <a:ext uri="{FF2B5EF4-FFF2-40B4-BE49-F238E27FC236}">
                <a16:creationId xmlns:a16="http://schemas.microsoft.com/office/drawing/2014/main" id="{A68EF284-EE5D-F24B-9842-F1676F0C5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114800"/>
            <a:ext cx="914400" cy="3810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x-none" sz="2800">
                <a:latin typeface="Times New Roman" charset="0"/>
              </a:rPr>
              <a:t>who</a:t>
            </a:r>
          </a:p>
        </p:txBody>
      </p:sp>
      <p:sp>
        <p:nvSpPr>
          <p:cNvPr id="174098" name="Rectangle 18">
            <a:extLst>
              <a:ext uri="{FF2B5EF4-FFF2-40B4-BE49-F238E27FC236}">
                <a16:creationId xmlns:a16="http://schemas.microsoft.com/office/drawing/2014/main" id="{0A4E1D36-D534-DB4C-B1F0-A51D31D5A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038600"/>
            <a:ext cx="914400" cy="4572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x-none" sz="2800">
                <a:latin typeface="Times New Roman" charset="0"/>
              </a:rPr>
              <a:t>date</a:t>
            </a:r>
          </a:p>
        </p:txBody>
      </p:sp>
      <p:sp>
        <p:nvSpPr>
          <p:cNvPr id="174099" name="Line 19">
            <a:extLst>
              <a:ext uri="{FF2B5EF4-FFF2-40B4-BE49-F238E27FC236}">
                <a16:creationId xmlns:a16="http://schemas.microsoft.com/office/drawing/2014/main" id="{57B69296-C4D9-4545-8FC0-CACD3FD135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524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174100" name="Line 20">
            <a:extLst>
              <a:ext uri="{FF2B5EF4-FFF2-40B4-BE49-F238E27FC236}">
                <a16:creationId xmlns:a16="http://schemas.microsoft.com/office/drawing/2014/main" id="{24A42374-0062-F545-918D-00B6013C0A0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590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174101" name="Line 21">
            <a:extLst>
              <a:ext uri="{FF2B5EF4-FFF2-40B4-BE49-F238E27FC236}">
                <a16:creationId xmlns:a16="http://schemas.microsoft.com/office/drawing/2014/main" id="{BC6B6E25-774E-8D44-A6BD-439C96BE27CE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3505200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174102" name="Line 22">
            <a:extLst>
              <a:ext uri="{FF2B5EF4-FFF2-40B4-BE49-F238E27FC236}">
                <a16:creationId xmlns:a16="http://schemas.microsoft.com/office/drawing/2014/main" id="{AC580349-FB66-694D-8EEE-FC89EBBE88F6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48768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174103" name="Text Box 23">
            <a:extLst>
              <a:ext uri="{FF2B5EF4-FFF2-40B4-BE49-F238E27FC236}">
                <a16:creationId xmlns:a16="http://schemas.microsoft.com/office/drawing/2014/main" id="{8243B2DA-AC17-7B42-8ED8-28CFE4F1F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124200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x-none" sz="2800">
                <a:latin typeface="Times New Roman" charset="0"/>
              </a:rPr>
              <a:t>usr</a:t>
            </a:r>
          </a:p>
        </p:txBody>
      </p:sp>
      <p:sp>
        <p:nvSpPr>
          <p:cNvPr id="174104" name="Rectangle 24">
            <a:extLst>
              <a:ext uri="{FF2B5EF4-FFF2-40B4-BE49-F238E27FC236}">
                <a16:creationId xmlns:a16="http://schemas.microsoft.com/office/drawing/2014/main" id="{C3DEB6A0-6E46-D942-923A-15F8523F1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562600"/>
            <a:ext cx="1143000" cy="4572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x-none" sz="2800">
                <a:latin typeface="Times New Roman" charset="0"/>
              </a:rPr>
              <a:t>.profile</a:t>
            </a:r>
          </a:p>
        </p:txBody>
      </p:sp>
      <p:sp>
        <p:nvSpPr>
          <p:cNvPr id="174105" name="Text Box 25">
            <a:extLst>
              <a:ext uri="{FF2B5EF4-FFF2-40B4-BE49-F238E27FC236}">
                <a16:creationId xmlns:a16="http://schemas.microsoft.com/office/drawing/2014/main" id="{F2BF9362-C29C-7248-978F-E714399A93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876800"/>
            <a:ext cx="3352800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sz="2400" b="1">
                <a:latin typeface="Courier New" charset="0"/>
              </a:rPr>
              <a:t>foo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x-none" sz="2400" b="1">
                <a:latin typeface="Courier New" charset="0"/>
              </a:rPr>
              <a:t>who</a:t>
            </a:r>
            <a:br>
              <a:rPr lang="en-US" altLang="x-none" sz="2400" b="1">
                <a:latin typeface="Courier New" charset="0"/>
              </a:rPr>
            </a:br>
            <a:r>
              <a:rPr lang="en-US" altLang="x-none" sz="2400" b="1">
                <a:latin typeface="Courier New" charset="0"/>
              </a:rPr>
              <a:t>date</a:t>
            </a:r>
            <a:br>
              <a:rPr lang="en-US" altLang="x-none" sz="2400" b="1">
                <a:latin typeface="Courier New" charset="0"/>
              </a:rPr>
            </a:br>
            <a:r>
              <a:rPr lang="en-US" altLang="x-none" sz="2400" b="1">
                <a:latin typeface="Courier New" charset="0"/>
              </a:rPr>
              <a:t>.profile</a:t>
            </a:r>
          </a:p>
        </p:txBody>
      </p:sp>
      <p:sp>
        <p:nvSpPr>
          <p:cNvPr id="174106" name="Rectangle 26">
            <a:extLst>
              <a:ext uri="{FF2B5EF4-FFF2-40B4-BE49-F238E27FC236}">
                <a16:creationId xmlns:a16="http://schemas.microsoft.com/office/drawing/2014/main" id="{6010ECB2-FF80-1F43-A17E-32F01B7B9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524000"/>
            <a:ext cx="82296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x-none" sz="2800">
                <a:latin typeface="Times New Roman" charset="0"/>
              </a:rPr>
              <a:t>	</a:t>
            </a:r>
            <a:r>
              <a:rPr lang="en-US" altLang="x-none" sz="2800" b="1" i="1">
                <a:solidFill>
                  <a:srgbClr val="0000FF"/>
                </a:solidFill>
                <a:latin typeface="Times New Roman" charset="0"/>
              </a:rPr>
              <a:t>A </a:t>
            </a:r>
            <a:r>
              <a:rPr lang="en-US" altLang="x-none" sz="3200" b="1" i="1">
                <a:solidFill>
                  <a:srgbClr val="0000FF"/>
                </a:solidFill>
                <a:latin typeface="Times New Roman" charset="0"/>
              </a:rPr>
              <a:t>sequence of characters other than slash.  </a:t>
            </a:r>
            <a:r>
              <a:rPr lang="en-US" altLang="x-none" sz="3200" b="1" i="1">
                <a:solidFill>
                  <a:srgbClr val="FF0066"/>
                </a:solidFill>
                <a:latin typeface="Times New Roman" charset="0"/>
              </a:rPr>
              <a:t>Case sensitive</a:t>
            </a:r>
            <a:r>
              <a:rPr lang="en-US" altLang="x-none" sz="3200" i="1">
                <a:latin typeface="Times New Roman" charset="0"/>
              </a:rPr>
              <a:t>.</a:t>
            </a:r>
          </a:p>
        </p:txBody>
      </p:sp>
      <p:sp>
        <p:nvSpPr>
          <p:cNvPr id="174107" name="Freeform 27">
            <a:extLst>
              <a:ext uri="{FF2B5EF4-FFF2-40B4-BE49-F238E27FC236}">
                <a16:creationId xmlns:a16="http://schemas.microsoft.com/office/drawing/2014/main" id="{B2C1D728-CFAA-CC40-8BFE-3A7E6E4FFDF5}"/>
              </a:ext>
            </a:extLst>
          </p:cNvPr>
          <p:cNvSpPr>
            <a:spLocks/>
          </p:cNvSpPr>
          <p:nvPr/>
        </p:nvSpPr>
        <p:spPr bwMode="auto">
          <a:xfrm>
            <a:off x="4152900" y="3681413"/>
            <a:ext cx="1462088" cy="1119187"/>
          </a:xfrm>
          <a:custGeom>
            <a:avLst/>
            <a:gdLst>
              <a:gd name="T0" fmla="*/ 384175 w 921"/>
              <a:gd name="T1" fmla="*/ 1077912 h 705"/>
              <a:gd name="T2" fmla="*/ 31750 w 921"/>
              <a:gd name="T3" fmla="*/ 879475 h 705"/>
              <a:gd name="T4" fmla="*/ 196850 w 921"/>
              <a:gd name="T5" fmla="*/ 398462 h 705"/>
              <a:gd name="T6" fmla="*/ 277813 w 921"/>
              <a:gd name="T7" fmla="*/ 292100 h 705"/>
              <a:gd name="T8" fmla="*/ 571500 w 921"/>
              <a:gd name="T9" fmla="*/ 69850 h 705"/>
              <a:gd name="T10" fmla="*/ 817563 w 921"/>
              <a:gd name="T11" fmla="*/ 0 h 705"/>
              <a:gd name="T12" fmla="*/ 958850 w 921"/>
              <a:gd name="T13" fmla="*/ 23812 h 705"/>
              <a:gd name="T14" fmla="*/ 1111250 w 921"/>
              <a:gd name="T15" fmla="*/ 58737 h 705"/>
              <a:gd name="T16" fmla="*/ 1403350 w 921"/>
              <a:gd name="T17" fmla="*/ 233362 h 705"/>
              <a:gd name="T18" fmla="*/ 1462088 w 921"/>
              <a:gd name="T19" fmla="*/ 444500 h 705"/>
              <a:gd name="T20" fmla="*/ 1427163 w 921"/>
              <a:gd name="T21" fmla="*/ 690562 h 705"/>
              <a:gd name="T22" fmla="*/ 1322388 w 921"/>
              <a:gd name="T23" fmla="*/ 831850 h 705"/>
              <a:gd name="T24" fmla="*/ 876300 w 921"/>
              <a:gd name="T25" fmla="*/ 1019175 h 705"/>
              <a:gd name="T26" fmla="*/ 466725 w 921"/>
              <a:gd name="T27" fmla="*/ 1066800 h 705"/>
              <a:gd name="T28" fmla="*/ 384175 w 921"/>
              <a:gd name="T29" fmla="*/ 1077912 h 70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921" h="705">
                <a:moveTo>
                  <a:pt x="242" y="679"/>
                </a:moveTo>
                <a:cubicBezTo>
                  <a:pt x="115" y="650"/>
                  <a:pt x="92" y="649"/>
                  <a:pt x="20" y="554"/>
                </a:cubicBezTo>
                <a:cubicBezTo>
                  <a:pt x="0" y="448"/>
                  <a:pt x="49" y="326"/>
                  <a:pt x="124" y="251"/>
                </a:cubicBezTo>
                <a:cubicBezTo>
                  <a:pt x="139" y="220"/>
                  <a:pt x="147" y="203"/>
                  <a:pt x="175" y="184"/>
                </a:cubicBezTo>
                <a:cubicBezTo>
                  <a:pt x="215" y="125"/>
                  <a:pt x="292" y="66"/>
                  <a:pt x="360" y="44"/>
                </a:cubicBezTo>
                <a:cubicBezTo>
                  <a:pt x="405" y="13"/>
                  <a:pt x="462" y="6"/>
                  <a:pt x="515" y="0"/>
                </a:cubicBezTo>
                <a:cubicBezTo>
                  <a:pt x="607" y="11"/>
                  <a:pt x="543" y="1"/>
                  <a:pt x="604" y="15"/>
                </a:cubicBezTo>
                <a:cubicBezTo>
                  <a:pt x="636" y="23"/>
                  <a:pt x="700" y="37"/>
                  <a:pt x="700" y="37"/>
                </a:cubicBezTo>
                <a:cubicBezTo>
                  <a:pt x="763" y="67"/>
                  <a:pt x="834" y="97"/>
                  <a:pt x="884" y="147"/>
                </a:cubicBezTo>
                <a:cubicBezTo>
                  <a:pt x="899" y="191"/>
                  <a:pt x="907" y="236"/>
                  <a:pt x="921" y="280"/>
                </a:cubicBezTo>
                <a:cubicBezTo>
                  <a:pt x="917" y="324"/>
                  <a:pt x="917" y="391"/>
                  <a:pt x="899" y="435"/>
                </a:cubicBezTo>
                <a:cubicBezTo>
                  <a:pt x="885" y="471"/>
                  <a:pt x="857" y="496"/>
                  <a:pt x="833" y="524"/>
                </a:cubicBezTo>
                <a:cubicBezTo>
                  <a:pt x="755" y="614"/>
                  <a:pt x="669" y="633"/>
                  <a:pt x="552" y="642"/>
                </a:cubicBezTo>
                <a:cubicBezTo>
                  <a:pt x="466" y="658"/>
                  <a:pt x="380" y="663"/>
                  <a:pt x="294" y="672"/>
                </a:cubicBezTo>
                <a:cubicBezTo>
                  <a:pt x="239" y="688"/>
                  <a:pt x="242" y="705"/>
                  <a:pt x="242" y="679"/>
                </a:cubicBezTo>
                <a:close/>
              </a:path>
            </a:pathLst>
          </a:cu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Line 2">
            <a:extLst>
              <a:ext uri="{FF2B5EF4-FFF2-40B4-BE49-F238E27FC236}">
                <a16:creationId xmlns:a16="http://schemas.microsoft.com/office/drawing/2014/main" id="{1378D246-6F52-9243-A3CE-7319BEFE82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53200" y="3429000"/>
            <a:ext cx="1066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176131" name="Line 3">
            <a:extLst>
              <a:ext uri="{FF2B5EF4-FFF2-40B4-BE49-F238E27FC236}">
                <a16:creationId xmlns:a16="http://schemas.microsoft.com/office/drawing/2014/main" id="{30DBD0A9-ED6B-5E44-8F2F-4DC66C1D96AA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200" y="3505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176132" name="Line 4">
            <a:extLst>
              <a:ext uri="{FF2B5EF4-FFF2-40B4-BE49-F238E27FC236}">
                <a16:creationId xmlns:a16="http://schemas.microsoft.com/office/drawing/2014/main" id="{090A4DAC-EF46-AF4B-9AF0-CEE9DC7EC6F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514600"/>
            <a:ext cx="1752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176133" name="Line 5">
            <a:extLst>
              <a:ext uri="{FF2B5EF4-FFF2-40B4-BE49-F238E27FC236}">
                <a16:creationId xmlns:a16="http://schemas.microsoft.com/office/drawing/2014/main" id="{E326A180-1BB3-8943-B2E1-587A2020575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2438400"/>
            <a:ext cx="3200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176134" name="Line 6">
            <a:extLst>
              <a:ext uri="{FF2B5EF4-FFF2-40B4-BE49-F238E27FC236}">
                <a16:creationId xmlns:a16="http://schemas.microsoft.com/office/drawing/2014/main" id="{8BFD26A2-F7EE-6F45-9789-3143D67111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19200" y="3581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176135" name="Line 7">
            <a:extLst>
              <a:ext uri="{FF2B5EF4-FFF2-40B4-BE49-F238E27FC236}">
                <a16:creationId xmlns:a16="http://schemas.microsoft.com/office/drawing/2014/main" id="{F4255FA8-9549-3341-B7BC-787E3FE2D4A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35814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176136" name="Rectangle 8">
            <a:extLst>
              <a:ext uri="{FF2B5EF4-FFF2-40B4-BE49-F238E27FC236}">
                <a16:creationId xmlns:a16="http://schemas.microsoft.com/office/drawing/2014/main" id="{D154E0D3-0F17-924E-9938-3764814B62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Definition: Directory</a:t>
            </a:r>
          </a:p>
        </p:txBody>
      </p:sp>
      <p:sp>
        <p:nvSpPr>
          <p:cNvPr id="176137" name="Oval 9">
            <a:extLst>
              <a:ext uri="{FF2B5EF4-FFF2-40B4-BE49-F238E27FC236}">
                <a16:creationId xmlns:a16="http://schemas.microsoft.com/office/drawing/2014/main" id="{07F307B3-D435-D14E-ABE7-9414BC59C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286000"/>
            <a:ext cx="7620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x-none" sz="2800">
                <a:latin typeface="Times New Roman" charset="0"/>
              </a:rPr>
              <a:t>/</a:t>
            </a:r>
          </a:p>
        </p:txBody>
      </p:sp>
      <p:sp>
        <p:nvSpPr>
          <p:cNvPr id="176138" name="Oval 10">
            <a:extLst>
              <a:ext uri="{FF2B5EF4-FFF2-40B4-BE49-F238E27FC236}">
                <a16:creationId xmlns:a16="http://schemas.microsoft.com/office/drawing/2014/main" id="{2E7B1607-3E4D-0448-BFA9-9E4C12D4F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200400"/>
            <a:ext cx="10668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GB" altLang="x-none" sz="2800">
              <a:latin typeface="Times New Roman" charset="0"/>
            </a:endParaRPr>
          </a:p>
        </p:txBody>
      </p:sp>
      <p:sp>
        <p:nvSpPr>
          <p:cNvPr id="176139" name="Oval 11">
            <a:extLst>
              <a:ext uri="{FF2B5EF4-FFF2-40B4-BE49-F238E27FC236}">
                <a16:creationId xmlns:a16="http://schemas.microsoft.com/office/drawing/2014/main" id="{01225B25-8B21-1845-93EC-9E21FF563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048000"/>
            <a:ext cx="10668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x-none" sz="2800">
                <a:latin typeface="Times New Roman" charset="0"/>
              </a:rPr>
              <a:t>tmp</a:t>
            </a:r>
          </a:p>
        </p:txBody>
      </p:sp>
      <p:sp>
        <p:nvSpPr>
          <p:cNvPr id="176140" name="Oval 12">
            <a:extLst>
              <a:ext uri="{FF2B5EF4-FFF2-40B4-BE49-F238E27FC236}">
                <a16:creationId xmlns:a16="http://schemas.microsoft.com/office/drawing/2014/main" id="{D82C2E70-4EE5-FD48-8D69-6CD4F717A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124200"/>
            <a:ext cx="10668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x-none" sz="2800">
                <a:latin typeface="Times New Roman" charset="0"/>
              </a:rPr>
              <a:t>etc</a:t>
            </a:r>
          </a:p>
        </p:txBody>
      </p:sp>
      <p:sp>
        <p:nvSpPr>
          <p:cNvPr id="176141" name="Oval 13">
            <a:extLst>
              <a:ext uri="{FF2B5EF4-FFF2-40B4-BE49-F238E27FC236}">
                <a16:creationId xmlns:a16="http://schemas.microsoft.com/office/drawing/2014/main" id="{4DA02BBF-0E6F-D94E-9CFB-9B6335F0F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124200"/>
            <a:ext cx="10668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x-none" sz="2800">
                <a:latin typeface="Times New Roman" charset="0"/>
              </a:rPr>
              <a:t>bin</a:t>
            </a:r>
          </a:p>
        </p:txBody>
      </p:sp>
      <p:sp>
        <p:nvSpPr>
          <p:cNvPr id="176142" name="Oval 14">
            <a:extLst>
              <a:ext uri="{FF2B5EF4-FFF2-40B4-BE49-F238E27FC236}">
                <a16:creationId xmlns:a16="http://schemas.microsoft.com/office/drawing/2014/main" id="{467B941C-00D0-DD44-92C5-FF716D3D3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419600"/>
            <a:ext cx="10668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x-none" sz="2800">
                <a:latin typeface="Times New Roman" charset="0"/>
              </a:rPr>
              <a:t>dmr</a:t>
            </a:r>
          </a:p>
        </p:txBody>
      </p:sp>
      <p:sp>
        <p:nvSpPr>
          <p:cNvPr id="176143" name="Oval 15">
            <a:extLst>
              <a:ext uri="{FF2B5EF4-FFF2-40B4-BE49-F238E27FC236}">
                <a16:creationId xmlns:a16="http://schemas.microsoft.com/office/drawing/2014/main" id="{F279370C-C197-9E49-93D2-3C1DE89B8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419600"/>
            <a:ext cx="10668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x-none" sz="2800">
                <a:latin typeface="Times New Roman" charset="0"/>
              </a:rPr>
              <a:t>wm4</a:t>
            </a:r>
          </a:p>
        </p:txBody>
      </p:sp>
      <p:sp>
        <p:nvSpPr>
          <p:cNvPr id="176144" name="Rectangle 16">
            <a:extLst>
              <a:ext uri="{FF2B5EF4-FFF2-40B4-BE49-F238E27FC236}">
                <a16:creationId xmlns:a16="http://schemas.microsoft.com/office/drawing/2014/main" id="{FA18FB0D-9163-4F49-A224-AFB90215C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038600"/>
            <a:ext cx="914400" cy="4572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x-none" sz="2800">
                <a:latin typeface="Times New Roman" charset="0"/>
              </a:rPr>
              <a:t>foo</a:t>
            </a:r>
          </a:p>
        </p:txBody>
      </p:sp>
      <p:sp>
        <p:nvSpPr>
          <p:cNvPr id="176145" name="Rectangle 17">
            <a:extLst>
              <a:ext uri="{FF2B5EF4-FFF2-40B4-BE49-F238E27FC236}">
                <a16:creationId xmlns:a16="http://schemas.microsoft.com/office/drawing/2014/main" id="{06A0FD36-4061-4F4E-8EB5-17BF76243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114800"/>
            <a:ext cx="914400" cy="3810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x-none" sz="2800">
                <a:latin typeface="Times New Roman" charset="0"/>
              </a:rPr>
              <a:t>who</a:t>
            </a:r>
          </a:p>
        </p:txBody>
      </p:sp>
      <p:sp>
        <p:nvSpPr>
          <p:cNvPr id="176146" name="Rectangle 18">
            <a:extLst>
              <a:ext uri="{FF2B5EF4-FFF2-40B4-BE49-F238E27FC236}">
                <a16:creationId xmlns:a16="http://schemas.microsoft.com/office/drawing/2014/main" id="{2D382ED1-F6F6-D244-A194-12F62C12D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038600"/>
            <a:ext cx="914400" cy="4572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x-none" sz="2800">
                <a:latin typeface="Times New Roman" charset="0"/>
              </a:rPr>
              <a:t>date</a:t>
            </a:r>
          </a:p>
        </p:txBody>
      </p:sp>
      <p:sp>
        <p:nvSpPr>
          <p:cNvPr id="176147" name="Line 19">
            <a:extLst>
              <a:ext uri="{FF2B5EF4-FFF2-40B4-BE49-F238E27FC236}">
                <a16:creationId xmlns:a16="http://schemas.microsoft.com/office/drawing/2014/main" id="{0C749686-8FCB-174F-8AB3-837099E2B6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524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176148" name="Line 20">
            <a:extLst>
              <a:ext uri="{FF2B5EF4-FFF2-40B4-BE49-F238E27FC236}">
                <a16:creationId xmlns:a16="http://schemas.microsoft.com/office/drawing/2014/main" id="{73573610-04A5-BE40-8365-7D8971CB985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590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176149" name="Line 21">
            <a:extLst>
              <a:ext uri="{FF2B5EF4-FFF2-40B4-BE49-F238E27FC236}">
                <a16:creationId xmlns:a16="http://schemas.microsoft.com/office/drawing/2014/main" id="{CA4E7209-5BDA-774A-9054-2844ABF5DB83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3505200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176150" name="Line 22">
            <a:extLst>
              <a:ext uri="{FF2B5EF4-FFF2-40B4-BE49-F238E27FC236}">
                <a16:creationId xmlns:a16="http://schemas.microsoft.com/office/drawing/2014/main" id="{38BED84E-9A89-5E45-B48A-3360F058CA3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48768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176151" name="Text Box 23">
            <a:extLst>
              <a:ext uri="{FF2B5EF4-FFF2-40B4-BE49-F238E27FC236}">
                <a16:creationId xmlns:a16="http://schemas.microsoft.com/office/drawing/2014/main" id="{C995A200-D437-884D-B108-8C2370A12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124200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x-none" sz="2800">
                <a:latin typeface="Times New Roman" charset="0"/>
              </a:rPr>
              <a:t>usr</a:t>
            </a:r>
          </a:p>
        </p:txBody>
      </p:sp>
      <p:sp>
        <p:nvSpPr>
          <p:cNvPr id="176152" name="Rectangle 24">
            <a:extLst>
              <a:ext uri="{FF2B5EF4-FFF2-40B4-BE49-F238E27FC236}">
                <a16:creationId xmlns:a16="http://schemas.microsoft.com/office/drawing/2014/main" id="{B40B8303-D7A4-3248-8A6C-C19F4A07A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562600"/>
            <a:ext cx="1143000" cy="4572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x-none" sz="2800">
                <a:latin typeface="Times New Roman" charset="0"/>
              </a:rPr>
              <a:t>.profile</a:t>
            </a:r>
          </a:p>
        </p:txBody>
      </p:sp>
      <p:sp>
        <p:nvSpPr>
          <p:cNvPr id="176153" name="Text Box 25">
            <a:extLst>
              <a:ext uri="{FF2B5EF4-FFF2-40B4-BE49-F238E27FC236}">
                <a16:creationId xmlns:a16="http://schemas.microsoft.com/office/drawing/2014/main" id="{A9A54F2A-D382-E94B-B582-37173EFDDC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876800"/>
            <a:ext cx="3352800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sz="2400" b="1">
                <a:latin typeface="Courier New" charset="0"/>
              </a:rPr>
              <a:t>etc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x-none" sz="2400" b="1">
                <a:latin typeface="Courier New" charset="0"/>
              </a:rPr>
              <a:t>usr</a:t>
            </a:r>
            <a:br>
              <a:rPr lang="en-US" altLang="x-none" sz="2400" b="1">
                <a:latin typeface="Courier New" charset="0"/>
              </a:rPr>
            </a:br>
            <a:r>
              <a:rPr lang="en-US" altLang="x-none" sz="2400" b="1">
                <a:latin typeface="Courier New" charset="0"/>
              </a:rPr>
              <a:t>dmr</a:t>
            </a:r>
            <a:br>
              <a:rPr lang="en-US" altLang="x-none" sz="2400" b="1">
                <a:latin typeface="Courier New" charset="0"/>
              </a:rPr>
            </a:br>
            <a:r>
              <a:rPr lang="en-US" altLang="x-none" sz="2400" b="1">
                <a:latin typeface="Courier New" charset="0"/>
              </a:rPr>
              <a:t>bin</a:t>
            </a:r>
          </a:p>
        </p:txBody>
      </p:sp>
      <p:sp>
        <p:nvSpPr>
          <p:cNvPr id="176154" name="Rectangle 26">
            <a:extLst>
              <a:ext uri="{FF2B5EF4-FFF2-40B4-BE49-F238E27FC236}">
                <a16:creationId xmlns:a16="http://schemas.microsoft.com/office/drawing/2014/main" id="{CEB87297-C06D-F144-AB3E-66180E1DF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524000"/>
            <a:ext cx="82296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x-none" sz="2800">
                <a:latin typeface="Times New Roman" charset="0"/>
              </a:rPr>
              <a:t>	</a:t>
            </a:r>
            <a:r>
              <a:rPr lang="en-US" altLang="x-none" sz="2800" b="1" i="1">
                <a:solidFill>
                  <a:srgbClr val="0000FF"/>
                </a:solidFill>
                <a:latin typeface="Times New Roman" charset="0"/>
              </a:rPr>
              <a:t>Holds a set of files or other directories.</a:t>
            </a:r>
            <a:br>
              <a:rPr lang="en-US" altLang="x-none" sz="3200" b="1" i="1">
                <a:solidFill>
                  <a:srgbClr val="0000FF"/>
                </a:solidFill>
                <a:latin typeface="Times New Roman" charset="0"/>
              </a:rPr>
            </a:br>
            <a:r>
              <a:rPr lang="en-US" altLang="x-none" sz="3200" b="1" i="1">
                <a:solidFill>
                  <a:srgbClr val="FF0066"/>
                </a:solidFill>
                <a:latin typeface="Times New Roman" charset="0"/>
              </a:rPr>
              <a:t>Case sensitive</a:t>
            </a:r>
            <a:r>
              <a:rPr lang="en-US" altLang="x-none" sz="3200" i="1">
                <a:latin typeface="Times New Roman" charset="0"/>
              </a:rPr>
              <a:t>.</a:t>
            </a:r>
          </a:p>
        </p:txBody>
      </p:sp>
      <p:sp>
        <p:nvSpPr>
          <p:cNvPr id="176155" name="Freeform 27">
            <a:extLst>
              <a:ext uri="{FF2B5EF4-FFF2-40B4-BE49-F238E27FC236}">
                <a16:creationId xmlns:a16="http://schemas.microsoft.com/office/drawing/2014/main" id="{70471BEB-1F73-354A-B58C-4D722A7F9E25}"/>
              </a:ext>
            </a:extLst>
          </p:cNvPr>
          <p:cNvSpPr>
            <a:spLocks/>
          </p:cNvSpPr>
          <p:nvPr/>
        </p:nvSpPr>
        <p:spPr bwMode="auto">
          <a:xfrm>
            <a:off x="5638800" y="2819400"/>
            <a:ext cx="1462088" cy="1119188"/>
          </a:xfrm>
          <a:custGeom>
            <a:avLst/>
            <a:gdLst>
              <a:gd name="T0" fmla="*/ 384175 w 921"/>
              <a:gd name="T1" fmla="*/ 1077913 h 705"/>
              <a:gd name="T2" fmla="*/ 31750 w 921"/>
              <a:gd name="T3" fmla="*/ 879475 h 705"/>
              <a:gd name="T4" fmla="*/ 196850 w 921"/>
              <a:gd name="T5" fmla="*/ 398463 h 705"/>
              <a:gd name="T6" fmla="*/ 277813 w 921"/>
              <a:gd name="T7" fmla="*/ 292100 h 705"/>
              <a:gd name="T8" fmla="*/ 571500 w 921"/>
              <a:gd name="T9" fmla="*/ 69850 h 705"/>
              <a:gd name="T10" fmla="*/ 817563 w 921"/>
              <a:gd name="T11" fmla="*/ 0 h 705"/>
              <a:gd name="T12" fmla="*/ 958850 w 921"/>
              <a:gd name="T13" fmla="*/ 23813 h 705"/>
              <a:gd name="T14" fmla="*/ 1111250 w 921"/>
              <a:gd name="T15" fmla="*/ 58738 h 705"/>
              <a:gd name="T16" fmla="*/ 1403350 w 921"/>
              <a:gd name="T17" fmla="*/ 233363 h 705"/>
              <a:gd name="T18" fmla="*/ 1462088 w 921"/>
              <a:gd name="T19" fmla="*/ 444500 h 705"/>
              <a:gd name="T20" fmla="*/ 1427163 w 921"/>
              <a:gd name="T21" fmla="*/ 690563 h 705"/>
              <a:gd name="T22" fmla="*/ 1322388 w 921"/>
              <a:gd name="T23" fmla="*/ 831850 h 705"/>
              <a:gd name="T24" fmla="*/ 876300 w 921"/>
              <a:gd name="T25" fmla="*/ 1019175 h 705"/>
              <a:gd name="T26" fmla="*/ 466725 w 921"/>
              <a:gd name="T27" fmla="*/ 1066800 h 705"/>
              <a:gd name="T28" fmla="*/ 384175 w 921"/>
              <a:gd name="T29" fmla="*/ 1077913 h 70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921" h="705">
                <a:moveTo>
                  <a:pt x="242" y="679"/>
                </a:moveTo>
                <a:cubicBezTo>
                  <a:pt x="115" y="650"/>
                  <a:pt x="92" y="649"/>
                  <a:pt x="20" y="554"/>
                </a:cubicBezTo>
                <a:cubicBezTo>
                  <a:pt x="0" y="448"/>
                  <a:pt x="49" y="326"/>
                  <a:pt x="124" y="251"/>
                </a:cubicBezTo>
                <a:cubicBezTo>
                  <a:pt x="139" y="220"/>
                  <a:pt x="147" y="203"/>
                  <a:pt x="175" y="184"/>
                </a:cubicBezTo>
                <a:cubicBezTo>
                  <a:pt x="215" y="125"/>
                  <a:pt x="292" y="66"/>
                  <a:pt x="360" y="44"/>
                </a:cubicBezTo>
                <a:cubicBezTo>
                  <a:pt x="405" y="13"/>
                  <a:pt x="462" y="6"/>
                  <a:pt x="515" y="0"/>
                </a:cubicBezTo>
                <a:cubicBezTo>
                  <a:pt x="607" y="11"/>
                  <a:pt x="543" y="1"/>
                  <a:pt x="604" y="15"/>
                </a:cubicBezTo>
                <a:cubicBezTo>
                  <a:pt x="636" y="23"/>
                  <a:pt x="700" y="37"/>
                  <a:pt x="700" y="37"/>
                </a:cubicBezTo>
                <a:cubicBezTo>
                  <a:pt x="763" y="67"/>
                  <a:pt x="834" y="97"/>
                  <a:pt x="884" y="147"/>
                </a:cubicBezTo>
                <a:cubicBezTo>
                  <a:pt x="899" y="191"/>
                  <a:pt x="907" y="236"/>
                  <a:pt x="921" y="280"/>
                </a:cubicBezTo>
                <a:cubicBezTo>
                  <a:pt x="917" y="324"/>
                  <a:pt x="917" y="391"/>
                  <a:pt x="899" y="435"/>
                </a:cubicBezTo>
                <a:cubicBezTo>
                  <a:pt x="885" y="471"/>
                  <a:pt x="857" y="496"/>
                  <a:pt x="833" y="524"/>
                </a:cubicBezTo>
                <a:cubicBezTo>
                  <a:pt x="755" y="614"/>
                  <a:pt x="669" y="633"/>
                  <a:pt x="552" y="642"/>
                </a:cubicBezTo>
                <a:cubicBezTo>
                  <a:pt x="466" y="658"/>
                  <a:pt x="380" y="663"/>
                  <a:pt x="294" y="672"/>
                </a:cubicBezTo>
                <a:cubicBezTo>
                  <a:pt x="239" y="688"/>
                  <a:pt x="242" y="705"/>
                  <a:pt x="242" y="679"/>
                </a:cubicBezTo>
                <a:close/>
              </a:path>
            </a:pathLst>
          </a:cu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Line 2">
            <a:extLst>
              <a:ext uri="{FF2B5EF4-FFF2-40B4-BE49-F238E27FC236}">
                <a16:creationId xmlns:a16="http://schemas.microsoft.com/office/drawing/2014/main" id="{1C5C2D6B-3C7C-F644-B708-ADB74A35B4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53200" y="3429000"/>
            <a:ext cx="1066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178179" name="Line 3">
            <a:extLst>
              <a:ext uri="{FF2B5EF4-FFF2-40B4-BE49-F238E27FC236}">
                <a16:creationId xmlns:a16="http://schemas.microsoft.com/office/drawing/2014/main" id="{B087CEB3-D1B4-D444-B74A-104A38D54133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200" y="3505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178180" name="Line 4">
            <a:extLst>
              <a:ext uri="{FF2B5EF4-FFF2-40B4-BE49-F238E27FC236}">
                <a16:creationId xmlns:a16="http://schemas.microsoft.com/office/drawing/2014/main" id="{66CF69B4-9BEB-DB4A-B350-5FCA5DB12C3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514600"/>
            <a:ext cx="1752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178181" name="Line 5">
            <a:extLst>
              <a:ext uri="{FF2B5EF4-FFF2-40B4-BE49-F238E27FC236}">
                <a16:creationId xmlns:a16="http://schemas.microsoft.com/office/drawing/2014/main" id="{CFFC422C-B466-3148-A8A3-1C4F08C848D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2438400"/>
            <a:ext cx="3200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178182" name="Line 6">
            <a:extLst>
              <a:ext uri="{FF2B5EF4-FFF2-40B4-BE49-F238E27FC236}">
                <a16:creationId xmlns:a16="http://schemas.microsoft.com/office/drawing/2014/main" id="{69150CC5-BEE1-8347-9275-65188094189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19200" y="3581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178183" name="Line 7">
            <a:extLst>
              <a:ext uri="{FF2B5EF4-FFF2-40B4-BE49-F238E27FC236}">
                <a16:creationId xmlns:a16="http://schemas.microsoft.com/office/drawing/2014/main" id="{A8170A23-8064-A045-845F-4DEC69B71F4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35814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178184" name="Rectangle 8">
            <a:extLst>
              <a:ext uri="{FF2B5EF4-FFF2-40B4-BE49-F238E27FC236}">
                <a16:creationId xmlns:a16="http://schemas.microsoft.com/office/drawing/2014/main" id="{69438273-C689-EE4A-813D-292D10E12F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Definition: Pathname</a:t>
            </a:r>
          </a:p>
        </p:txBody>
      </p:sp>
      <p:sp>
        <p:nvSpPr>
          <p:cNvPr id="178185" name="Oval 9">
            <a:extLst>
              <a:ext uri="{FF2B5EF4-FFF2-40B4-BE49-F238E27FC236}">
                <a16:creationId xmlns:a16="http://schemas.microsoft.com/office/drawing/2014/main" id="{2E2793E9-8961-FD42-AB76-2FFACCAF7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286000"/>
            <a:ext cx="7620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x-none" sz="2800">
                <a:latin typeface="Times New Roman" charset="0"/>
              </a:rPr>
              <a:t>/</a:t>
            </a:r>
          </a:p>
        </p:txBody>
      </p:sp>
      <p:sp>
        <p:nvSpPr>
          <p:cNvPr id="178186" name="Oval 10">
            <a:extLst>
              <a:ext uri="{FF2B5EF4-FFF2-40B4-BE49-F238E27FC236}">
                <a16:creationId xmlns:a16="http://schemas.microsoft.com/office/drawing/2014/main" id="{B3037203-26D8-E54B-A092-02A76FDAA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200400"/>
            <a:ext cx="10668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GB" altLang="x-none" sz="2800">
              <a:latin typeface="Times New Roman" charset="0"/>
            </a:endParaRPr>
          </a:p>
        </p:txBody>
      </p:sp>
      <p:sp>
        <p:nvSpPr>
          <p:cNvPr id="178187" name="Oval 11">
            <a:extLst>
              <a:ext uri="{FF2B5EF4-FFF2-40B4-BE49-F238E27FC236}">
                <a16:creationId xmlns:a16="http://schemas.microsoft.com/office/drawing/2014/main" id="{2613B98D-4852-174E-96A1-65F878DB8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048000"/>
            <a:ext cx="10668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x-none" sz="2800">
                <a:latin typeface="Times New Roman" charset="0"/>
              </a:rPr>
              <a:t>tmp</a:t>
            </a:r>
          </a:p>
        </p:txBody>
      </p:sp>
      <p:sp>
        <p:nvSpPr>
          <p:cNvPr id="178188" name="Oval 12">
            <a:extLst>
              <a:ext uri="{FF2B5EF4-FFF2-40B4-BE49-F238E27FC236}">
                <a16:creationId xmlns:a16="http://schemas.microsoft.com/office/drawing/2014/main" id="{E32BCB47-B374-0D4E-AF0A-29C29AB5F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124200"/>
            <a:ext cx="10668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x-none" sz="2800">
                <a:latin typeface="Times New Roman" charset="0"/>
              </a:rPr>
              <a:t>etc</a:t>
            </a:r>
          </a:p>
        </p:txBody>
      </p:sp>
      <p:sp>
        <p:nvSpPr>
          <p:cNvPr id="178189" name="Oval 13">
            <a:extLst>
              <a:ext uri="{FF2B5EF4-FFF2-40B4-BE49-F238E27FC236}">
                <a16:creationId xmlns:a16="http://schemas.microsoft.com/office/drawing/2014/main" id="{BB75FC1F-AE08-5F40-8F67-D6996D4EE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124200"/>
            <a:ext cx="10668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x-none" sz="2800">
                <a:latin typeface="Times New Roman" charset="0"/>
              </a:rPr>
              <a:t>bin</a:t>
            </a:r>
          </a:p>
        </p:txBody>
      </p:sp>
      <p:sp>
        <p:nvSpPr>
          <p:cNvPr id="178190" name="Oval 14">
            <a:extLst>
              <a:ext uri="{FF2B5EF4-FFF2-40B4-BE49-F238E27FC236}">
                <a16:creationId xmlns:a16="http://schemas.microsoft.com/office/drawing/2014/main" id="{DE1BD8B6-7B4D-5F42-90F2-5726E45DC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419600"/>
            <a:ext cx="10668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x-none" sz="2800">
                <a:latin typeface="Times New Roman" charset="0"/>
              </a:rPr>
              <a:t>dmr</a:t>
            </a:r>
          </a:p>
        </p:txBody>
      </p:sp>
      <p:sp>
        <p:nvSpPr>
          <p:cNvPr id="178191" name="Oval 15">
            <a:extLst>
              <a:ext uri="{FF2B5EF4-FFF2-40B4-BE49-F238E27FC236}">
                <a16:creationId xmlns:a16="http://schemas.microsoft.com/office/drawing/2014/main" id="{B0F10F82-ACD1-AF40-894E-3BB1F74ED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419600"/>
            <a:ext cx="10668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x-none" sz="2800">
                <a:latin typeface="Times New Roman" charset="0"/>
              </a:rPr>
              <a:t>wm4</a:t>
            </a:r>
          </a:p>
        </p:txBody>
      </p:sp>
      <p:sp>
        <p:nvSpPr>
          <p:cNvPr id="178192" name="Rectangle 16">
            <a:extLst>
              <a:ext uri="{FF2B5EF4-FFF2-40B4-BE49-F238E27FC236}">
                <a16:creationId xmlns:a16="http://schemas.microsoft.com/office/drawing/2014/main" id="{17B3591E-CC0C-8845-A521-469564529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038600"/>
            <a:ext cx="914400" cy="4572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x-none" sz="2800">
                <a:latin typeface="Times New Roman" charset="0"/>
              </a:rPr>
              <a:t>foo</a:t>
            </a:r>
          </a:p>
        </p:txBody>
      </p:sp>
      <p:sp>
        <p:nvSpPr>
          <p:cNvPr id="178193" name="Rectangle 17">
            <a:extLst>
              <a:ext uri="{FF2B5EF4-FFF2-40B4-BE49-F238E27FC236}">
                <a16:creationId xmlns:a16="http://schemas.microsoft.com/office/drawing/2014/main" id="{57C3A902-3616-2D4E-A9E1-34EB8B60C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114800"/>
            <a:ext cx="914400" cy="3810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x-none" sz="2800">
                <a:latin typeface="Times New Roman" charset="0"/>
              </a:rPr>
              <a:t>who</a:t>
            </a:r>
          </a:p>
        </p:txBody>
      </p:sp>
      <p:sp>
        <p:nvSpPr>
          <p:cNvPr id="178194" name="Rectangle 18">
            <a:extLst>
              <a:ext uri="{FF2B5EF4-FFF2-40B4-BE49-F238E27FC236}">
                <a16:creationId xmlns:a16="http://schemas.microsoft.com/office/drawing/2014/main" id="{4151947C-8102-D340-ABCF-2D60C63C0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038600"/>
            <a:ext cx="914400" cy="4572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x-none" sz="2800">
                <a:latin typeface="Times New Roman" charset="0"/>
              </a:rPr>
              <a:t>date</a:t>
            </a:r>
          </a:p>
        </p:txBody>
      </p:sp>
      <p:sp>
        <p:nvSpPr>
          <p:cNvPr id="178195" name="Line 19">
            <a:extLst>
              <a:ext uri="{FF2B5EF4-FFF2-40B4-BE49-F238E27FC236}">
                <a16:creationId xmlns:a16="http://schemas.microsoft.com/office/drawing/2014/main" id="{1A76BBCD-CCFB-A541-A3D4-D237E79D2E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524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178196" name="Line 20">
            <a:extLst>
              <a:ext uri="{FF2B5EF4-FFF2-40B4-BE49-F238E27FC236}">
                <a16:creationId xmlns:a16="http://schemas.microsoft.com/office/drawing/2014/main" id="{9DAC81E1-1D11-7247-AF3E-9E86473AC69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590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178197" name="Line 21">
            <a:extLst>
              <a:ext uri="{FF2B5EF4-FFF2-40B4-BE49-F238E27FC236}">
                <a16:creationId xmlns:a16="http://schemas.microsoft.com/office/drawing/2014/main" id="{80245B8F-8A61-A24D-960D-54B05AA88CDA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3505200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178198" name="Line 22">
            <a:extLst>
              <a:ext uri="{FF2B5EF4-FFF2-40B4-BE49-F238E27FC236}">
                <a16:creationId xmlns:a16="http://schemas.microsoft.com/office/drawing/2014/main" id="{BA08CE45-6884-4842-82B3-ED614AE9E1F1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48768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178199" name="Text Box 23">
            <a:extLst>
              <a:ext uri="{FF2B5EF4-FFF2-40B4-BE49-F238E27FC236}">
                <a16:creationId xmlns:a16="http://schemas.microsoft.com/office/drawing/2014/main" id="{7BB2459C-9AD5-A843-83BD-6F9F526E28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124200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x-none" sz="2800">
                <a:latin typeface="Times New Roman" charset="0"/>
              </a:rPr>
              <a:t>usr</a:t>
            </a:r>
          </a:p>
        </p:txBody>
      </p:sp>
      <p:sp>
        <p:nvSpPr>
          <p:cNvPr id="178200" name="Rectangle 24">
            <a:extLst>
              <a:ext uri="{FF2B5EF4-FFF2-40B4-BE49-F238E27FC236}">
                <a16:creationId xmlns:a16="http://schemas.microsoft.com/office/drawing/2014/main" id="{66819F4F-BF38-834F-BBDB-8248E1156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562600"/>
            <a:ext cx="1143000" cy="4572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x-none" sz="2800">
                <a:latin typeface="Times New Roman" charset="0"/>
              </a:rPr>
              <a:t>.profile</a:t>
            </a:r>
          </a:p>
        </p:txBody>
      </p:sp>
      <p:sp>
        <p:nvSpPr>
          <p:cNvPr id="178201" name="Freeform 25">
            <a:extLst>
              <a:ext uri="{FF2B5EF4-FFF2-40B4-BE49-F238E27FC236}">
                <a16:creationId xmlns:a16="http://schemas.microsoft.com/office/drawing/2014/main" id="{54779B6C-5FD0-324F-95E1-98936C8A412F}"/>
              </a:ext>
            </a:extLst>
          </p:cNvPr>
          <p:cNvSpPr>
            <a:spLocks/>
          </p:cNvSpPr>
          <p:nvPr/>
        </p:nvSpPr>
        <p:spPr bwMode="auto">
          <a:xfrm>
            <a:off x="1600200" y="2005013"/>
            <a:ext cx="3598863" cy="4805362"/>
          </a:xfrm>
          <a:custGeom>
            <a:avLst/>
            <a:gdLst>
              <a:gd name="T0" fmla="*/ 2673350 w 2267"/>
              <a:gd name="T1" fmla="*/ 80962 h 3027"/>
              <a:gd name="T2" fmla="*/ 2508250 w 2267"/>
              <a:gd name="T3" fmla="*/ 128587 h 3027"/>
              <a:gd name="T4" fmla="*/ 1992313 w 2267"/>
              <a:gd name="T5" fmla="*/ 257175 h 3027"/>
              <a:gd name="T6" fmla="*/ 1687513 w 2267"/>
              <a:gd name="T7" fmla="*/ 315912 h 3027"/>
              <a:gd name="T8" fmla="*/ 1500188 w 2267"/>
              <a:gd name="T9" fmla="*/ 374650 h 3027"/>
              <a:gd name="T10" fmla="*/ 1125538 w 2267"/>
              <a:gd name="T11" fmla="*/ 527050 h 3027"/>
              <a:gd name="T12" fmla="*/ 844550 w 2267"/>
              <a:gd name="T13" fmla="*/ 633412 h 3027"/>
              <a:gd name="T14" fmla="*/ 657225 w 2267"/>
              <a:gd name="T15" fmla="*/ 738187 h 3027"/>
              <a:gd name="T16" fmla="*/ 315913 w 2267"/>
              <a:gd name="T17" fmla="*/ 925512 h 3027"/>
              <a:gd name="T18" fmla="*/ 200025 w 2267"/>
              <a:gd name="T19" fmla="*/ 995362 h 3027"/>
              <a:gd name="T20" fmla="*/ 128588 w 2267"/>
              <a:gd name="T21" fmla="*/ 1042987 h 3027"/>
              <a:gd name="T22" fmla="*/ 82550 w 2267"/>
              <a:gd name="T23" fmla="*/ 1112837 h 3027"/>
              <a:gd name="T24" fmla="*/ 58738 w 2267"/>
              <a:gd name="T25" fmla="*/ 1147762 h 3027"/>
              <a:gd name="T26" fmla="*/ 23813 w 2267"/>
              <a:gd name="T27" fmla="*/ 1265237 h 3027"/>
              <a:gd name="T28" fmla="*/ 0 w 2267"/>
              <a:gd name="T29" fmla="*/ 1371600 h 3027"/>
              <a:gd name="T30" fmla="*/ 58738 w 2267"/>
              <a:gd name="T31" fmla="*/ 1628775 h 3027"/>
              <a:gd name="T32" fmla="*/ 222250 w 2267"/>
              <a:gd name="T33" fmla="*/ 1933575 h 3027"/>
              <a:gd name="T34" fmla="*/ 374650 w 2267"/>
              <a:gd name="T35" fmla="*/ 2719387 h 3027"/>
              <a:gd name="T36" fmla="*/ 433388 w 2267"/>
              <a:gd name="T37" fmla="*/ 3259137 h 3027"/>
              <a:gd name="T38" fmla="*/ 457200 w 2267"/>
              <a:gd name="T39" fmla="*/ 3387725 h 3027"/>
              <a:gd name="T40" fmla="*/ 644525 w 2267"/>
              <a:gd name="T41" fmla="*/ 4090987 h 3027"/>
              <a:gd name="T42" fmla="*/ 714375 w 2267"/>
              <a:gd name="T43" fmla="*/ 4232275 h 3027"/>
              <a:gd name="T44" fmla="*/ 1136650 w 2267"/>
              <a:gd name="T45" fmla="*/ 4595812 h 3027"/>
              <a:gd name="T46" fmla="*/ 1289050 w 2267"/>
              <a:gd name="T47" fmla="*/ 4689475 h 3027"/>
              <a:gd name="T48" fmla="*/ 1735138 w 2267"/>
              <a:gd name="T49" fmla="*/ 4783137 h 3027"/>
              <a:gd name="T50" fmla="*/ 2251075 w 2267"/>
              <a:gd name="T51" fmla="*/ 4700587 h 3027"/>
              <a:gd name="T52" fmla="*/ 2414588 w 2267"/>
              <a:gd name="T53" fmla="*/ 4548187 h 3027"/>
              <a:gd name="T54" fmla="*/ 2486025 w 2267"/>
              <a:gd name="T55" fmla="*/ 4478337 h 3027"/>
              <a:gd name="T56" fmla="*/ 2590800 w 2267"/>
              <a:gd name="T57" fmla="*/ 4278312 h 3027"/>
              <a:gd name="T58" fmla="*/ 2638425 w 2267"/>
              <a:gd name="T59" fmla="*/ 4043362 h 3027"/>
              <a:gd name="T60" fmla="*/ 2566988 w 2267"/>
              <a:gd name="T61" fmla="*/ 3433762 h 3027"/>
              <a:gd name="T62" fmla="*/ 2520950 w 2267"/>
              <a:gd name="T63" fmla="*/ 3305175 h 3027"/>
              <a:gd name="T64" fmla="*/ 2414588 w 2267"/>
              <a:gd name="T65" fmla="*/ 2965450 h 3027"/>
              <a:gd name="T66" fmla="*/ 2333625 w 2267"/>
              <a:gd name="T67" fmla="*/ 2684462 h 3027"/>
              <a:gd name="T68" fmla="*/ 2286000 w 2267"/>
              <a:gd name="T69" fmla="*/ 2555875 h 3027"/>
              <a:gd name="T70" fmla="*/ 2157413 w 2267"/>
              <a:gd name="T71" fmla="*/ 2144712 h 3027"/>
              <a:gd name="T72" fmla="*/ 2074863 w 2267"/>
              <a:gd name="T73" fmla="*/ 1628775 h 3027"/>
              <a:gd name="T74" fmla="*/ 2109788 w 2267"/>
              <a:gd name="T75" fmla="*/ 1125537 h 3027"/>
              <a:gd name="T76" fmla="*/ 2181225 w 2267"/>
              <a:gd name="T77" fmla="*/ 1019175 h 3027"/>
              <a:gd name="T78" fmla="*/ 2813050 w 2267"/>
              <a:gd name="T79" fmla="*/ 762000 h 3027"/>
              <a:gd name="T80" fmla="*/ 2989263 w 2267"/>
              <a:gd name="T81" fmla="*/ 749300 h 3027"/>
              <a:gd name="T82" fmla="*/ 3211513 w 2267"/>
              <a:gd name="T83" fmla="*/ 738187 h 3027"/>
              <a:gd name="T84" fmla="*/ 3552825 w 2267"/>
              <a:gd name="T85" fmla="*/ 527050 h 3027"/>
              <a:gd name="T86" fmla="*/ 3598863 w 2267"/>
              <a:gd name="T87" fmla="*/ 398462 h 3027"/>
              <a:gd name="T88" fmla="*/ 3575050 w 2267"/>
              <a:gd name="T89" fmla="*/ 198437 h 3027"/>
              <a:gd name="T90" fmla="*/ 3282950 w 2267"/>
              <a:gd name="T91" fmla="*/ 34925 h 3027"/>
              <a:gd name="T92" fmla="*/ 2790825 w 2267"/>
              <a:gd name="T93" fmla="*/ 0 h 3027"/>
              <a:gd name="T94" fmla="*/ 2566988 w 2267"/>
              <a:gd name="T95" fmla="*/ 34925 h 3027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2267" h="3027">
                <a:moveTo>
                  <a:pt x="1684" y="51"/>
                </a:moveTo>
                <a:cubicBezTo>
                  <a:pt x="1647" y="59"/>
                  <a:pt x="1617" y="74"/>
                  <a:pt x="1580" y="81"/>
                </a:cubicBezTo>
                <a:cubicBezTo>
                  <a:pt x="1481" y="132"/>
                  <a:pt x="1365" y="151"/>
                  <a:pt x="1255" y="162"/>
                </a:cubicBezTo>
                <a:cubicBezTo>
                  <a:pt x="1191" y="176"/>
                  <a:pt x="1127" y="187"/>
                  <a:pt x="1063" y="199"/>
                </a:cubicBezTo>
                <a:cubicBezTo>
                  <a:pt x="1023" y="207"/>
                  <a:pt x="985" y="227"/>
                  <a:pt x="945" y="236"/>
                </a:cubicBezTo>
                <a:cubicBezTo>
                  <a:pt x="877" y="283"/>
                  <a:pt x="787" y="306"/>
                  <a:pt x="709" y="332"/>
                </a:cubicBezTo>
                <a:cubicBezTo>
                  <a:pt x="649" y="352"/>
                  <a:pt x="592" y="382"/>
                  <a:pt x="532" y="399"/>
                </a:cubicBezTo>
                <a:cubicBezTo>
                  <a:pt x="495" y="423"/>
                  <a:pt x="456" y="452"/>
                  <a:pt x="414" y="465"/>
                </a:cubicBezTo>
                <a:cubicBezTo>
                  <a:pt x="349" y="513"/>
                  <a:pt x="271" y="547"/>
                  <a:pt x="199" y="583"/>
                </a:cubicBezTo>
                <a:cubicBezTo>
                  <a:pt x="159" y="603"/>
                  <a:pt x="172" y="597"/>
                  <a:pt x="126" y="627"/>
                </a:cubicBezTo>
                <a:cubicBezTo>
                  <a:pt x="111" y="637"/>
                  <a:pt x="81" y="657"/>
                  <a:pt x="81" y="657"/>
                </a:cubicBezTo>
                <a:cubicBezTo>
                  <a:pt x="71" y="672"/>
                  <a:pt x="62" y="686"/>
                  <a:pt x="52" y="701"/>
                </a:cubicBezTo>
                <a:cubicBezTo>
                  <a:pt x="47" y="708"/>
                  <a:pt x="37" y="723"/>
                  <a:pt x="37" y="723"/>
                </a:cubicBezTo>
                <a:cubicBezTo>
                  <a:pt x="30" y="747"/>
                  <a:pt x="21" y="772"/>
                  <a:pt x="15" y="797"/>
                </a:cubicBezTo>
                <a:cubicBezTo>
                  <a:pt x="10" y="819"/>
                  <a:pt x="0" y="864"/>
                  <a:pt x="0" y="864"/>
                </a:cubicBezTo>
                <a:cubicBezTo>
                  <a:pt x="5" y="920"/>
                  <a:pt x="5" y="979"/>
                  <a:pt x="37" y="1026"/>
                </a:cubicBezTo>
                <a:cubicBezTo>
                  <a:pt x="53" y="1095"/>
                  <a:pt x="108" y="1154"/>
                  <a:pt x="140" y="1218"/>
                </a:cubicBezTo>
                <a:cubicBezTo>
                  <a:pt x="214" y="1367"/>
                  <a:pt x="222" y="1552"/>
                  <a:pt x="236" y="1713"/>
                </a:cubicBezTo>
                <a:cubicBezTo>
                  <a:pt x="246" y="1823"/>
                  <a:pt x="253" y="1946"/>
                  <a:pt x="273" y="2053"/>
                </a:cubicBezTo>
                <a:cubicBezTo>
                  <a:pt x="278" y="2080"/>
                  <a:pt x="288" y="2134"/>
                  <a:pt x="288" y="2134"/>
                </a:cubicBezTo>
                <a:cubicBezTo>
                  <a:pt x="302" y="2312"/>
                  <a:pt x="344" y="2415"/>
                  <a:pt x="406" y="2577"/>
                </a:cubicBezTo>
                <a:cubicBezTo>
                  <a:pt x="418" y="2607"/>
                  <a:pt x="430" y="2640"/>
                  <a:pt x="450" y="2666"/>
                </a:cubicBezTo>
                <a:cubicBezTo>
                  <a:pt x="520" y="2760"/>
                  <a:pt x="614" y="2839"/>
                  <a:pt x="716" y="2895"/>
                </a:cubicBezTo>
                <a:cubicBezTo>
                  <a:pt x="749" y="2913"/>
                  <a:pt x="777" y="2939"/>
                  <a:pt x="812" y="2954"/>
                </a:cubicBezTo>
                <a:cubicBezTo>
                  <a:pt x="901" y="2993"/>
                  <a:pt x="998" y="3004"/>
                  <a:pt x="1093" y="3013"/>
                </a:cubicBezTo>
                <a:cubicBezTo>
                  <a:pt x="1206" y="3009"/>
                  <a:pt x="1321" y="3027"/>
                  <a:pt x="1418" y="2961"/>
                </a:cubicBezTo>
                <a:cubicBezTo>
                  <a:pt x="1446" y="2920"/>
                  <a:pt x="1485" y="2897"/>
                  <a:pt x="1521" y="2865"/>
                </a:cubicBezTo>
                <a:cubicBezTo>
                  <a:pt x="1537" y="2851"/>
                  <a:pt x="1566" y="2821"/>
                  <a:pt x="1566" y="2821"/>
                </a:cubicBezTo>
                <a:cubicBezTo>
                  <a:pt x="1586" y="2778"/>
                  <a:pt x="1608" y="2736"/>
                  <a:pt x="1632" y="2695"/>
                </a:cubicBezTo>
                <a:cubicBezTo>
                  <a:pt x="1644" y="2646"/>
                  <a:pt x="1645" y="2595"/>
                  <a:pt x="1662" y="2547"/>
                </a:cubicBezTo>
                <a:cubicBezTo>
                  <a:pt x="1680" y="2418"/>
                  <a:pt x="1658" y="2286"/>
                  <a:pt x="1617" y="2163"/>
                </a:cubicBezTo>
                <a:cubicBezTo>
                  <a:pt x="1589" y="2078"/>
                  <a:pt x="1618" y="2129"/>
                  <a:pt x="1588" y="2082"/>
                </a:cubicBezTo>
                <a:cubicBezTo>
                  <a:pt x="1571" y="2019"/>
                  <a:pt x="1557" y="1921"/>
                  <a:pt x="1521" y="1868"/>
                </a:cubicBezTo>
                <a:cubicBezTo>
                  <a:pt x="1509" y="1806"/>
                  <a:pt x="1489" y="1751"/>
                  <a:pt x="1470" y="1691"/>
                </a:cubicBezTo>
                <a:cubicBezTo>
                  <a:pt x="1460" y="1660"/>
                  <a:pt x="1458" y="1637"/>
                  <a:pt x="1440" y="1610"/>
                </a:cubicBezTo>
                <a:cubicBezTo>
                  <a:pt x="1423" y="1522"/>
                  <a:pt x="1381" y="1438"/>
                  <a:pt x="1359" y="1351"/>
                </a:cubicBezTo>
                <a:cubicBezTo>
                  <a:pt x="1332" y="1246"/>
                  <a:pt x="1317" y="1133"/>
                  <a:pt x="1307" y="1026"/>
                </a:cubicBezTo>
                <a:cubicBezTo>
                  <a:pt x="1310" y="926"/>
                  <a:pt x="1299" y="810"/>
                  <a:pt x="1329" y="709"/>
                </a:cubicBezTo>
                <a:cubicBezTo>
                  <a:pt x="1338" y="678"/>
                  <a:pt x="1354" y="666"/>
                  <a:pt x="1374" y="642"/>
                </a:cubicBezTo>
                <a:cubicBezTo>
                  <a:pt x="1475" y="522"/>
                  <a:pt x="1620" y="493"/>
                  <a:pt x="1772" y="480"/>
                </a:cubicBezTo>
                <a:cubicBezTo>
                  <a:pt x="1809" y="477"/>
                  <a:pt x="1846" y="474"/>
                  <a:pt x="1883" y="472"/>
                </a:cubicBezTo>
                <a:cubicBezTo>
                  <a:pt x="1930" y="469"/>
                  <a:pt x="1976" y="467"/>
                  <a:pt x="2023" y="465"/>
                </a:cubicBezTo>
                <a:cubicBezTo>
                  <a:pt x="2101" y="450"/>
                  <a:pt x="2197" y="405"/>
                  <a:pt x="2238" y="332"/>
                </a:cubicBezTo>
                <a:cubicBezTo>
                  <a:pt x="2253" y="306"/>
                  <a:pt x="2258" y="279"/>
                  <a:pt x="2267" y="251"/>
                </a:cubicBezTo>
                <a:cubicBezTo>
                  <a:pt x="2265" y="229"/>
                  <a:pt x="2266" y="159"/>
                  <a:pt x="2252" y="125"/>
                </a:cubicBezTo>
                <a:cubicBezTo>
                  <a:pt x="2229" y="69"/>
                  <a:pt x="2125" y="33"/>
                  <a:pt x="2068" y="22"/>
                </a:cubicBezTo>
                <a:cubicBezTo>
                  <a:pt x="1959" y="29"/>
                  <a:pt x="1865" y="15"/>
                  <a:pt x="1758" y="0"/>
                </a:cubicBezTo>
                <a:cubicBezTo>
                  <a:pt x="1710" y="9"/>
                  <a:pt x="1667" y="22"/>
                  <a:pt x="1617" y="22"/>
                </a:cubicBezTo>
              </a:path>
            </a:pathLst>
          </a:cu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78202" name="Text Box 26">
            <a:extLst>
              <a:ext uri="{FF2B5EF4-FFF2-40B4-BE49-F238E27FC236}">
                <a16:creationId xmlns:a16="http://schemas.microsoft.com/office/drawing/2014/main" id="{7AF2351B-9B0F-154C-AB2F-E877DF850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410200"/>
            <a:ext cx="335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sz="2400" b="1">
                <a:latin typeface="Courier New" charset="0"/>
              </a:rPr>
              <a:t>/usr/wm4/.profile</a:t>
            </a:r>
          </a:p>
        </p:txBody>
      </p:sp>
      <p:sp>
        <p:nvSpPr>
          <p:cNvPr id="178203" name="Rectangle 27">
            <a:extLst>
              <a:ext uri="{FF2B5EF4-FFF2-40B4-BE49-F238E27FC236}">
                <a16:creationId xmlns:a16="http://schemas.microsoft.com/office/drawing/2014/main" id="{71D7C523-BCA0-2A41-8343-4D0445398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43000"/>
            <a:ext cx="91440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x-none" sz="2800">
                <a:latin typeface="Times New Roman" charset="0"/>
              </a:rPr>
              <a:t>	</a:t>
            </a:r>
            <a:r>
              <a:rPr lang="en-US" altLang="x-none" sz="2400" b="1" i="1">
                <a:latin typeface="+mn-lt"/>
              </a:rPr>
              <a:t>A sequence of directory names followed by a simple filename, each separated from the previous one by a </a:t>
            </a:r>
            <a:r>
              <a:rPr lang="en-US" altLang="x-none" sz="2400" b="1">
                <a:solidFill>
                  <a:srgbClr val="FF0066"/>
                </a:solidFill>
                <a:latin typeface="+mn-lt"/>
              </a:rPr>
              <a:t>/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Line 2">
            <a:extLst>
              <a:ext uri="{FF2B5EF4-FFF2-40B4-BE49-F238E27FC236}">
                <a16:creationId xmlns:a16="http://schemas.microsoft.com/office/drawing/2014/main" id="{DBF5A4F2-EC2D-3D46-81D0-85AB18E5D8F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53200" y="3429000"/>
            <a:ext cx="1066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180227" name="Line 3">
            <a:extLst>
              <a:ext uri="{FF2B5EF4-FFF2-40B4-BE49-F238E27FC236}">
                <a16:creationId xmlns:a16="http://schemas.microsoft.com/office/drawing/2014/main" id="{ED5ACB00-FBD8-C548-85B2-A930931860BA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200" y="3505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180228" name="Line 4">
            <a:extLst>
              <a:ext uri="{FF2B5EF4-FFF2-40B4-BE49-F238E27FC236}">
                <a16:creationId xmlns:a16="http://schemas.microsoft.com/office/drawing/2014/main" id="{DF31FDEB-4958-E145-AEBD-F91A9D08CB0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514600"/>
            <a:ext cx="1752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180229" name="Line 5">
            <a:extLst>
              <a:ext uri="{FF2B5EF4-FFF2-40B4-BE49-F238E27FC236}">
                <a16:creationId xmlns:a16="http://schemas.microsoft.com/office/drawing/2014/main" id="{EF1BA670-B3CF-C04F-80D7-71A4177A5C5C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2438400"/>
            <a:ext cx="3200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180230" name="Line 6">
            <a:extLst>
              <a:ext uri="{FF2B5EF4-FFF2-40B4-BE49-F238E27FC236}">
                <a16:creationId xmlns:a16="http://schemas.microsoft.com/office/drawing/2014/main" id="{25F79D45-8D18-EF46-8B01-73D1EE4563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19200" y="3581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180231" name="Line 7">
            <a:extLst>
              <a:ext uri="{FF2B5EF4-FFF2-40B4-BE49-F238E27FC236}">
                <a16:creationId xmlns:a16="http://schemas.microsoft.com/office/drawing/2014/main" id="{F8B43F95-12AD-1A45-A1C1-16E44446BDF9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35814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180232" name="Rectangle 8">
            <a:extLst>
              <a:ext uri="{FF2B5EF4-FFF2-40B4-BE49-F238E27FC236}">
                <a16:creationId xmlns:a16="http://schemas.microsoft.com/office/drawing/2014/main" id="{1F2047E3-02EC-754C-9CFB-6186282FE6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Definition: Working Directory</a:t>
            </a:r>
          </a:p>
        </p:txBody>
      </p:sp>
      <p:sp>
        <p:nvSpPr>
          <p:cNvPr id="180233" name="Oval 9">
            <a:extLst>
              <a:ext uri="{FF2B5EF4-FFF2-40B4-BE49-F238E27FC236}">
                <a16:creationId xmlns:a16="http://schemas.microsoft.com/office/drawing/2014/main" id="{1886E667-D49E-C046-86BD-4E3DDBBD5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286000"/>
            <a:ext cx="7620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x-none" sz="2800">
                <a:latin typeface="Times New Roman" charset="0"/>
              </a:rPr>
              <a:t>/</a:t>
            </a:r>
          </a:p>
        </p:txBody>
      </p:sp>
      <p:sp>
        <p:nvSpPr>
          <p:cNvPr id="180234" name="Oval 10">
            <a:extLst>
              <a:ext uri="{FF2B5EF4-FFF2-40B4-BE49-F238E27FC236}">
                <a16:creationId xmlns:a16="http://schemas.microsoft.com/office/drawing/2014/main" id="{DD915CFA-F994-4E45-A8FD-48881FCD0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200400"/>
            <a:ext cx="10668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GB" altLang="x-none" sz="2800">
              <a:latin typeface="Times New Roman" charset="0"/>
            </a:endParaRPr>
          </a:p>
        </p:txBody>
      </p:sp>
      <p:sp>
        <p:nvSpPr>
          <p:cNvPr id="180235" name="Oval 11">
            <a:extLst>
              <a:ext uri="{FF2B5EF4-FFF2-40B4-BE49-F238E27FC236}">
                <a16:creationId xmlns:a16="http://schemas.microsoft.com/office/drawing/2014/main" id="{694F34AD-8E51-024F-9DF4-1067BAE8B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048000"/>
            <a:ext cx="10668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x-none" sz="2800">
                <a:latin typeface="Times New Roman" charset="0"/>
              </a:rPr>
              <a:t>tmp</a:t>
            </a:r>
          </a:p>
        </p:txBody>
      </p:sp>
      <p:sp>
        <p:nvSpPr>
          <p:cNvPr id="180236" name="Oval 12">
            <a:extLst>
              <a:ext uri="{FF2B5EF4-FFF2-40B4-BE49-F238E27FC236}">
                <a16:creationId xmlns:a16="http://schemas.microsoft.com/office/drawing/2014/main" id="{F49F5BE8-2BE6-7840-9EE2-4F8B57B00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124200"/>
            <a:ext cx="10668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x-none" sz="2800">
                <a:latin typeface="Times New Roman" charset="0"/>
              </a:rPr>
              <a:t>etc</a:t>
            </a:r>
          </a:p>
        </p:txBody>
      </p:sp>
      <p:sp>
        <p:nvSpPr>
          <p:cNvPr id="180237" name="Oval 13">
            <a:extLst>
              <a:ext uri="{FF2B5EF4-FFF2-40B4-BE49-F238E27FC236}">
                <a16:creationId xmlns:a16="http://schemas.microsoft.com/office/drawing/2014/main" id="{D8EF72DD-7A52-7C42-8E18-7838A58A3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124200"/>
            <a:ext cx="10668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x-none" sz="2800">
                <a:latin typeface="Times New Roman" charset="0"/>
              </a:rPr>
              <a:t>bin</a:t>
            </a:r>
          </a:p>
        </p:txBody>
      </p:sp>
      <p:sp>
        <p:nvSpPr>
          <p:cNvPr id="180238" name="Oval 14">
            <a:extLst>
              <a:ext uri="{FF2B5EF4-FFF2-40B4-BE49-F238E27FC236}">
                <a16:creationId xmlns:a16="http://schemas.microsoft.com/office/drawing/2014/main" id="{76E85BC9-8A37-3743-B53F-FEF216F82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419600"/>
            <a:ext cx="10668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x-none" sz="2800">
                <a:latin typeface="Times New Roman" charset="0"/>
              </a:rPr>
              <a:t>dmr</a:t>
            </a:r>
          </a:p>
        </p:txBody>
      </p:sp>
      <p:sp>
        <p:nvSpPr>
          <p:cNvPr id="180239" name="Oval 15">
            <a:extLst>
              <a:ext uri="{FF2B5EF4-FFF2-40B4-BE49-F238E27FC236}">
                <a16:creationId xmlns:a16="http://schemas.microsoft.com/office/drawing/2014/main" id="{039F9B64-2E0E-014A-9DAC-4B7B30185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419600"/>
            <a:ext cx="10668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x-none" sz="2800">
                <a:latin typeface="Times New Roman" charset="0"/>
              </a:rPr>
              <a:t>wm4</a:t>
            </a:r>
          </a:p>
        </p:txBody>
      </p:sp>
      <p:sp>
        <p:nvSpPr>
          <p:cNvPr id="180240" name="Rectangle 16">
            <a:extLst>
              <a:ext uri="{FF2B5EF4-FFF2-40B4-BE49-F238E27FC236}">
                <a16:creationId xmlns:a16="http://schemas.microsoft.com/office/drawing/2014/main" id="{0B2FDD9A-C3CF-F543-A0C2-597008C27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038600"/>
            <a:ext cx="914400" cy="4572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x-none" sz="2800">
                <a:latin typeface="Times New Roman" charset="0"/>
              </a:rPr>
              <a:t>foo</a:t>
            </a:r>
          </a:p>
        </p:txBody>
      </p:sp>
      <p:sp>
        <p:nvSpPr>
          <p:cNvPr id="180241" name="Rectangle 17">
            <a:extLst>
              <a:ext uri="{FF2B5EF4-FFF2-40B4-BE49-F238E27FC236}">
                <a16:creationId xmlns:a16="http://schemas.microsoft.com/office/drawing/2014/main" id="{1664C5C8-A197-3746-A610-FA880D963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114800"/>
            <a:ext cx="914400" cy="3810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x-none" sz="2800">
                <a:latin typeface="Times New Roman" charset="0"/>
              </a:rPr>
              <a:t>who</a:t>
            </a:r>
          </a:p>
        </p:txBody>
      </p:sp>
      <p:sp>
        <p:nvSpPr>
          <p:cNvPr id="180242" name="Rectangle 18">
            <a:extLst>
              <a:ext uri="{FF2B5EF4-FFF2-40B4-BE49-F238E27FC236}">
                <a16:creationId xmlns:a16="http://schemas.microsoft.com/office/drawing/2014/main" id="{8768F177-4163-9D45-8692-D6C6B4AD8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038600"/>
            <a:ext cx="914400" cy="4572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x-none" sz="2800">
                <a:latin typeface="Times New Roman" charset="0"/>
              </a:rPr>
              <a:t>date</a:t>
            </a:r>
          </a:p>
        </p:txBody>
      </p:sp>
      <p:sp>
        <p:nvSpPr>
          <p:cNvPr id="180243" name="Line 19">
            <a:extLst>
              <a:ext uri="{FF2B5EF4-FFF2-40B4-BE49-F238E27FC236}">
                <a16:creationId xmlns:a16="http://schemas.microsoft.com/office/drawing/2014/main" id="{25AF3ACB-82BE-374D-800C-8495801B6C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524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180244" name="Line 20">
            <a:extLst>
              <a:ext uri="{FF2B5EF4-FFF2-40B4-BE49-F238E27FC236}">
                <a16:creationId xmlns:a16="http://schemas.microsoft.com/office/drawing/2014/main" id="{FFE018EC-0260-7944-A275-F3B4970483A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590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180245" name="Line 21">
            <a:extLst>
              <a:ext uri="{FF2B5EF4-FFF2-40B4-BE49-F238E27FC236}">
                <a16:creationId xmlns:a16="http://schemas.microsoft.com/office/drawing/2014/main" id="{F4C26627-3094-8146-8F17-BF53831D6A29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3505200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180246" name="Line 22">
            <a:extLst>
              <a:ext uri="{FF2B5EF4-FFF2-40B4-BE49-F238E27FC236}">
                <a16:creationId xmlns:a16="http://schemas.microsoft.com/office/drawing/2014/main" id="{7D3942F7-3685-4843-B8D9-E98A41623FC9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48768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180247" name="Text Box 23">
            <a:extLst>
              <a:ext uri="{FF2B5EF4-FFF2-40B4-BE49-F238E27FC236}">
                <a16:creationId xmlns:a16="http://schemas.microsoft.com/office/drawing/2014/main" id="{6CA68D24-7794-084B-9A22-A4C14520B2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124200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x-none" sz="2800">
                <a:latin typeface="Times New Roman" charset="0"/>
              </a:rPr>
              <a:t>usr</a:t>
            </a:r>
          </a:p>
        </p:txBody>
      </p:sp>
      <p:sp>
        <p:nvSpPr>
          <p:cNvPr id="180248" name="Rectangle 24">
            <a:extLst>
              <a:ext uri="{FF2B5EF4-FFF2-40B4-BE49-F238E27FC236}">
                <a16:creationId xmlns:a16="http://schemas.microsoft.com/office/drawing/2014/main" id="{4D5AB979-692D-484E-AF95-E10732991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562600"/>
            <a:ext cx="1143000" cy="4572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x-none" sz="2800">
                <a:latin typeface="Times New Roman" charset="0"/>
              </a:rPr>
              <a:t>.profile</a:t>
            </a:r>
          </a:p>
        </p:txBody>
      </p:sp>
      <p:sp>
        <p:nvSpPr>
          <p:cNvPr id="180249" name="Rectangle 25">
            <a:extLst>
              <a:ext uri="{FF2B5EF4-FFF2-40B4-BE49-F238E27FC236}">
                <a16:creationId xmlns:a16="http://schemas.microsoft.com/office/drawing/2014/main" id="{C83428FF-0614-E249-9880-F7EB9D7DA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25538"/>
            <a:ext cx="91440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x-none" sz="3200" b="1" i="1">
                <a:solidFill>
                  <a:srgbClr val="0000FF"/>
                </a:solidFill>
                <a:latin typeface="Times New Roman" charset="0"/>
              </a:rPr>
              <a:t>A directory that file names refer to by default.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x-none" sz="3200" b="1" i="1">
                <a:solidFill>
                  <a:srgbClr val="0000FF"/>
                </a:solidFill>
                <a:latin typeface="Times New Roman" charset="0"/>
              </a:rPr>
              <a:t>One per process.</a:t>
            </a:r>
          </a:p>
        </p:txBody>
      </p:sp>
      <p:sp>
        <p:nvSpPr>
          <p:cNvPr id="180250" name="Freeform 26">
            <a:extLst>
              <a:ext uri="{FF2B5EF4-FFF2-40B4-BE49-F238E27FC236}">
                <a16:creationId xmlns:a16="http://schemas.microsoft.com/office/drawing/2014/main" id="{F9FC4ACD-451F-7843-B2EF-A92EF1968959}"/>
              </a:ext>
            </a:extLst>
          </p:cNvPr>
          <p:cNvSpPr>
            <a:spLocks/>
          </p:cNvSpPr>
          <p:nvPr/>
        </p:nvSpPr>
        <p:spPr bwMode="auto">
          <a:xfrm>
            <a:off x="2133600" y="4114800"/>
            <a:ext cx="1462088" cy="1119188"/>
          </a:xfrm>
          <a:custGeom>
            <a:avLst/>
            <a:gdLst>
              <a:gd name="T0" fmla="*/ 384175 w 921"/>
              <a:gd name="T1" fmla="*/ 1077913 h 705"/>
              <a:gd name="T2" fmla="*/ 31750 w 921"/>
              <a:gd name="T3" fmla="*/ 879475 h 705"/>
              <a:gd name="T4" fmla="*/ 196850 w 921"/>
              <a:gd name="T5" fmla="*/ 398463 h 705"/>
              <a:gd name="T6" fmla="*/ 277813 w 921"/>
              <a:gd name="T7" fmla="*/ 292100 h 705"/>
              <a:gd name="T8" fmla="*/ 571500 w 921"/>
              <a:gd name="T9" fmla="*/ 69850 h 705"/>
              <a:gd name="T10" fmla="*/ 817563 w 921"/>
              <a:gd name="T11" fmla="*/ 0 h 705"/>
              <a:gd name="T12" fmla="*/ 958850 w 921"/>
              <a:gd name="T13" fmla="*/ 23813 h 705"/>
              <a:gd name="T14" fmla="*/ 1111250 w 921"/>
              <a:gd name="T15" fmla="*/ 58738 h 705"/>
              <a:gd name="T16" fmla="*/ 1403350 w 921"/>
              <a:gd name="T17" fmla="*/ 233363 h 705"/>
              <a:gd name="T18" fmla="*/ 1462088 w 921"/>
              <a:gd name="T19" fmla="*/ 444500 h 705"/>
              <a:gd name="T20" fmla="*/ 1427163 w 921"/>
              <a:gd name="T21" fmla="*/ 690563 h 705"/>
              <a:gd name="T22" fmla="*/ 1322388 w 921"/>
              <a:gd name="T23" fmla="*/ 831850 h 705"/>
              <a:gd name="T24" fmla="*/ 876300 w 921"/>
              <a:gd name="T25" fmla="*/ 1019175 h 705"/>
              <a:gd name="T26" fmla="*/ 466725 w 921"/>
              <a:gd name="T27" fmla="*/ 1066800 h 705"/>
              <a:gd name="T28" fmla="*/ 384175 w 921"/>
              <a:gd name="T29" fmla="*/ 1077913 h 70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921" h="705">
                <a:moveTo>
                  <a:pt x="242" y="679"/>
                </a:moveTo>
                <a:cubicBezTo>
                  <a:pt x="115" y="650"/>
                  <a:pt x="92" y="649"/>
                  <a:pt x="20" y="554"/>
                </a:cubicBezTo>
                <a:cubicBezTo>
                  <a:pt x="0" y="448"/>
                  <a:pt x="49" y="326"/>
                  <a:pt x="124" y="251"/>
                </a:cubicBezTo>
                <a:cubicBezTo>
                  <a:pt x="139" y="220"/>
                  <a:pt x="147" y="203"/>
                  <a:pt x="175" y="184"/>
                </a:cubicBezTo>
                <a:cubicBezTo>
                  <a:pt x="215" y="125"/>
                  <a:pt x="292" y="66"/>
                  <a:pt x="360" y="44"/>
                </a:cubicBezTo>
                <a:cubicBezTo>
                  <a:pt x="405" y="13"/>
                  <a:pt x="462" y="6"/>
                  <a:pt x="515" y="0"/>
                </a:cubicBezTo>
                <a:cubicBezTo>
                  <a:pt x="607" y="11"/>
                  <a:pt x="543" y="1"/>
                  <a:pt x="604" y="15"/>
                </a:cubicBezTo>
                <a:cubicBezTo>
                  <a:pt x="636" y="23"/>
                  <a:pt x="700" y="37"/>
                  <a:pt x="700" y="37"/>
                </a:cubicBezTo>
                <a:cubicBezTo>
                  <a:pt x="763" y="67"/>
                  <a:pt x="834" y="97"/>
                  <a:pt x="884" y="147"/>
                </a:cubicBezTo>
                <a:cubicBezTo>
                  <a:pt x="899" y="191"/>
                  <a:pt x="907" y="236"/>
                  <a:pt x="921" y="280"/>
                </a:cubicBezTo>
                <a:cubicBezTo>
                  <a:pt x="917" y="324"/>
                  <a:pt x="917" y="391"/>
                  <a:pt x="899" y="435"/>
                </a:cubicBezTo>
                <a:cubicBezTo>
                  <a:pt x="885" y="471"/>
                  <a:pt x="857" y="496"/>
                  <a:pt x="833" y="524"/>
                </a:cubicBezTo>
                <a:cubicBezTo>
                  <a:pt x="755" y="614"/>
                  <a:pt x="669" y="633"/>
                  <a:pt x="552" y="642"/>
                </a:cubicBezTo>
                <a:cubicBezTo>
                  <a:pt x="466" y="658"/>
                  <a:pt x="380" y="663"/>
                  <a:pt x="294" y="672"/>
                </a:cubicBezTo>
                <a:cubicBezTo>
                  <a:pt x="239" y="688"/>
                  <a:pt x="242" y="705"/>
                  <a:pt x="242" y="679"/>
                </a:cubicBezTo>
                <a:close/>
              </a:path>
            </a:pathLst>
          </a:custGeom>
          <a:noFill/>
          <a:ln w="508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Line 2">
            <a:extLst>
              <a:ext uri="{FF2B5EF4-FFF2-40B4-BE49-F238E27FC236}">
                <a16:creationId xmlns:a16="http://schemas.microsoft.com/office/drawing/2014/main" id="{7760948A-CF7C-5145-9B0D-3CA566AD03F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53200" y="3429000"/>
            <a:ext cx="1066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182275" name="Line 3">
            <a:extLst>
              <a:ext uri="{FF2B5EF4-FFF2-40B4-BE49-F238E27FC236}">
                <a16:creationId xmlns:a16="http://schemas.microsoft.com/office/drawing/2014/main" id="{008F7044-F5EB-ED4F-AF18-A647F1E8C53C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200" y="3505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182276" name="Line 4">
            <a:extLst>
              <a:ext uri="{FF2B5EF4-FFF2-40B4-BE49-F238E27FC236}">
                <a16:creationId xmlns:a16="http://schemas.microsoft.com/office/drawing/2014/main" id="{B4EE21A3-D4D0-9849-959E-09590A27E94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514600"/>
            <a:ext cx="1752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182277" name="Line 5">
            <a:extLst>
              <a:ext uri="{FF2B5EF4-FFF2-40B4-BE49-F238E27FC236}">
                <a16:creationId xmlns:a16="http://schemas.microsoft.com/office/drawing/2014/main" id="{419C9610-4B15-2845-9771-5F6524B6F5A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2438400"/>
            <a:ext cx="3200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182278" name="Line 6">
            <a:extLst>
              <a:ext uri="{FF2B5EF4-FFF2-40B4-BE49-F238E27FC236}">
                <a16:creationId xmlns:a16="http://schemas.microsoft.com/office/drawing/2014/main" id="{522658D9-7702-7245-A4B5-B5E358FD7CB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19200" y="3581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182279" name="Line 7">
            <a:extLst>
              <a:ext uri="{FF2B5EF4-FFF2-40B4-BE49-F238E27FC236}">
                <a16:creationId xmlns:a16="http://schemas.microsoft.com/office/drawing/2014/main" id="{949572CB-202A-DB4C-A0DE-56CFB8F1214E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35814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182280" name="Rectangle 8">
            <a:extLst>
              <a:ext uri="{FF2B5EF4-FFF2-40B4-BE49-F238E27FC236}">
                <a16:creationId xmlns:a16="http://schemas.microsoft.com/office/drawing/2014/main" id="{67D9B046-6247-7C43-B5DC-DD07188E09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4450"/>
            <a:ext cx="9144000" cy="1143000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Definition: Relative Pathname</a:t>
            </a:r>
          </a:p>
        </p:txBody>
      </p:sp>
      <p:sp>
        <p:nvSpPr>
          <p:cNvPr id="182281" name="Oval 9">
            <a:extLst>
              <a:ext uri="{FF2B5EF4-FFF2-40B4-BE49-F238E27FC236}">
                <a16:creationId xmlns:a16="http://schemas.microsoft.com/office/drawing/2014/main" id="{8FB9DF26-273B-B54A-B1D7-8ED8DDEA9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286000"/>
            <a:ext cx="7620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x-none" sz="2800">
                <a:latin typeface="Times New Roman" charset="0"/>
              </a:rPr>
              <a:t>/</a:t>
            </a:r>
          </a:p>
        </p:txBody>
      </p:sp>
      <p:sp>
        <p:nvSpPr>
          <p:cNvPr id="182282" name="Oval 10">
            <a:extLst>
              <a:ext uri="{FF2B5EF4-FFF2-40B4-BE49-F238E27FC236}">
                <a16:creationId xmlns:a16="http://schemas.microsoft.com/office/drawing/2014/main" id="{6A7EDE71-7546-3448-B022-4957BAD41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200400"/>
            <a:ext cx="10668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GB" altLang="x-none" sz="2800">
              <a:latin typeface="Times New Roman" charset="0"/>
            </a:endParaRPr>
          </a:p>
        </p:txBody>
      </p:sp>
      <p:sp>
        <p:nvSpPr>
          <p:cNvPr id="182283" name="Oval 11">
            <a:extLst>
              <a:ext uri="{FF2B5EF4-FFF2-40B4-BE49-F238E27FC236}">
                <a16:creationId xmlns:a16="http://schemas.microsoft.com/office/drawing/2014/main" id="{70724C59-71D3-754C-8558-DFE224A44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048000"/>
            <a:ext cx="10668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x-none" sz="2800">
                <a:latin typeface="Times New Roman" charset="0"/>
              </a:rPr>
              <a:t>tmp</a:t>
            </a:r>
          </a:p>
        </p:txBody>
      </p:sp>
      <p:sp>
        <p:nvSpPr>
          <p:cNvPr id="182284" name="Oval 12">
            <a:extLst>
              <a:ext uri="{FF2B5EF4-FFF2-40B4-BE49-F238E27FC236}">
                <a16:creationId xmlns:a16="http://schemas.microsoft.com/office/drawing/2014/main" id="{A083083D-1141-9B4C-9DF2-501F7D2DC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124200"/>
            <a:ext cx="10668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x-none" sz="2800">
                <a:latin typeface="Times New Roman" charset="0"/>
              </a:rPr>
              <a:t>etc</a:t>
            </a:r>
          </a:p>
        </p:txBody>
      </p:sp>
      <p:sp>
        <p:nvSpPr>
          <p:cNvPr id="182285" name="Oval 13">
            <a:extLst>
              <a:ext uri="{FF2B5EF4-FFF2-40B4-BE49-F238E27FC236}">
                <a16:creationId xmlns:a16="http://schemas.microsoft.com/office/drawing/2014/main" id="{BB8691A4-34D0-3443-AE2F-3BB3A20CA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124200"/>
            <a:ext cx="10668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x-none" sz="2800">
                <a:latin typeface="Times New Roman" charset="0"/>
              </a:rPr>
              <a:t>bin</a:t>
            </a:r>
          </a:p>
        </p:txBody>
      </p:sp>
      <p:sp>
        <p:nvSpPr>
          <p:cNvPr id="182286" name="Oval 14">
            <a:extLst>
              <a:ext uri="{FF2B5EF4-FFF2-40B4-BE49-F238E27FC236}">
                <a16:creationId xmlns:a16="http://schemas.microsoft.com/office/drawing/2014/main" id="{488BC9C6-2449-E447-A837-7A3419AF1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419600"/>
            <a:ext cx="10668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x-none" sz="2800">
                <a:latin typeface="Times New Roman" charset="0"/>
              </a:rPr>
              <a:t>dmr</a:t>
            </a:r>
          </a:p>
        </p:txBody>
      </p:sp>
      <p:sp>
        <p:nvSpPr>
          <p:cNvPr id="182287" name="Oval 15">
            <a:extLst>
              <a:ext uri="{FF2B5EF4-FFF2-40B4-BE49-F238E27FC236}">
                <a16:creationId xmlns:a16="http://schemas.microsoft.com/office/drawing/2014/main" id="{21655904-3D06-3D46-BEE3-A27993296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419600"/>
            <a:ext cx="10668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x-none" sz="2800">
                <a:latin typeface="Times New Roman" charset="0"/>
              </a:rPr>
              <a:t>wm4</a:t>
            </a:r>
          </a:p>
        </p:txBody>
      </p:sp>
      <p:sp>
        <p:nvSpPr>
          <p:cNvPr id="182288" name="Rectangle 16">
            <a:extLst>
              <a:ext uri="{FF2B5EF4-FFF2-40B4-BE49-F238E27FC236}">
                <a16:creationId xmlns:a16="http://schemas.microsoft.com/office/drawing/2014/main" id="{E3C1DFF7-E915-2B46-AD60-E16E43E3E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038600"/>
            <a:ext cx="914400" cy="4572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x-none" sz="2800">
                <a:latin typeface="Times New Roman" charset="0"/>
              </a:rPr>
              <a:t>foo</a:t>
            </a:r>
          </a:p>
        </p:txBody>
      </p:sp>
      <p:sp>
        <p:nvSpPr>
          <p:cNvPr id="182289" name="Rectangle 17">
            <a:extLst>
              <a:ext uri="{FF2B5EF4-FFF2-40B4-BE49-F238E27FC236}">
                <a16:creationId xmlns:a16="http://schemas.microsoft.com/office/drawing/2014/main" id="{4B6BBE5A-B27A-A54A-AF69-59BF5E833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114800"/>
            <a:ext cx="914400" cy="3810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x-none" sz="2800">
                <a:latin typeface="Times New Roman" charset="0"/>
              </a:rPr>
              <a:t>who</a:t>
            </a:r>
          </a:p>
        </p:txBody>
      </p:sp>
      <p:sp>
        <p:nvSpPr>
          <p:cNvPr id="182290" name="Rectangle 18">
            <a:extLst>
              <a:ext uri="{FF2B5EF4-FFF2-40B4-BE49-F238E27FC236}">
                <a16:creationId xmlns:a16="http://schemas.microsoft.com/office/drawing/2014/main" id="{A7960158-A528-3449-AE8B-ADBC8A4F4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038600"/>
            <a:ext cx="914400" cy="4572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x-none" sz="2800">
                <a:latin typeface="Times New Roman" charset="0"/>
              </a:rPr>
              <a:t>date</a:t>
            </a:r>
          </a:p>
        </p:txBody>
      </p:sp>
      <p:sp>
        <p:nvSpPr>
          <p:cNvPr id="182291" name="Line 19">
            <a:extLst>
              <a:ext uri="{FF2B5EF4-FFF2-40B4-BE49-F238E27FC236}">
                <a16:creationId xmlns:a16="http://schemas.microsoft.com/office/drawing/2014/main" id="{D5F6EB34-01A7-E84D-8C16-DFD382EB6C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524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182292" name="Line 20">
            <a:extLst>
              <a:ext uri="{FF2B5EF4-FFF2-40B4-BE49-F238E27FC236}">
                <a16:creationId xmlns:a16="http://schemas.microsoft.com/office/drawing/2014/main" id="{9AAA4CD1-E7C1-AE40-A55E-3B3CA28189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590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182293" name="Line 21">
            <a:extLst>
              <a:ext uri="{FF2B5EF4-FFF2-40B4-BE49-F238E27FC236}">
                <a16:creationId xmlns:a16="http://schemas.microsoft.com/office/drawing/2014/main" id="{A8A9AB84-4D23-B34F-826E-FCC0AFEE8A6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3505200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182294" name="Line 22">
            <a:extLst>
              <a:ext uri="{FF2B5EF4-FFF2-40B4-BE49-F238E27FC236}">
                <a16:creationId xmlns:a16="http://schemas.microsoft.com/office/drawing/2014/main" id="{AD5961BC-0FB9-2E47-9DB7-3345CC23937A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48768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182295" name="Text Box 23">
            <a:extLst>
              <a:ext uri="{FF2B5EF4-FFF2-40B4-BE49-F238E27FC236}">
                <a16:creationId xmlns:a16="http://schemas.microsoft.com/office/drawing/2014/main" id="{556961C4-07F7-3F44-A281-A251CC75A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124200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x-none" sz="2800">
                <a:latin typeface="Times New Roman" charset="0"/>
              </a:rPr>
              <a:t>usr</a:t>
            </a:r>
          </a:p>
        </p:txBody>
      </p:sp>
      <p:sp>
        <p:nvSpPr>
          <p:cNvPr id="182296" name="Rectangle 24">
            <a:extLst>
              <a:ext uri="{FF2B5EF4-FFF2-40B4-BE49-F238E27FC236}">
                <a16:creationId xmlns:a16="http://schemas.microsoft.com/office/drawing/2014/main" id="{99E24212-C210-0A4E-80AE-0F91D0DE2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562600"/>
            <a:ext cx="1143000" cy="4572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x-none" sz="2800">
                <a:latin typeface="Times New Roman" charset="0"/>
              </a:rPr>
              <a:t>.profile</a:t>
            </a:r>
          </a:p>
        </p:txBody>
      </p:sp>
      <p:sp>
        <p:nvSpPr>
          <p:cNvPr id="182297" name="Freeform 25">
            <a:extLst>
              <a:ext uri="{FF2B5EF4-FFF2-40B4-BE49-F238E27FC236}">
                <a16:creationId xmlns:a16="http://schemas.microsoft.com/office/drawing/2014/main" id="{B153F24E-668A-8F48-9569-AE86D444FC57}"/>
              </a:ext>
            </a:extLst>
          </p:cNvPr>
          <p:cNvSpPr>
            <a:spLocks/>
          </p:cNvSpPr>
          <p:nvPr/>
        </p:nvSpPr>
        <p:spPr bwMode="auto">
          <a:xfrm>
            <a:off x="1600200" y="2005013"/>
            <a:ext cx="3598863" cy="4805362"/>
          </a:xfrm>
          <a:custGeom>
            <a:avLst/>
            <a:gdLst>
              <a:gd name="T0" fmla="*/ 2673350 w 2267"/>
              <a:gd name="T1" fmla="*/ 80962 h 3027"/>
              <a:gd name="T2" fmla="*/ 2508250 w 2267"/>
              <a:gd name="T3" fmla="*/ 128587 h 3027"/>
              <a:gd name="T4" fmla="*/ 1992313 w 2267"/>
              <a:gd name="T5" fmla="*/ 257175 h 3027"/>
              <a:gd name="T6" fmla="*/ 1687513 w 2267"/>
              <a:gd name="T7" fmla="*/ 315912 h 3027"/>
              <a:gd name="T8" fmla="*/ 1500188 w 2267"/>
              <a:gd name="T9" fmla="*/ 374650 h 3027"/>
              <a:gd name="T10" fmla="*/ 1125538 w 2267"/>
              <a:gd name="T11" fmla="*/ 527050 h 3027"/>
              <a:gd name="T12" fmla="*/ 844550 w 2267"/>
              <a:gd name="T13" fmla="*/ 633412 h 3027"/>
              <a:gd name="T14" fmla="*/ 657225 w 2267"/>
              <a:gd name="T15" fmla="*/ 738187 h 3027"/>
              <a:gd name="T16" fmla="*/ 315913 w 2267"/>
              <a:gd name="T17" fmla="*/ 925512 h 3027"/>
              <a:gd name="T18" fmla="*/ 200025 w 2267"/>
              <a:gd name="T19" fmla="*/ 995362 h 3027"/>
              <a:gd name="T20" fmla="*/ 128588 w 2267"/>
              <a:gd name="T21" fmla="*/ 1042987 h 3027"/>
              <a:gd name="T22" fmla="*/ 82550 w 2267"/>
              <a:gd name="T23" fmla="*/ 1112837 h 3027"/>
              <a:gd name="T24" fmla="*/ 58738 w 2267"/>
              <a:gd name="T25" fmla="*/ 1147762 h 3027"/>
              <a:gd name="T26" fmla="*/ 23813 w 2267"/>
              <a:gd name="T27" fmla="*/ 1265237 h 3027"/>
              <a:gd name="T28" fmla="*/ 0 w 2267"/>
              <a:gd name="T29" fmla="*/ 1371600 h 3027"/>
              <a:gd name="T30" fmla="*/ 58738 w 2267"/>
              <a:gd name="T31" fmla="*/ 1628775 h 3027"/>
              <a:gd name="T32" fmla="*/ 222250 w 2267"/>
              <a:gd name="T33" fmla="*/ 1933575 h 3027"/>
              <a:gd name="T34" fmla="*/ 374650 w 2267"/>
              <a:gd name="T35" fmla="*/ 2719387 h 3027"/>
              <a:gd name="T36" fmla="*/ 433388 w 2267"/>
              <a:gd name="T37" fmla="*/ 3259137 h 3027"/>
              <a:gd name="T38" fmla="*/ 457200 w 2267"/>
              <a:gd name="T39" fmla="*/ 3387725 h 3027"/>
              <a:gd name="T40" fmla="*/ 644525 w 2267"/>
              <a:gd name="T41" fmla="*/ 4090987 h 3027"/>
              <a:gd name="T42" fmla="*/ 714375 w 2267"/>
              <a:gd name="T43" fmla="*/ 4232275 h 3027"/>
              <a:gd name="T44" fmla="*/ 1136650 w 2267"/>
              <a:gd name="T45" fmla="*/ 4595812 h 3027"/>
              <a:gd name="T46" fmla="*/ 1289050 w 2267"/>
              <a:gd name="T47" fmla="*/ 4689475 h 3027"/>
              <a:gd name="T48" fmla="*/ 1735138 w 2267"/>
              <a:gd name="T49" fmla="*/ 4783137 h 3027"/>
              <a:gd name="T50" fmla="*/ 2251075 w 2267"/>
              <a:gd name="T51" fmla="*/ 4700587 h 3027"/>
              <a:gd name="T52" fmla="*/ 2414588 w 2267"/>
              <a:gd name="T53" fmla="*/ 4548187 h 3027"/>
              <a:gd name="T54" fmla="*/ 2486025 w 2267"/>
              <a:gd name="T55" fmla="*/ 4478337 h 3027"/>
              <a:gd name="T56" fmla="*/ 2590800 w 2267"/>
              <a:gd name="T57" fmla="*/ 4278312 h 3027"/>
              <a:gd name="T58" fmla="*/ 2638425 w 2267"/>
              <a:gd name="T59" fmla="*/ 4043362 h 3027"/>
              <a:gd name="T60" fmla="*/ 2566988 w 2267"/>
              <a:gd name="T61" fmla="*/ 3433762 h 3027"/>
              <a:gd name="T62" fmla="*/ 2520950 w 2267"/>
              <a:gd name="T63" fmla="*/ 3305175 h 3027"/>
              <a:gd name="T64" fmla="*/ 2414588 w 2267"/>
              <a:gd name="T65" fmla="*/ 2965450 h 3027"/>
              <a:gd name="T66" fmla="*/ 2333625 w 2267"/>
              <a:gd name="T67" fmla="*/ 2684462 h 3027"/>
              <a:gd name="T68" fmla="*/ 2286000 w 2267"/>
              <a:gd name="T69" fmla="*/ 2555875 h 3027"/>
              <a:gd name="T70" fmla="*/ 2157413 w 2267"/>
              <a:gd name="T71" fmla="*/ 2144712 h 3027"/>
              <a:gd name="T72" fmla="*/ 2074863 w 2267"/>
              <a:gd name="T73" fmla="*/ 1628775 h 3027"/>
              <a:gd name="T74" fmla="*/ 2109788 w 2267"/>
              <a:gd name="T75" fmla="*/ 1125537 h 3027"/>
              <a:gd name="T76" fmla="*/ 2181225 w 2267"/>
              <a:gd name="T77" fmla="*/ 1019175 h 3027"/>
              <a:gd name="T78" fmla="*/ 2813050 w 2267"/>
              <a:gd name="T79" fmla="*/ 762000 h 3027"/>
              <a:gd name="T80" fmla="*/ 2989263 w 2267"/>
              <a:gd name="T81" fmla="*/ 749300 h 3027"/>
              <a:gd name="T82" fmla="*/ 3211513 w 2267"/>
              <a:gd name="T83" fmla="*/ 738187 h 3027"/>
              <a:gd name="T84" fmla="*/ 3552825 w 2267"/>
              <a:gd name="T85" fmla="*/ 527050 h 3027"/>
              <a:gd name="T86" fmla="*/ 3598863 w 2267"/>
              <a:gd name="T87" fmla="*/ 398462 h 3027"/>
              <a:gd name="T88" fmla="*/ 3575050 w 2267"/>
              <a:gd name="T89" fmla="*/ 198437 h 3027"/>
              <a:gd name="T90" fmla="*/ 3282950 w 2267"/>
              <a:gd name="T91" fmla="*/ 34925 h 3027"/>
              <a:gd name="T92" fmla="*/ 2790825 w 2267"/>
              <a:gd name="T93" fmla="*/ 0 h 3027"/>
              <a:gd name="T94" fmla="*/ 2566988 w 2267"/>
              <a:gd name="T95" fmla="*/ 34925 h 3027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2267" h="3027">
                <a:moveTo>
                  <a:pt x="1684" y="51"/>
                </a:moveTo>
                <a:cubicBezTo>
                  <a:pt x="1647" y="59"/>
                  <a:pt x="1617" y="74"/>
                  <a:pt x="1580" y="81"/>
                </a:cubicBezTo>
                <a:cubicBezTo>
                  <a:pt x="1481" y="132"/>
                  <a:pt x="1365" y="151"/>
                  <a:pt x="1255" y="162"/>
                </a:cubicBezTo>
                <a:cubicBezTo>
                  <a:pt x="1191" y="176"/>
                  <a:pt x="1127" y="187"/>
                  <a:pt x="1063" y="199"/>
                </a:cubicBezTo>
                <a:cubicBezTo>
                  <a:pt x="1023" y="207"/>
                  <a:pt x="985" y="227"/>
                  <a:pt x="945" y="236"/>
                </a:cubicBezTo>
                <a:cubicBezTo>
                  <a:pt x="877" y="283"/>
                  <a:pt x="787" y="306"/>
                  <a:pt x="709" y="332"/>
                </a:cubicBezTo>
                <a:cubicBezTo>
                  <a:pt x="649" y="352"/>
                  <a:pt x="592" y="382"/>
                  <a:pt x="532" y="399"/>
                </a:cubicBezTo>
                <a:cubicBezTo>
                  <a:pt x="495" y="423"/>
                  <a:pt x="456" y="452"/>
                  <a:pt x="414" y="465"/>
                </a:cubicBezTo>
                <a:cubicBezTo>
                  <a:pt x="349" y="513"/>
                  <a:pt x="271" y="547"/>
                  <a:pt x="199" y="583"/>
                </a:cubicBezTo>
                <a:cubicBezTo>
                  <a:pt x="159" y="603"/>
                  <a:pt x="172" y="597"/>
                  <a:pt x="126" y="627"/>
                </a:cubicBezTo>
                <a:cubicBezTo>
                  <a:pt x="111" y="637"/>
                  <a:pt x="81" y="657"/>
                  <a:pt x="81" y="657"/>
                </a:cubicBezTo>
                <a:cubicBezTo>
                  <a:pt x="71" y="672"/>
                  <a:pt x="62" y="686"/>
                  <a:pt x="52" y="701"/>
                </a:cubicBezTo>
                <a:cubicBezTo>
                  <a:pt x="47" y="708"/>
                  <a:pt x="37" y="723"/>
                  <a:pt x="37" y="723"/>
                </a:cubicBezTo>
                <a:cubicBezTo>
                  <a:pt x="30" y="747"/>
                  <a:pt x="21" y="772"/>
                  <a:pt x="15" y="797"/>
                </a:cubicBezTo>
                <a:cubicBezTo>
                  <a:pt x="10" y="819"/>
                  <a:pt x="0" y="864"/>
                  <a:pt x="0" y="864"/>
                </a:cubicBezTo>
                <a:cubicBezTo>
                  <a:pt x="5" y="920"/>
                  <a:pt x="5" y="979"/>
                  <a:pt x="37" y="1026"/>
                </a:cubicBezTo>
                <a:cubicBezTo>
                  <a:pt x="53" y="1095"/>
                  <a:pt x="108" y="1154"/>
                  <a:pt x="140" y="1218"/>
                </a:cubicBezTo>
                <a:cubicBezTo>
                  <a:pt x="214" y="1367"/>
                  <a:pt x="222" y="1552"/>
                  <a:pt x="236" y="1713"/>
                </a:cubicBezTo>
                <a:cubicBezTo>
                  <a:pt x="246" y="1823"/>
                  <a:pt x="253" y="1946"/>
                  <a:pt x="273" y="2053"/>
                </a:cubicBezTo>
                <a:cubicBezTo>
                  <a:pt x="278" y="2080"/>
                  <a:pt x="288" y="2134"/>
                  <a:pt x="288" y="2134"/>
                </a:cubicBezTo>
                <a:cubicBezTo>
                  <a:pt x="302" y="2312"/>
                  <a:pt x="344" y="2415"/>
                  <a:pt x="406" y="2577"/>
                </a:cubicBezTo>
                <a:cubicBezTo>
                  <a:pt x="418" y="2607"/>
                  <a:pt x="430" y="2640"/>
                  <a:pt x="450" y="2666"/>
                </a:cubicBezTo>
                <a:cubicBezTo>
                  <a:pt x="520" y="2760"/>
                  <a:pt x="614" y="2839"/>
                  <a:pt x="716" y="2895"/>
                </a:cubicBezTo>
                <a:cubicBezTo>
                  <a:pt x="749" y="2913"/>
                  <a:pt x="777" y="2939"/>
                  <a:pt x="812" y="2954"/>
                </a:cubicBezTo>
                <a:cubicBezTo>
                  <a:pt x="901" y="2993"/>
                  <a:pt x="998" y="3004"/>
                  <a:pt x="1093" y="3013"/>
                </a:cubicBezTo>
                <a:cubicBezTo>
                  <a:pt x="1206" y="3009"/>
                  <a:pt x="1321" y="3027"/>
                  <a:pt x="1418" y="2961"/>
                </a:cubicBezTo>
                <a:cubicBezTo>
                  <a:pt x="1446" y="2920"/>
                  <a:pt x="1485" y="2897"/>
                  <a:pt x="1521" y="2865"/>
                </a:cubicBezTo>
                <a:cubicBezTo>
                  <a:pt x="1537" y="2851"/>
                  <a:pt x="1566" y="2821"/>
                  <a:pt x="1566" y="2821"/>
                </a:cubicBezTo>
                <a:cubicBezTo>
                  <a:pt x="1586" y="2778"/>
                  <a:pt x="1608" y="2736"/>
                  <a:pt x="1632" y="2695"/>
                </a:cubicBezTo>
                <a:cubicBezTo>
                  <a:pt x="1644" y="2646"/>
                  <a:pt x="1645" y="2595"/>
                  <a:pt x="1662" y="2547"/>
                </a:cubicBezTo>
                <a:cubicBezTo>
                  <a:pt x="1680" y="2418"/>
                  <a:pt x="1658" y="2286"/>
                  <a:pt x="1617" y="2163"/>
                </a:cubicBezTo>
                <a:cubicBezTo>
                  <a:pt x="1589" y="2078"/>
                  <a:pt x="1618" y="2129"/>
                  <a:pt x="1588" y="2082"/>
                </a:cubicBezTo>
                <a:cubicBezTo>
                  <a:pt x="1571" y="2019"/>
                  <a:pt x="1557" y="1921"/>
                  <a:pt x="1521" y="1868"/>
                </a:cubicBezTo>
                <a:cubicBezTo>
                  <a:pt x="1509" y="1806"/>
                  <a:pt x="1489" y="1751"/>
                  <a:pt x="1470" y="1691"/>
                </a:cubicBezTo>
                <a:cubicBezTo>
                  <a:pt x="1460" y="1660"/>
                  <a:pt x="1458" y="1637"/>
                  <a:pt x="1440" y="1610"/>
                </a:cubicBezTo>
                <a:cubicBezTo>
                  <a:pt x="1423" y="1522"/>
                  <a:pt x="1381" y="1438"/>
                  <a:pt x="1359" y="1351"/>
                </a:cubicBezTo>
                <a:cubicBezTo>
                  <a:pt x="1332" y="1246"/>
                  <a:pt x="1317" y="1133"/>
                  <a:pt x="1307" y="1026"/>
                </a:cubicBezTo>
                <a:cubicBezTo>
                  <a:pt x="1310" y="926"/>
                  <a:pt x="1299" y="810"/>
                  <a:pt x="1329" y="709"/>
                </a:cubicBezTo>
                <a:cubicBezTo>
                  <a:pt x="1338" y="678"/>
                  <a:pt x="1354" y="666"/>
                  <a:pt x="1374" y="642"/>
                </a:cubicBezTo>
                <a:cubicBezTo>
                  <a:pt x="1475" y="522"/>
                  <a:pt x="1620" y="493"/>
                  <a:pt x="1772" y="480"/>
                </a:cubicBezTo>
                <a:cubicBezTo>
                  <a:pt x="1809" y="477"/>
                  <a:pt x="1846" y="474"/>
                  <a:pt x="1883" y="472"/>
                </a:cubicBezTo>
                <a:cubicBezTo>
                  <a:pt x="1930" y="469"/>
                  <a:pt x="1976" y="467"/>
                  <a:pt x="2023" y="465"/>
                </a:cubicBezTo>
                <a:cubicBezTo>
                  <a:pt x="2101" y="450"/>
                  <a:pt x="2197" y="405"/>
                  <a:pt x="2238" y="332"/>
                </a:cubicBezTo>
                <a:cubicBezTo>
                  <a:pt x="2253" y="306"/>
                  <a:pt x="2258" y="279"/>
                  <a:pt x="2267" y="251"/>
                </a:cubicBezTo>
                <a:cubicBezTo>
                  <a:pt x="2265" y="229"/>
                  <a:pt x="2266" y="159"/>
                  <a:pt x="2252" y="125"/>
                </a:cubicBezTo>
                <a:cubicBezTo>
                  <a:pt x="2229" y="69"/>
                  <a:pt x="2125" y="33"/>
                  <a:pt x="2068" y="22"/>
                </a:cubicBezTo>
                <a:cubicBezTo>
                  <a:pt x="1959" y="29"/>
                  <a:pt x="1865" y="15"/>
                  <a:pt x="1758" y="0"/>
                </a:cubicBezTo>
                <a:cubicBezTo>
                  <a:pt x="1710" y="9"/>
                  <a:pt x="1667" y="22"/>
                  <a:pt x="1617" y="22"/>
                </a:cubicBezTo>
              </a:path>
            </a:pathLst>
          </a:cu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82298" name="Text Box 26">
            <a:extLst>
              <a:ext uri="{FF2B5EF4-FFF2-40B4-BE49-F238E27FC236}">
                <a16:creationId xmlns:a16="http://schemas.microsoft.com/office/drawing/2014/main" id="{D4B90561-914F-3A49-9FE0-329AD76137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5638800"/>
            <a:ext cx="3352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sz="2400" b="1">
                <a:latin typeface="Courier New" charset="0"/>
              </a:rPr>
              <a:t>.profile</a:t>
            </a:r>
            <a:br>
              <a:rPr lang="en-US" altLang="x-none" sz="2400" b="1">
                <a:latin typeface="Courier New" charset="0"/>
              </a:rPr>
            </a:br>
            <a:r>
              <a:rPr lang="en-US" altLang="x-none" sz="2400" b="1">
                <a:latin typeface="Courier New" charset="0"/>
              </a:rPr>
              <a:t>./.profile</a:t>
            </a:r>
            <a:br>
              <a:rPr lang="en-US" altLang="x-none" sz="2400" b="1">
                <a:latin typeface="Courier New" charset="0"/>
              </a:rPr>
            </a:br>
            <a:r>
              <a:rPr lang="en-US" altLang="x-none" sz="2400" b="1">
                <a:latin typeface="Courier New" charset="0"/>
              </a:rPr>
              <a:t>../wm4/.profile</a:t>
            </a:r>
          </a:p>
        </p:txBody>
      </p:sp>
      <p:sp>
        <p:nvSpPr>
          <p:cNvPr id="182299" name="Rectangle 27">
            <a:extLst>
              <a:ext uri="{FF2B5EF4-FFF2-40B4-BE49-F238E27FC236}">
                <a16:creationId xmlns:a16="http://schemas.microsoft.com/office/drawing/2014/main" id="{9F255FD7-B593-4F43-9ED8-A4F62C043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143000"/>
            <a:ext cx="8229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x-none" sz="2800">
                <a:latin typeface="Times New Roman" charset="0"/>
              </a:rPr>
              <a:t>	</a:t>
            </a:r>
            <a:r>
              <a:rPr lang="en-US" altLang="x-none" sz="2800" i="1">
                <a:latin typeface="Times New Roman" charset="0"/>
              </a:rPr>
              <a:t>A pathname </a:t>
            </a:r>
            <a:r>
              <a:rPr lang="en-US" altLang="x-none" sz="2800" b="1" i="1">
                <a:solidFill>
                  <a:srgbClr val="FF0066"/>
                </a:solidFill>
                <a:latin typeface="Times New Roman" charset="0"/>
              </a:rPr>
              <a:t>relative</a:t>
            </a:r>
            <a:r>
              <a:rPr lang="en-US" altLang="x-none" sz="2800" i="1">
                <a:latin typeface="Times New Roman" charset="0"/>
              </a:rPr>
              <a:t> to the working directory (as opposed to </a:t>
            </a:r>
            <a:r>
              <a:rPr lang="en-US" altLang="x-none" sz="2800" b="1" i="1">
                <a:solidFill>
                  <a:srgbClr val="FF0066"/>
                </a:solidFill>
                <a:latin typeface="Times New Roman" charset="0"/>
              </a:rPr>
              <a:t>absolute pathname</a:t>
            </a:r>
            <a:r>
              <a:rPr lang="en-US" altLang="x-none" sz="2800" i="1">
                <a:latin typeface="Times New Roman" charset="0"/>
              </a:rPr>
              <a:t>)</a:t>
            </a:r>
          </a:p>
        </p:txBody>
      </p:sp>
      <p:sp>
        <p:nvSpPr>
          <p:cNvPr id="182300" name="Freeform 28">
            <a:extLst>
              <a:ext uri="{FF2B5EF4-FFF2-40B4-BE49-F238E27FC236}">
                <a16:creationId xmlns:a16="http://schemas.microsoft.com/office/drawing/2014/main" id="{8DE2CD5F-016E-3E4C-904E-E7D29E072531}"/>
              </a:ext>
            </a:extLst>
          </p:cNvPr>
          <p:cNvSpPr>
            <a:spLocks/>
          </p:cNvSpPr>
          <p:nvPr/>
        </p:nvSpPr>
        <p:spPr bwMode="auto">
          <a:xfrm>
            <a:off x="2133600" y="4114800"/>
            <a:ext cx="1462088" cy="1119188"/>
          </a:xfrm>
          <a:custGeom>
            <a:avLst/>
            <a:gdLst>
              <a:gd name="T0" fmla="*/ 384175 w 921"/>
              <a:gd name="T1" fmla="*/ 1077913 h 705"/>
              <a:gd name="T2" fmla="*/ 31750 w 921"/>
              <a:gd name="T3" fmla="*/ 879475 h 705"/>
              <a:gd name="T4" fmla="*/ 196850 w 921"/>
              <a:gd name="T5" fmla="*/ 398463 h 705"/>
              <a:gd name="T6" fmla="*/ 277813 w 921"/>
              <a:gd name="T7" fmla="*/ 292100 h 705"/>
              <a:gd name="T8" fmla="*/ 571500 w 921"/>
              <a:gd name="T9" fmla="*/ 69850 h 705"/>
              <a:gd name="T10" fmla="*/ 817563 w 921"/>
              <a:gd name="T11" fmla="*/ 0 h 705"/>
              <a:gd name="T12" fmla="*/ 958850 w 921"/>
              <a:gd name="T13" fmla="*/ 23813 h 705"/>
              <a:gd name="T14" fmla="*/ 1111250 w 921"/>
              <a:gd name="T15" fmla="*/ 58738 h 705"/>
              <a:gd name="T16" fmla="*/ 1403350 w 921"/>
              <a:gd name="T17" fmla="*/ 233363 h 705"/>
              <a:gd name="T18" fmla="*/ 1462088 w 921"/>
              <a:gd name="T19" fmla="*/ 444500 h 705"/>
              <a:gd name="T20" fmla="*/ 1427163 w 921"/>
              <a:gd name="T21" fmla="*/ 690563 h 705"/>
              <a:gd name="T22" fmla="*/ 1322388 w 921"/>
              <a:gd name="T23" fmla="*/ 831850 h 705"/>
              <a:gd name="T24" fmla="*/ 876300 w 921"/>
              <a:gd name="T25" fmla="*/ 1019175 h 705"/>
              <a:gd name="T26" fmla="*/ 466725 w 921"/>
              <a:gd name="T27" fmla="*/ 1066800 h 705"/>
              <a:gd name="T28" fmla="*/ 384175 w 921"/>
              <a:gd name="T29" fmla="*/ 1077913 h 70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921" h="705">
                <a:moveTo>
                  <a:pt x="242" y="679"/>
                </a:moveTo>
                <a:cubicBezTo>
                  <a:pt x="115" y="650"/>
                  <a:pt x="92" y="649"/>
                  <a:pt x="20" y="554"/>
                </a:cubicBezTo>
                <a:cubicBezTo>
                  <a:pt x="0" y="448"/>
                  <a:pt x="49" y="326"/>
                  <a:pt x="124" y="251"/>
                </a:cubicBezTo>
                <a:cubicBezTo>
                  <a:pt x="139" y="220"/>
                  <a:pt x="147" y="203"/>
                  <a:pt x="175" y="184"/>
                </a:cubicBezTo>
                <a:cubicBezTo>
                  <a:pt x="215" y="125"/>
                  <a:pt x="292" y="66"/>
                  <a:pt x="360" y="44"/>
                </a:cubicBezTo>
                <a:cubicBezTo>
                  <a:pt x="405" y="13"/>
                  <a:pt x="462" y="6"/>
                  <a:pt x="515" y="0"/>
                </a:cubicBezTo>
                <a:cubicBezTo>
                  <a:pt x="607" y="11"/>
                  <a:pt x="543" y="1"/>
                  <a:pt x="604" y="15"/>
                </a:cubicBezTo>
                <a:cubicBezTo>
                  <a:pt x="636" y="23"/>
                  <a:pt x="700" y="37"/>
                  <a:pt x="700" y="37"/>
                </a:cubicBezTo>
                <a:cubicBezTo>
                  <a:pt x="763" y="67"/>
                  <a:pt x="834" y="97"/>
                  <a:pt x="884" y="147"/>
                </a:cubicBezTo>
                <a:cubicBezTo>
                  <a:pt x="899" y="191"/>
                  <a:pt x="907" y="236"/>
                  <a:pt x="921" y="280"/>
                </a:cubicBezTo>
                <a:cubicBezTo>
                  <a:pt x="917" y="324"/>
                  <a:pt x="917" y="391"/>
                  <a:pt x="899" y="435"/>
                </a:cubicBezTo>
                <a:cubicBezTo>
                  <a:pt x="885" y="471"/>
                  <a:pt x="857" y="496"/>
                  <a:pt x="833" y="524"/>
                </a:cubicBezTo>
                <a:cubicBezTo>
                  <a:pt x="755" y="614"/>
                  <a:pt x="669" y="633"/>
                  <a:pt x="552" y="642"/>
                </a:cubicBezTo>
                <a:cubicBezTo>
                  <a:pt x="466" y="658"/>
                  <a:pt x="380" y="663"/>
                  <a:pt x="294" y="672"/>
                </a:cubicBezTo>
                <a:cubicBezTo>
                  <a:pt x="239" y="688"/>
                  <a:pt x="242" y="705"/>
                  <a:pt x="242" y="679"/>
                </a:cubicBezTo>
                <a:close/>
              </a:path>
            </a:pathLst>
          </a:custGeom>
          <a:noFill/>
          <a:ln w="508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82301" name="Rectangle 29">
            <a:extLst>
              <a:ext uri="{FF2B5EF4-FFF2-40B4-BE49-F238E27FC236}">
                <a16:creationId xmlns:a16="http://schemas.microsoft.com/office/drawing/2014/main" id="{1FAAAC9A-68F2-6C4B-91D4-4153DA8E3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724400"/>
            <a:ext cx="4724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x-none" sz="2800">
                <a:latin typeface="Times New Roman" charset="0"/>
              </a:rPr>
              <a:t>	</a:t>
            </a:r>
            <a:r>
              <a:rPr lang="en-US" altLang="x-none" sz="2800" b="1" i="1">
                <a:solidFill>
                  <a:srgbClr val="FF0066"/>
                </a:solidFill>
                <a:latin typeface="Times New Roman" charset="0"/>
              </a:rPr>
              <a:t>..</a:t>
            </a:r>
            <a:r>
              <a:rPr lang="en-US" altLang="x-none" sz="2800" i="1">
                <a:latin typeface="Times New Roman" charset="0"/>
              </a:rPr>
              <a:t> </a:t>
            </a:r>
            <a:r>
              <a:rPr lang="en-US" altLang="x-none" sz="2800" b="1" i="1">
                <a:latin typeface="Times New Roman" charset="0"/>
              </a:rPr>
              <a:t>refers to parent directory</a:t>
            </a:r>
            <a:br>
              <a:rPr lang="en-US" altLang="x-none" sz="2800" i="1">
                <a:latin typeface="Times New Roman" charset="0"/>
              </a:rPr>
            </a:br>
            <a:r>
              <a:rPr lang="en-US" altLang="x-none" sz="2800" b="1" i="1">
                <a:solidFill>
                  <a:srgbClr val="FF0066"/>
                </a:solidFill>
                <a:latin typeface="Times New Roman" charset="0"/>
              </a:rPr>
              <a:t>.</a:t>
            </a:r>
            <a:r>
              <a:rPr lang="en-US" altLang="x-none" sz="2800" i="1">
                <a:latin typeface="Times New Roman" charset="0"/>
              </a:rPr>
              <a:t> </a:t>
            </a:r>
            <a:r>
              <a:rPr lang="en-US" altLang="x-none" sz="2800" b="1" i="1">
                <a:latin typeface="Times New Roman" charset="0"/>
              </a:rPr>
              <a:t>refers to current directory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C3A0FDBA-4D78-174C-920B-C118E62C71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pt-BR" altLang="x-none" b="1" err="1">
                <a:solidFill>
                  <a:srgbClr val="0000FF"/>
                </a:solidFill>
              </a:rPr>
              <a:t>Course</a:t>
            </a:r>
            <a:r>
              <a:rPr lang="pt-BR" altLang="x-none" b="1">
                <a:solidFill>
                  <a:srgbClr val="0000FF"/>
                </a:solidFill>
              </a:rPr>
              <a:t> </a:t>
            </a:r>
            <a:r>
              <a:rPr lang="pt-BR" altLang="x-none" b="1" err="1">
                <a:solidFill>
                  <a:srgbClr val="0000FF"/>
                </a:solidFill>
              </a:rPr>
              <a:t>Outline</a:t>
            </a:r>
            <a:endParaRPr lang="pt-BR" altLang="x-none" b="1">
              <a:solidFill>
                <a:srgbClr val="0000FF"/>
              </a:solidFill>
            </a:endParaRP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8C1CF3CF-BBEF-5444-8822-741C14D017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ts val="700"/>
              </a:spcBef>
              <a:buFont typeface="Wingdings" charset="2"/>
              <a:buChar char="Ø"/>
              <a:defRPr/>
            </a:pPr>
            <a:r>
              <a:rPr lang="en-GB" altLang="x-none" sz="2600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GB" altLang="x-none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Introduction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Wingdings" charset="2"/>
              <a:buChar char="Ø"/>
              <a:defRPr/>
            </a:pPr>
            <a:endParaRPr lang="en-US" altLang="x-none" sz="2800" b="1"/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Wingdings" charset="2"/>
              <a:buChar char="Ø"/>
              <a:defRPr/>
            </a:pPr>
            <a:r>
              <a:rPr lang="en-US" altLang="x-none" sz="2800" b="1"/>
              <a:t>Operating system overview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Wingdings" charset="2"/>
              <a:buChar char="Ø"/>
              <a:defRPr/>
            </a:pPr>
            <a:endParaRPr lang="en-US" altLang="x-none" sz="2800" b="1"/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Wingdings" charset="2"/>
              <a:buChar char="Ø"/>
              <a:defRPr/>
            </a:pPr>
            <a:r>
              <a:rPr lang="en-US" altLang="x-none" sz="2800" b="1"/>
              <a:t>UNIX utilities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Wingdings" charset="2"/>
              <a:buChar char="Ø"/>
              <a:defRPr/>
            </a:pPr>
            <a:endParaRPr lang="en-US" altLang="x-none" sz="2800" b="1"/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Wingdings" charset="2"/>
              <a:buChar char="Ø"/>
              <a:defRPr/>
            </a:pPr>
            <a:r>
              <a:rPr lang="en-US" altLang="x-none" sz="2800" b="1"/>
              <a:t>Scripting languages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Wingdings" charset="2"/>
              <a:buChar char="Ø"/>
              <a:defRPr/>
            </a:pPr>
            <a:endParaRPr lang="en-US" altLang="x-none" sz="2800" b="1"/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Wingdings" charset="2"/>
              <a:buChar char="Ø"/>
              <a:defRPr/>
            </a:pPr>
            <a:r>
              <a:rPr lang="en-US" altLang="x-none" sz="2800" b="1"/>
              <a:t>Programming tools</a:t>
            </a:r>
            <a:endParaRPr lang="en-GB" altLang="x-none" sz="2600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Wingdings" charset="2"/>
              <a:buChar char="Ø"/>
              <a:defRPr/>
            </a:pPr>
            <a:endParaRPr lang="pt-BR" altLang="x-none" sz="26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>
            <a:extLst>
              <a:ext uri="{FF2B5EF4-FFF2-40B4-BE49-F238E27FC236}">
                <a16:creationId xmlns:a16="http://schemas.microsoft.com/office/drawing/2014/main" id="{53E7CF60-0D75-A540-BF23-7181B8DEC6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Files and Directories</a:t>
            </a:r>
          </a:p>
        </p:txBody>
      </p:sp>
      <p:sp>
        <p:nvSpPr>
          <p:cNvPr id="184323" name="Rectangle 3">
            <a:extLst>
              <a:ext uri="{FF2B5EF4-FFF2-40B4-BE49-F238E27FC236}">
                <a16:creationId xmlns:a16="http://schemas.microsoft.com/office/drawing/2014/main" id="{BEAB8DAC-F5F4-7546-B1BE-CF1107BB0C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sz="2800" b="1">
                <a:solidFill>
                  <a:srgbClr val="0000FF"/>
                </a:solidFill>
              </a:rPr>
              <a:t>Files are just a sequence of bytes</a:t>
            </a:r>
          </a:p>
          <a:p>
            <a:pPr lvl="1" eaLnBrk="1" hangingPunct="1">
              <a:defRPr/>
            </a:pPr>
            <a:r>
              <a:rPr lang="en-US" altLang="x-none" sz="2400"/>
              <a:t>No file types (data vs. executable)</a:t>
            </a:r>
          </a:p>
          <a:p>
            <a:pPr lvl="1" eaLnBrk="1" hangingPunct="1">
              <a:defRPr/>
            </a:pPr>
            <a:r>
              <a:rPr lang="en-US" altLang="x-none" sz="2400"/>
              <a:t>No sections</a:t>
            </a:r>
          </a:p>
          <a:p>
            <a:pPr lvl="1" eaLnBrk="1" hangingPunct="1">
              <a:defRPr/>
            </a:pPr>
            <a:r>
              <a:rPr lang="en-US" altLang="x-none" sz="2400"/>
              <a:t>Example of UNIX philosophy</a:t>
            </a:r>
          </a:p>
          <a:p>
            <a:pPr eaLnBrk="1" hangingPunct="1">
              <a:defRPr/>
            </a:pPr>
            <a:r>
              <a:rPr lang="en-US" altLang="x-none" sz="2800" b="1">
                <a:solidFill>
                  <a:srgbClr val="0000FF"/>
                </a:solidFill>
              </a:rPr>
              <a:t>Directories are a list of files and status of the files:</a:t>
            </a:r>
          </a:p>
          <a:p>
            <a:pPr lvl="1" eaLnBrk="1" hangingPunct="1">
              <a:defRPr/>
            </a:pPr>
            <a:r>
              <a:rPr lang="en-US" altLang="x-none" sz="2400"/>
              <a:t>Creation date</a:t>
            </a:r>
          </a:p>
          <a:p>
            <a:pPr lvl="1" eaLnBrk="1" hangingPunct="1">
              <a:defRPr/>
            </a:pPr>
            <a:r>
              <a:rPr lang="en-US" altLang="x-none" sz="2400"/>
              <a:t>Attributes</a:t>
            </a:r>
          </a:p>
          <a:p>
            <a:pPr lvl="1" eaLnBrk="1" hangingPunct="1">
              <a:defRPr/>
            </a:pPr>
            <a:r>
              <a:rPr lang="en-US" altLang="x-none" sz="2400"/>
              <a:t>etc.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>
            <a:extLst>
              <a:ext uri="{FF2B5EF4-FFF2-40B4-BE49-F238E27FC236}">
                <a16:creationId xmlns:a16="http://schemas.microsoft.com/office/drawing/2014/main" id="{25B45FEE-578A-FD40-8187-AA7229290F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Tilde (</a:t>
            </a:r>
            <a:r>
              <a:rPr lang="en-US" altLang="x-none" b="1">
                <a:solidFill>
                  <a:srgbClr val="FF0000"/>
                </a:solidFill>
                <a:latin typeface="Courier New" charset="0"/>
              </a:rPr>
              <a:t>~</a:t>
            </a:r>
            <a:r>
              <a:rPr lang="en-US" altLang="x-none" b="1">
                <a:solidFill>
                  <a:srgbClr val="0000FF"/>
                </a:solidFill>
              </a:rPr>
              <a:t>) Expansion</a:t>
            </a:r>
          </a:p>
        </p:txBody>
      </p:sp>
      <p:sp>
        <p:nvSpPr>
          <p:cNvPr id="186371" name="Rectangle 3">
            <a:extLst>
              <a:ext uri="{FF2B5EF4-FFF2-40B4-BE49-F238E27FC236}">
                <a16:creationId xmlns:a16="http://schemas.microsoft.com/office/drawing/2014/main" id="{DE1863A9-2FF6-9F47-BF14-6908868D4D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Each user has a </a:t>
            </a:r>
            <a:r>
              <a:rPr lang="en-US" altLang="x-none" b="1" i="1">
                <a:solidFill>
                  <a:srgbClr val="0000FF"/>
                </a:solidFill>
              </a:rPr>
              <a:t>home</a:t>
            </a:r>
            <a:r>
              <a:rPr lang="en-US" altLang="x-none" b="1">
                <a:solidFill>
                  <a:srgbClr val="0000FF"/>
                </a:solidFill>
              </a:rPr>
              <a:t> directory</a:t>
            </a:r>
          </a:p>
          <a:p>
            <a:pPr eaLnBrk="1" hangingPunct="1">
              <a:defRPr/>
            </a:pPr>
            <a:r>
              <a:rPr lang="en-US" altLang="x-none"/>
              <a:t>Most shells (</a:t>
            </a:r>
            <a:r>
              <a:rPr lang="en-US" altLang="x-none" err="1"/>
              <a:t>ksh</a:t>
            </a:r>
            <a:r>
              <a:rPr lang="en-US" altLang="x-none"/>
              <a:t>, </a:t>
            </a:r>
            <a:r>
              <a:rPr lang="en-US" altLang="x-none" err="1"/>
              <a:t>csh</a:t>
            </a:r>
            <a:r>
              <a:rPr lang="en-US" altLang="x-none"/>
              <a:t>) support </a:t>
            </a:r>
            <a:r>
              <a:rPr lang="en-US" altLang="x-none" b="1">
                <a:solidFill>
                  <a:srgbClr val="0000FF"/>
                </a:solidFill>
                <a:latin typeface="Courier New" charset="0"/>
              </a:rPr>
              <a:t>~</a:t>
            </a:r>
            <a:r>
              <a:rPr lang="en-US" altLang="x-none"/>
              <a:t> operator:</a:t>
            </a:r>
          </a:p>
          <a:p>
            <a:pPr lvl="1" eaLnBrk="1" hangingPunct="1">
              <a:defRPr/>
            </a:pPr>
            <a:r>
              <a:rPr lang="en-US" altLang="x-none" b="1">
                <a:solidFill>
                  <a:srgbClr val="0000FF"/>
                </a:solidFill>
                <a:latin typeface="Courier New" charset="0"/>
              </a:rPr>
              <a:t>~</a:t>
            </a:r>
            <a:r>
              <a:rPr lang="en-US" altLang="x-none">
                <a:solidFill>
                  <a:srgbClr val="0000FF"/>
                </a:solidFill>
              </a:rPr>
              <a:t> expands to my home directory</a:t>
            </a:r>
          </a:p>
          <a:p>
            <a:pPr lvl="2" eaLnBrk="1" hangingPunct="1">
              <a:defRPr/>
            </a:pPr>
            <a:r>
              <a:rPr lang="en-US" altLang="x-none" sz="2000" b="1">
                <a:latin typeface="Courier New" charset="0"/>
              </a:rPr>
              <a:t>~/</a:t>
            </a:r>
            <a:r>
              <a:rPr lang="en-US" altLang="x-none" sz="2000" b="1" err="1">
                <a:latin typeface="Courier New" charset="0"/>
              </a:rPr>
              <a:t>myfile</a:t>
            </a:r>
            <a:r>
              <a:rPr lang="en-US" altLang="x-none" sz="2000" b="1">
                <a:latin typeface="Courier New" charset="0"/>
              </a:rPr>
              <a:t>  </a:t>
            </a:r>
            <a:r>
              <a:rPr lang="en-US" altLang="x-none" sz="2000" b="1">
                <a:latin typeface="Courier New" charset="0"/>
                <a:sym typeface="Wingdings" charset="2"/>
              </a:rPr>
              <a:t> /home/</a:t>
            </a:r>
            <a:r>
              <a:rPr lang="en-US" altLang="x-none" sz="2000" b="1" err="1">
                <a:latin typeface="Courier New" charset="0"/>
                <a:sym typeface="Wingdings" charset="2"/>
              </a:rPr>
              <a:t>kornj</a:t>
            </a:r>
            <a:r>
              <a:rPr lang="en-US" altLang="x-none" sz="2000" b="1">
                <a:latin typeface="Courier New" charset="0"/>
                <a:sym typeface="Wingdings" charset="2"/>
              </a:rPr>
              <a:t>/</a:t>
            </a:r>
            <a:r>
              <a:rPr lang="en-US" altLang="x-none" sz="2000" b="1" err="1">
                <a:latin typeface="Courier New" charset="0"/>
                <a:sym typeface="Wingdings" charset="2"/>
              </a:rPr>
              <a:t>myfile</a:t>
            </a:r>
            <a:endParaRPr lang="en-US" altLang="x-none" sz="2000" b="1">
              <a:latin typeface="Courier New" charset="0"/>
            </a:endParaRPr>
          </a:p>
          <a:p>
            <a:pPr lvl="1" eaLnBrk="1" hangingPunct="1">
              <a:defRPr/>
            </a:pPr>
            <a:r>
              <a:rPr lang="en-US" altLang="x-none" b="1">
                <a:latin typeface="Courier New" charset="0"/>
              </a:rPr>
              <a:t>~user</a:t>
            </a:r>
            <a:r>
              <a:rPr lang="en-US" altLang="x-none"/>
              <a:t> expands to user’s home directory</a:t>
            </a:r>
          </a:p>
          <a:p>
            <a:pPr lvl="2" eaLnBrk="1" hangingPunct="1">
              <a:defRPr/>
            </a:pPr>
            <a:r>
              <a:rPr lang="en-US" altLang="x-none" sz="2000" b="1">
                <a:latin typeface="Courier New" charset="0"/>
              </a:rPr>
              <a:t>~</a:t>
            </a:r>
            <a:r>
              <a:rPr lang="en-US" altLang="x-none" sz="2000" b="1" err="1">
                <a:latin typeface="Courier New" charset="0"/>
              </a:rPr>
              <a:t>unixtool</a:t>
            </a:r>
            <a:r>
              <a:rPr lang="en-US" altLang="x-none" sz="2000" b="1">
                <a:latin typeface="Courier New" charset="0"/>
              </a:rPr>
              <a:t>/file2  </a:t>
            </a:r>
            <a:r>
              <a:rPr lang="en-US" altLang="x-none" sz="2000" b="1">
                <a:latin typeface="Courier New" charset="0"/>
                <a:sym typeface="Wingdings" charset="2"/>
              </a:rPr>
              <a:t> /home/</a:t>
            </a:r>
            <a:r>
              <a:rPr lang="en-US" altLang="x-none" sz="2000" b="1" err="1">
                <a:latin typeface="Courier New" charset="0"/>
                <a:sym typeface="Wingdings" charset="2"/>
              </a:rPr>
              <a:t>unixtool</a:t>
            </a:r>
            <a:r>
              <a:rPr lang="en-US" altLang="x-none" sz="2000" b="1">
                <a:latin typeface="Courier New" charset="0"/>
                <a:sym typeface="Wingdings" charset="2"/>
              </a:rPr>
              <a:t>/file2</a:t>
            </a:r>
            <a:endParaRPr lang="en-US" altLang="x-none" sz="2000" b="1">
              <a:latin typeface="Courier New" charset="0"/>
            </a:endParaRPr>
          </a:p>
          <a:p>
            <a:pPr eaLnBrk="1" hangingPunct="1">
              <a:defRPr/>
            </a:pPr>
            <a:r>
              <a:rPr lang="en-US" altLang="x-none"/>
              <a:t>Useful because home directory locations vary by machine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>
            <a:extLst>
              <a:ext uri="{FF2B5EF4-FFF2-40B4-BE49-F238E27FC236}">
                <a16:creationId xmlns:a16="http://schemas.microsoft.com/office/drawing/2014/main" id="{0CF8F9AF-E709-4F48-B4B8-8417E59F89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Printing File Contents</a:t>
            </a:r>
          </a:p>
        </p:txBody>
      </p:sp>
      <p:sp>
        <p:nvSpPr>
          <p:cNvPr id="192515" name="Rectangle 3">
            <a:extLst>
              <a:ext uri="{FF2B5EF4-FFF2-40B4-BE49-F238E27FC236}">
                <a16:creationId xmlns:a16="http://schemas.microsoft.com/office/drawing/2014/main" id="{D9BE688E-E916-764A-AFA1-B982E74579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29600" cy="4419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sz="2800"/>
              <a:t>The </a:t>
            </a:r>
            <a:r>
              <a:rPr lang="en-US" altLang="x-none" sz="2800" b="1">
                <a:solidFill>
                  <a:srgbClr val="FF0066"/>
                </a:solidFill>
                <a:latin typeface="Courier New" charset="0"/>
              </a:rPr>
              <a:t>cat</a:t>
            </a:r>
            <a:r>
              <a:rPr lang="en-US" altLang="x-none" sz="2800"/>
              <a:t> command can be used to copy the contents of a file to the terminal. When invoked with a list of file names, it con</a:t>
            </a:r>
            <a:r>
              <a:rPr lang="en-US" altLang="x-none" sz="2800" b="1"/>
              <a:t>cat</a:t>
            </a:r>
            <a:r>
              <a:rPr lang="en-US" altLang="x-none" sz="2800"/>
              <a:t>enates them. </a:t>
            </a:r>
          </a:p>
          <a:p>
            <a:pPr eaLnBrk="1" hangingPunct="1">
              <a:defRPr/>
            </a:pPr>
            <a:r>
              <a:rPr lang="en-US" altLang="x-none" sz="2800"/>
              <a:t>Some options: </a:t>
            </a:r>
          </a:p>
          <a:p>
            <a:pPr marL="1150938" lvl="1" eaLnBrk="1" hangingPunct="1">
              <a:buFontTx/>
              <a:buNone/>
              <a:defRPr/>
            </a:pPr>
            <a:r>
              <a:rPr lang="en-US" altLang="x-none" sz="2400" b="1">
                <a:solidFill>
                  <a:srgbClr val="FF0066"/>
                </a:solidFill>
                <a:latin typeface="Courier New" charset="0"/>
              </a:rPr>
              <a:t>-n</a:t>
            </a:r>
            <a:r>
              <a:rPr lang="en-US" altLang="x-none" sz="2400" b="1">
                <a:latin typeface="Arial Unicode MS" charset="0"/>
              </a:rPr>
              <a:t>	</a:t>
            </a:r>
            <a:r>
              <a:rPr lang="en-US" altLang="x-none" sz="2400" b="1"/>
              <a:t>n</a:t>
            </a:r>
            <a:r>
              <a:rPr lang="en-US" altLang="x-none" sz="2400"/>
              <a:t>umber output lines (starting from 1)</a:t>
            </a:r>
          </a:p>
          <a:p>
            <a:pPr marL="1150938" lvl="1" eaLnBrk="1" hangingPunct="1">
              <a:buFontTx/>
              <a:buNone/>
              <a:defRPr/>
            </a:pPr>
            <a:r>
              <a:rPr lang="en-US" altLang="x-none" sz="2400" b="1">
                <a:solidFill>
                  <a:srgbClr val="FF0066"/>
                </a:solidFill>
                <a:latin typeface="Courier New" charset="0"/>
              </a:rPr>
              <a:t>-v</a:t>
            </a:r>
            <a:r>
              <a:rPr lang="en-US" altLang="x-none" sz="2400" b="1">
                <a:latin typeface="Arial Unicode MS" charset="0"/>
              </a:rPr>
              <a:t>	</a:t>
            </a:r>
            <a:r>
              <a:rPr lang="en-US" altLang="x-none" sz="2400"/>
              <a:t>display control-characters in </a:t>
            </a:r>
            <a:r>
              <a:rPr lang="en-US" altLang="x-none" sz="2400" b="1"/>
              <a:t>v</a:t>
            </a:r>
            <a:r>
              <a:rPr lang="en-US" altLang="x-none" sz="2400"/>
              <a:t>isible</a:t>
            </a:r>
            <a:br>
              <a:rPr lang="en-US" altLang="x-none" sz="2400"/>
            </a:br>
            <a:r>
              <a:rPr lang="en-US" altLang="x-none" sz="2400"/>
              <a:t>	form (e.g. </a:t>
            </a:r>
            <a:r>
              <a:rPr lang="en-US" altLang="x-none" sz="2400">
                <a:latin typeface="Arial Unicode MS" charset="0"/>
              </a:rPr>
              <a:t>^C</a:t>
            </a:r>
            <a:r>
              <a:rPr lang="en-US" altLang="x-none" sz="2400"/>
              <a:t>)</a:t>
            </a:r>
          </a:p>
          <a:p>
            <a:pPr eaLnBrk="1" hangingPunct="1">
              <a:defRPr/>
            </a:pPr>
            <a:r>
              <a:rPr lang="en-US" altLang="x-none" sz="2800">
                <a:solidFill>
                  <a:srgbClr val="0000FF"/>
                </a:solidFill>
              </a:rPr>
              <a:t>Interactive commands </a:t>
            </a:r>
            <a:r>
              <a:rPr lang="en-US" altLang="x-none" sz="2800" b="1">
                <a:solidFill>
                  <a:srgbClr val="FF0066"/>
                </a:solidFill>
              </a:rPr>
              <a:t>more</a:t>
            </a:r>
            <a:r>
              <a:rPr lang="en-US" altLang="x-none" sz="2800">
                <a:solidFill>
                  <a:srgbClr val="0000FF"/>
                </a:solidFill>
              </a:rPr>
              <a:t> and </a:t>
            </a:r>
            <a:r>
              <a:rPr lang="en-US" altLang="x-none" sz="2800" b="1">
                <a:solidFill>
                  <a:srgbClr val="FF0066"/>
                </a:solidFill>
              </a:rPr>
              <a:t>less</a:t>
            </a:r>
            <a:r>
              <a:rPr lang="en-US" altLang="x-none" sz="2800">
                <a:solidFill>
                  <a:srgbClr val="0000FF"/>
                </a:solidFill>
              </a:rPr>
              <a:t> show a page at a time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>
            <a:extLst>
              <a:ext uri="{FF2B5EF4-FFF2-40B4-BE49-F238E27FC236}">
                <a16:creationId xmlns:a16="http://schemas.microsoft.com/office/drawing/2014/main" id="{BFA08B1C-1A2F-0042-B446-EF49680E83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08050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sz="2800" b="1">
                <a:solidFill>
                  <a:srgbClr val="0000FF"/>
                </a:solidFill>
              </a:rPr>
              <a:t>Common Utilities for Managing files and directories</a:t>
            </a:r>
          </a:p>
        </p:txBody>
      </p:sp>
      <p:sp>
        <p:nvSpPr>
          <p:cNvPr id="194563" name="Rectangle 3">
            <a:extLst>
              <a:ext uri="{FF2B5EF4-FFF2-40B4-BE49-F238E27FC236}">
                <a16:creationId xmlns:a16="http://schemas.microsoft.com/office/drawing/2014/main" id="{73C37CE5-BB63-B94A-947B-CF7A9B2DCD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765175"/>
            <a:ext cx="9144000" cy="619283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sz="2800" b="1" err="1">
                <a:solidFill>
                  <a:srgbClr val="0000FF"/>
                </a:solidFill>
              </a:rPr>
              <a:t>pwd</a:t>
            </a:r>
            <a:r>
              <a:rPr lang="en-US" altLang="x-none" sz="2800"/>
              <a:t> 		print process working directory</a:t>
            </a:r>
          </a:p>
          <a:p>
            <a:pPr eaLnBrk="1" hangingPunct="1">
              <a:defRPr/>
            </a:pPr>
            <a:r>
              <a:rPr lang="en-US" altLang="x-none" sz="2800" b="1" err="1">
                <a:solidFill>
                  <a:srgbClr val="0000FF"/>
                </a:solidFill>
              </a:rPr>
              <a:t>ed</a:t>
            </a:r>
            <a:r>
              <a:rPr lang="en-US" altLang="x-none" sz="2800" b="1">
                <a:solidFill>
                  <a:srgbClr val="0000FF"/>
                </a:solidFill>
              </a:rPr>
              <a:t>, vi, </a:t>
            </a:r>
            <a:r>
              <a:rPr lang="en-US" altLang="x-none" sz="2800" b="1" err="1">
                <a:solidFill>
                  <a:srgbClr val="0000FF"/>
                </a:solidFill>
              </a:rPr>
              <a:t>emacs</a:t>
            </a:r>
            <a:r>
              <a:rPr lang="en-US" altLang="x-none" sz="2800">
                <a:solidFill>
                  <a:srgbClr val="0000FF"/>
                </a:solidFill>
              </a:rPr>
              <a:t>… </a:t>
            </a:r>
            <a:r>
              <a:rPr lang="en-US" altLang="x-none" sz="2800"/>
              <a:t>	create/edit files</a:t>
            </a:r>
          </a:p>
          <a:p>
            <a:pPr eaLnBrk="1" hangingPunct="1">
              <a:defRPr/>
            </a:pPr>
            <a:r>
              <a:rPr lang="en-US" altLang="x-none" sz="2800" b="1">
                <a:solidFill>
                  <a:srgbClr val="0000FF"/>
                </a:solidFill>
              </a:rPr>
              <a:t>ls</a:t>
            </a:r>
            <a:r>
              <a:rPr lang="en-US" altLang="x-none" sz="2800" b="1"/>
              <a:t> 			</a:t>
            </a:r>
            <a:r>
              <a:rPr lang="en-US" altLang="x-none" sz="2800"/>
              <a:t>list contents of directory</a:t>
            </a:r>
          </a:p>
          <a:p>
            <a:pPr eaLnBrk="1" hangingPunct="1">
              <a:defRPr/>
            </a:pPr>
            <a:r>
              <a:rPr lang="en-US" altLang="x-none" sz="2800" b="1" err="1">
                <a:solidFill>
                  <a:srgbClr val="0000FF"/>
                </a:solidFill>
              </a:rPr>
              <a:t>rm</a:t>
            </a:r>
            <a:r>
              <a:rPr lang="en-US" altLang="x-none" sz="2800"/>
              <a:t> 			remove file</a:t>
            </a:r>
          </a:p>
          <a:p>
            <a:pPr eaLnBrk="1" hangingPunct="1">
              <a:defRPr/>
            </a:pPr>
            <a:r>
              <a:rPr lang="en-US" altLang="x-none" sz="2800" b="1">
                <a:solidFill>
                  <a:srgbClr val="0000FF"/>
                </a:solidFill>
              </a:rPr>
              <a:t>mv</a:t>
            </a:r>
            <a:r>
              <a:rPr lang="en-US" altLang="x-none" sz="2800" b="1"/>
              <a:t> </a:t>
            </a:r>
            <a:r>
              <a:rPr lang="en-US" altLang="x-none" sz="2800"/>
              <a:t>		rename file</a:t>
            </a:r>
          </a:p>
          <a:p>
            <a:pPr eaLnBrk="1" hangingPunct="1">
              <a:defRPr/>
            </a:pPr>
            <a:r>
              <a:rPr lang="en-US" altLang="x-none" sz="2800" b="1" err="1">
                <a:solidFill>
                  <a:srgbClr val="0000FF"/>
                </a:solidFill>
              </a:rPr>
              <a:t>cp</a:t>
            </a:r>
            <a:r>
              <a:rPr lang="en-US" altLang="x-none" sz="2800" b="1"/>
              <a:t>			</a:t>
            </a:r>
            <a:r>
              <a:rPr lang="en-US" altLang="x-none" sz="2800"/>
              <a:t>copy a file</a:t>
            </a:r>
          </a:p>
          <a:p>
            <a:pPr eaLnBrk="1" hangingPunct="1">
              <a:defRPr/>
            </a:pPr>
            <a:r>
              <a:rPr lang="en-US" altLang="x-none" sz="2800" b="1">
                <a:solidFill>
                  <a:srgbClr val="0000FF"/>
                </a:solidFill>
              </a:rPr>
              <a:t>finger</a:t>
            </a:r>
            <a:r>
              <a:rPr lang="en-US" altLang="x-none" sz="2800"/>
              <a:t>		</a:t>
            </a:r>
            <a:r>
              <a:rPr lang="en-US" sz="2800"/>
              <a:t>displays information about a user </a:t>
            </a:r>
            <a:endParaRPr lang="en-US" altLang="x-none" sz="2800"/>
          </a:p>
          <a:p>
            <a:pPr eaLnBrk="1" hangingPunct="1">
              <a:defRPr/>
            </a:pPr>
            <a:r>
              <a:rPr lang="en-US" altLang="x-none" sz="2800" b="1" err="1">
                <a:solidFill>
                  <a:srgbClr val="0000FF"/>
                </a:solidFill>
              </a:rPr>
              <a:t>mkdir</a:t>
            </a:r>
            <a:r>
              <a:rPr lang="en-US" altLang="x-none" sz="2800" b="1"/>
              <a:t>		</a:t>
            </a:r>
            <a:r>
              <a:rPr lang="en-US" altLang="x-none" sz="2800"/>
              <a:t>create a directory</a:t>
            </a:r>
          </a:p>
          <a:p>
            <a:pPr eaLnBrk="1" hangingPunct="1">
              <a:defRPr/>
            </a:pPr>
            <a:r>
              <a:rPr lang="en-US" altLang="x-none" sz="2800" b="1" err="1">
                <a:solidFill>
                  <a:srgbClr val="0000FF"/>
                </a:solidFill>
              </a:rPr>
              <a:t>rmdir</a:t>
            </a:r>
            <a:r>
              <a:rPr lang="en-US" altLang="x-none" sz="2800" b="1"/>
              <a:t>		</a:t>
            </a:r>
            <a:r>
              <a:rPr lang="en-US" altLang="x-none" sz="2800"/>
              <a:t>remove a directory</a:t>
            </a:r>
          </a:p>
          <a:p>
            <a:pPr eaLnBrk="1" hangingPunct="1">
              <a:defRPr/>
            </a:pPr>
            <a:r>
              <a:rPr lang="en-US" altLang="x-none" sz="2800" b="1" err="1">
                <a:solidFill>
                  <a:srgbClr val="0000FF"/>
                </a:solidFill>
              </a:rPr>
              <a:t>wc</a:t>
            </a:r>
            <a:r>
              <a:rPr lang="en-US" altLang="x-none" sz="2800"/>
              <a:t> 		counts the words in a file</a:t>
            </a:r>
          </a:p>
          <a:p>
            <a:pPr eaLnBrk="1" hangingPunct="1">
              <a:defRPr/>
            </a:pPr>
            <a:r>
              <a:rPr lang="en-US" altLang="x-none" sz="2800" b="1">
                <a:solidFill>
                  <a:srgbClr val="0000FF"/>
                </a:solidFill>
              </a:rPr>
              <a:t>file</a:t>
            </a:r>
            <a:r>
              <a:rPr lang="en-US" altLang="x-none" sz="2800"/>
              <a:t>			determine file type (text, exec</a:t>
            </a:r>
            <a:r>
              <a:rPr lang="is-IS" altLang="x-none" sz="2800"/>
              <a:t>…)</a:t>
            </a:r>
            <a:endParaRPr lang="en-US" altLang="x-none" sz="2800"/>
          </a:p>
          <a:p>
            <a:pPr eaLnBrk="1" hangingPunct="1">
              <a:defRPr/>
            </a:pPr>
            <a:r>
              <a:rPr lang="en-US" altLang="x-none" sz="2800" b="1">
                <a:solidFill>
                  <a:srgbClr val="0000FF"/>
                </a:solidFill>
              </a:rPr>
              <a:t>du</a:t>
            </a:r>
            <a:r>
              <a:rPr lang="en-US" altLang="x-none" sz="2800"/>
              <a:t>			directory usage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>
            <a:extLst>
              <a:ext uri="{FF2B5EF4-FFF2-40B4-BE49-F238E27FC236}">
                <a16:creationId xmlns:a16="http://schemas.microsoft.com/office/drawing/2014/main" id="{20A55531-7967-7F40-B0FE-A51639A614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34925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File Permissions</a:t>
            </a:r>
          </a:p>
        </p:txBody>
      </p:sp>
      <p:sp>
        <p:nvSpPr>
          <p:cNvPr id="197635" name="Rectangle 3">
            <a:extLst>
              <a:ext uri="{FF2B5EF4-FFF2-40B4-BE49-F238E27FC236}">
                <a16:creationId xmlns:a16="http://schemas.microsoft.com/office/drawing/2014/main" id="{234996DC-519E-7D40-BFBF-A451F2FF28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x-none" sz="2800" b="1">
                <a:solidFill>
                  <a:srgbClr val="0000FF"/>
                </a:solidFill>
              </a:rPr>
              <a:t>UNIX provides a way to protect files based on users and groups.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2800"/>
              <a:t>Three </a:t>
            </a:r>
            <a:r>
              <a:rPr lang="en-US" altLang="x-none" sz="2800" b="1"/>
              <a:t>types</a:t>
            </a:r>
            <a:r>
              <a:rPr lang="en-US" altLang="x-none" sz="2800"/>
              <a:t> of permissions: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x-none" sz="2000" b="1">
                <a:solidFill>
                  <a:srgbClr val="0000FF"/>
                </a:solidFill>
              </a:rPr>
              <a:t>read</a:t>
            </a:r>
            <a:r>
              <a:rPr lang="en-US" altLang="x-none" sz="2000"/>
              <a:t>, process may read contents of file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x-none" sz="2000" b="1">
                <a:solidFill>
                  <a:srgbClr val="0000FF"/>
                </a:solidFill>
              </a:rPr>
              <a:t>write</a:t>
            </a:r>
            <a:r>
              <a:rPr lang="en-US" altLang="x-none" sz="2000"/>
              <a:t>, process may write contents of file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x-none" sz="2000" b="1">
                <a:solidFill>
                  <a:srgbClr val="0000FF"/>
                </a:solidFill>
              </a:rPr>
              <a:t>execute</a:t>
            </a:r>
            <a:r>
              <a:rPr lang="en-US" altLang="x-none" sz="2000"/>
              <a:t>, process may execute file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2800"/>
              <a:t>Three </a:t>
            </a:r>
            <a:r>
              <a:rPr lang="en-US" altLang="x-none" sz="2800" b="1"/>
              <a:t>sets</a:t>
            </a:r>
            <a:r>
              <a:rPr lang="en-US" altLang="x-none" sz="2800"/>
              <a:t> of permissions: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x-none" sz="2000"/>
              <a:t>permissions for </a:t>
            </a:r>
            <a:r>
              <a:rPr lang="en-US" altLang="x-none" sz="2000" b="1">
                <a:solidFill>
                  <a:srgbClr val="0000FF"/>
                </a:solidFill>
              </a:rPr>
              <a:t>owner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x-none" sz="2000"/>
              <a:t>permissions for </a:t>
            </a:r>
            <a:r>
              <a:rPr lang="en-US" altLang="x-none" sz="2000" b="1">
                <a:solidFill>
                  <a:srgbClr val="0000FF"/>
                </a:solidFill>
              </a:rPr>
              <a:t>group</a:t>
            </a:r>
            <a:r>
              <a:rPr lang="en-US" altLang="x-none" sz="2000"/>
              <a:t> (1 group per file)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x-none" sz="2000"/>
              <a:t>permissions for </a:t>
            </a:r>
            <a:r>
              <a:rPr lang="en-US" altLang="x-none" sz="2000" b="1">
                <a:solidFill>
                  <a:srgbClr val="0000FF"/>
                </a:solidFill>
              </a:rPr>
              <a:t>other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x-none" sz="28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>
            <a:extLst>
              <a:ext uri="{FF2B5EF4-FFF2-40B4-BE49-F238E27FC236}">
                <a16:creationId xmlns:a16="http://schemas.microsoft.com/office/drawing/2014/main" id="{B5FD52F2-E834-6B42-B307-5795C8291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Directory permissions</a:t>
            </a:r>
          </a:p>
        </p:txBody>
      </p:sp>
      <p:sp>
        <p:nvSpPr>
          <p:cNvPr id="199683" name="Rectangle 3">
            <a:extLst>
              <a:ext uri="{FF2B5EF4-FFF2-40B4-BE49-F238E27FC236}">
                <a16:creationId xmlns:a16="http://schemas.microsoft.com/office/drawing/2014/main" id="{D79E7A99-D865-9949-9CB5-8E9C847DDE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/>
              <a:t>Same types and sets of permissions as for files:</a:t>
            </a:r>
          </a:p>
          <a:p>
            <a:pPr lvl="1"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read</a:t>
            </a:r>
            <a:r>
              <a:rPr lang="en-US" altLang="x-none"/>
              <a:t>: process may read the directory </a:t>
            </a:r>
            <a:r>
              <a:rPr lang="en-US" altLang="x-none" i="1"/>
              <a:t>contents</a:t>
            </a:r>
            <a:r>
              <a:rPr lang="en-US" altLang="x-none"/>
              <a:t> (i.e., list files)</a:t>
            </a:r>
          </a:p>
          <a:p>
            <a:pPr lvl="1"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write</a:t>
            </a:r>
            <a:r>
              <a:rPr lang="en-US" altLang="x-none"/>
              <a:t>: process may add/remove files in the directory</a:t>
            </a:r>
          </a:p>
          <a:p>
            <a:pPr lvl="1"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execute</a:t>
            </a:r>
            <a:r>
              <a:rPr lang="en-US" altLang="x-none"/>
              <a:t>: process may open files in directory or subdirectories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>
            <a:extLst>
              <a:ext uri="{FF2B5EF4-FFF2-40B4-BE49-F238E27FC236}">
                <a16:creationId xmlns:a16="http://schemas.microsoft.com/office/drawing/2014/main" id="{E9B82178-4CCA-AD42-9E01-82D66F9101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53975"/>
            <a:ext cx="9144000" cy="1287463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Utilities for Manipulating file attributes</a:t>
            </a:r>
          </a:p>
        </p:txBody>
      </p:sp>
      <p:sp>
        <p:nvSpPr>
          <p:cNvPr id="201731" name="Rectangle 3">
            <a:extLst>
              <a:ext uri="{FF2B5EF4-FFF2-40B4-BE49-F238E27FC236}">
                <a16:creationId xmlns:a16="http://schemas.microsoft.com/office/drawing/2014/main" id="{C61FDCC8-E957-4941-8657-9A62FE052E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x-none" b="1" err="1">
                <a:solidFill>
                  <a:srgbClr val="0000FF"/>
                </a:solidFill>
              </a:rPr>
              <a:t>chmod</a:t>
            </a:r>
            <a:r>
              <a:rPr lang="en-US" altLang="x-none"/>
              <a:t>		change file permissions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b="1" err="1">
                <a:solidFill>
                  <a:srgbClr val="0000FF"/>
                </a:solidFill>
              </a:rPr>
              <a:t>chown</a:t>
            </a:r>
            <a:r>
              <a:rPr lang="en-US" altLang="x-none" b="1"/>
              <a:t>	</a:t>
            </a:r>
            <a:r>
              <a:rPr lang="en-US" altLang="x-none"/>
              <a:t>	change file owner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b="1" err="1"/>
              <a:t>chgrp</a:t>
            </a:r>
            <a:r>
              <a:rPr lang="en-US" altLang="x-none"/>
              <a:t>		change file group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b="1" err="1"/>
              <a:t>umask</a:t>
            </a:r>
            <a:r>
              <a:rPr lang="en-US" altLang="x-none"/>
              <a:t>		user file creation mode mask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b="1">
                <a:solidFill>
                  <a:srgbClr val="0000FF"/>
                </a:solidFill>
              </a:rPr>
              <a:t>only owner or super-user can change file attributes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/>
              <a:t>upon creation, default permissions given to file modified by process </a:t>
            </a:r>
            <a:r>
              <a:rPr lang="en-US" altLang="x-none" b="1" err="1"/>
              <a:t>umask</a:t>
            </a:r>
            <a:r>
              <a:rPr lang="en-US" altLang="x-none"/>
              <a:t> value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x-none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>
            <a:extLst>
              <a:ext uri="{FF2B5EF4-FFF2-40B4-BE49-F238E27FC236}">
                <a16:creationId xmlns:a16="http://schemas.microsoft.com/office/drawing/2014/main" id="{2E2B99CB-078A-B243-9EC2-954BF1FAD3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 err="1">
                <a:solidFill>
                  <a:srgbClr val="FF0000"/>
                </a:solidFill>
              </a:rPr>
              <a:t>chmod</a:t>
            </a:r>
            <a:r>
              <a:rPr lang="en-US" altLang="x-none" b="1">
                <a:solidFill>
                  <a:srgbClr val="0000FF"/>
                </a:solidFill>
              </a:rPr>
              <a:t> command</a:t>
            </a:r>
          </a:p>
        </p:txBody>
      </p:sp>
      <p:sp>
        <p:nvSpPr>
          <p:cNvPr id="203779" name="Rectangle 3">
            <a:extLst>
              <a:ext uri="{FF2B5EF4-FFF2-40B4-BE49-F238E27FC236}">
                <a16:creationId xmlns:a16="http://schemas.microsoft.com/office/drawing/2014/main" id="{71B94130-CF51-DD4F-BA4D-6DBD7D3727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339850"/>
            <a:ext cx="8569325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x-none" b="1">
                <a:solidFill>
                  <a:srgbClr val="0000FF"/>
                </a:solidFill>
              </a:rPr>
              <a:t>Symbolic access modes {</a:t>
            </a:r>
            <a:r>
              <a:rPr lang="en-US" altLang="x-none" b="1" err="1">
                <a:solidFill>
                  <a:srgbClr val="0000FF"/>
                </a:solidFill>
                <a:latin typeface="Courier New" charset="0"/>
              </a:rPr>
              <a:t>u</a:t>
            </a:r>
            <a:r>
              <a:rPr lang="en-US" altLang="x-none" b="1" err="1">
                <a:solidFill>
                  <a:srgbClr val="0000FF"/>
                </a:solidFill>
              </a:rPr>
              <a:t>,</a:t>
            </a:r>
            <a:r>
              <a:rPr lang="en-US" altLang="x-none" b="1" err="1">
                <a:solidFill>
                  <a:srgbClr val="0000FF"/>
                </a:solidFill>
                <a:latin typeface="Courier New" charset="0"/>
              </a:rPr>
              <a:t>g</a:t>
            </a:r>
            <a:r>
              <a:rPr lang="en-US" altLang="x-none" b="1" err="1">
                <a:solidFill>
                  <a:srgbClr val="0000FF"/>
                </a:solidFill>
              </a:rPr>
              <a:t>,</a:t>
            </a:r>
            <a:r>
              <a:rPr lang="en-US" altLang="x-none" b="1" err="1">
                <a:solidFill>
                  <a:srgbClr val="0000FF"/>
                </a:solidFill>
                <a:latin typeface="Courier New" charset="0"/>
              </a:rPr>
              <a:t>o</a:t>
            </a:r>
            <a:r>
              <a:rPr lang="en-US" altLang="x-none" b="1">
                <a:solidFill>
                  <a:srgbClr val="0000FF"/>
                </a:solidFill>
              </a:rPr>
              <a:t>} / {</a:t>
            </a:r>
            <a:r>
              <a:rPr lang="en-US" altLang="x-none" b="1" err="1">
                <a:solidFill>
                  <a:srgbClr val="0000FF"/>
                </a:solidFill>
                <a:latin typeface="Courier New" charset="0"/>
              </a:rPr>
              <a:t>r</a:t>
            </a:r>
            <a:r>
              <a:rPr lang="en-US" altLang="x-none" b="1" err="1">
                <a:solidFill>
                  <a:srgbClr val="0000FF"/>
                </a:solidFill>
              </a:rPr>
              <a:t>,</a:t>
            </a:r>
            <a:r>
              <a:rPr lang="en-US" altLang="x-none" b="1" err="1">
                <a:solidFill>
                  <a:srgbClr val="0000FF"/>
                </a:solidFill>
                <a:latin typeface="Courier New" charset="0"/>
              </a:rPr>
              <a:t>w</a:t>
            </a:r>
            <a:r>
              <a:rPr lang="en-US" altLang="x-none" b="1" err="1">
                <a:solidFill>
                  <a:srgbClr val="0000FF"/>
                </a:solidFill>
              </a:rPr>
              <a:t>,</a:t>
            </a:r>
            <a:r>
              <a:rPr lang="en-US" altLang="x-none" b="1" err="1">
                <a:solidFill>
                  <a:srgbClr val="0000FF"/>
                </a:solidFill>
                <a:latin typeface="Courier New" charset="0"/>
              </a:rPr>
              <a:t>x</a:t>
            </a:r>
            <a:r>
              <a:rPr lang="en-US" altLang="x-none" b="1">
                <a:solidFill>
                  <a:srgbClr val="0000FF"/>
                </a:solidFill>
              </a:rPr>
              <a:t>}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x-none"/>
              <a:t>example: </a:t>
            </a:r>
            <a:r>
              <a:rPr lang="en-US" altLang="x-none" err="1">
                <a:latin typeface="Courier New" charset="0"/>
              </a:rPr>
              <a:t>chmod</a:t>
            </a:r>
            <a:r>
              <a:rPr lang="en-US" altLang="x-none">
                <a:latin typeface="Courier New" charset="0"/>
              </a:rPr>
              <a:t> +r</a:t>
            </a:r>
            <a:r>
              <a:rPr lang="en-US" altLang="x-none"/>
              <a:t> </a:t>
            </a:r>
            <a:r>
              <a:rPr lang="en-US" altLang="x-none" i="1"/>
              <a:t>file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b="1">
                <a:solidFill>
                  <a:srgbClr val="0000FF"/>
                </a:solidFill>
              </a:rPr>
              <a:t>Octal access modes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sz="2400" b="1"/>
              <a:t>octal		read 		write		execute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sz="2000"/>
              <a:t>0			no		no		no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sz="2000"/>
              <a:t>1			no		no		yes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sz="2000"/>
              <a:t>2			no		yes		no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sz="2000"/>
              <a:t>3			no		yes		yes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sz="2000"/>
              <a:t>4			yes		no		no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sz="2000"/>
              <a:t>5			yes		no		yes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sz="2000"/>
              <a:t>6			yes		yes		no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sz="2000" b="1">
                <a:solidFill>
                  <a:srgbClr val="0000FF"/>
                </a:solidFill>
              </a:rPr>
              <a:t>7			yes		yes		yes</a:t>
            </a:r>
            <a:endParaRPr lang="en-US" altLang="x-none"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>
            <a:extLst>
              <a:ext uri="{FF2B5EF4-FFF2-40B4-BE49-F238E27FC236}">
                <a16:creationId xmlns:a16="http://schemas.microsoft.com/office/drawing/2014/main" id="{3BDA3286-6465-9D4C-A8DE-1054FA705A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Redirection</a:t>
            </a:r>
          </a:p>
        </p:txBody>
      </p:sp>
      <p:sp>
        <p:nvSpPr>
          <p:cNvPr id="218115" name="Rectangle 3">
            <a:extLst>
              <a:ext uri="{FF2B5EF4-FFF2-40B4-BE49-F238E27FC236}">
                <a16:creationId xmlns:a16="http://schemas.microsoft.com/office/drawing/2014/main" id="{49420314-3E68-D64A-B1B3-FA303EF3D2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916113"/>
            <a:ext cx="8785225" cy="251301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sz="2800" b="1">
                <a:solidFill>
                  <a:srgbClr val="0000FF"/>
                </a:solidFill>
              </a:rPr>
              <a:t>Before a command is executed, the input and output can be changed from the default (terminal) to a file</a:t>
            </a:r>
          </a:p>
          <a:p>
            <a:pPr lvl="1" eaLnBrk="1" hangingPunct="1">
              <a:defRPr/>
            </a:pPr>
            <a:r>
              <a:rPr lang="en-US" altLang="x-none" sz="2400"/>
              <a:t>Shell modifies file descriptors in child process</a:t>
            </a:r>
          </a:p>
          <a:p>
            <a:pPr lvl="1" eaLnBrk="1" hangingPunct="1">
              <a:defRPr/>
            </a:pPr>
            <a:r>
              <a:rPr lang="en-US" altLang="x-none" sz="2400"/>
              <a:t>The child program knows nothing about this</a:t>
            </a:r>
          </a:p>
        </p:txBody>
      </p:sp>
      <p:sp>
        <p:nvSpPr>
          <p:cNvPr id="218117" name="Rectangle 5">
            <a:extLst>
              <a:ext uri="{FF2B5EF4-FFF2-40B4-BE49-F238E27FC236}">
                <a16:creationId xmlns:a16="http://schemas.microsoft.com/office/drawing/2014/main" id="{2F594B7B-9A86-8740-9271-7D7B8F459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800600"/>
            <a:ext cx="1066800" cy="17526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218118" name="Text Box 6">
            <a:extLst>
              <a:ext uri="{FF2B5EF4-FFF2-40B4-BE49-F238E27FC236}">
                <a16:creationId xmlns:a16="http://schemas.microsoft.com/office/drawing/2014/main" id="{24E0C870-B6AA-2E47-A916-098DBA7396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55626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sz="2400" b="1">
                <a:latin typeface="Times New Roman" charset="0"/>
              </a:rPr>
              <a:t>ls</a:t>
            </a:r>
          </a:p>
        </p:txBody>
      </p:sp>
      <p:grpSp>
        <p:nvGrpSpPr>
          <p:cNvPr id="108549" name="Group 7">
            <a:extLst>
              <a:ext uri="{FF2B5EF4-FFF2-40B4-BE49-F238E27FC236}">
                <a16:creationId xmlns:a16="http://schemas.microsoft.com/office/drawing/2014/main" id="{EDCE5980-0590-6644-A838-7842872C971E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5029200"/>
            <a:ext cx="228600" cy="1371600"/>
            <a:chOff x="2592" y="3216"/>
            <a:chExt cx="144" cy="864"/>
          </a:xfrm>
        </p:grpSpPr>
        <p:sp>
          <p:nvSpPr>
            <p:cNvPr id="218120" name="Rectangle 8">
              <a:extLst>
                <a:ext uri="{FF2B5EF4-FFF2-40B4-BE49-F238E27FC236}">
                  <a16:creationId xmlns:a16="http://schemas.microsoft.com/office/drawing/2014/main" id="{C9FF5D92-9831-0D41-BEC3-774633736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3216"/>
              <a:ext cx="144" cy="8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GB">
                <a:latin typeface="Arial" charset="0"/>
              </a:endParaRPr>
            </a:p>
          </p:txBody>
        </p:sp>
        <p:sp>
          <p:nvSpPr>
            <p:cNvPr id="218121" name="Line 9">
              <a:extLst>
                <a:ext uri="{FF2B5EF4-FFF2-40B4-BE49-F238E27FC236}">
                  <a16:creationId xmlns:a16="http://schemas.microsoft.com/office/drawing/2014/main" id="{AA1B9600-3753-CD4E-A1A9-3844EAC2D8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33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GB">
                <a:latin typeface="Arial" charset="0"/>
              </a:endParaRPr>
            </a:p>
          </p:txBody>
        </p:sp>
        <p:sp>
          <p:nvSpPr>
            <p:cNvPr id="218122" name="Line 10">
              <a:extLst>
                <a:ext uri="{FF2B5EF4-FFF2-40B4-BE49-F238E27FC236}">
                  <a16:creationId xmlns:a16="http://schemas.microsoft.com/office/drawing/2014/main" id="{7618AF09-AE42-B84F-BEA8-0F2688ED68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350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GB">
                <a:latin typeface="Arial" charset="0"/>
              </a:endParaRPr>
            </a:p>
          </p:txBody>
        </p:sp>
        <p:sp>
          <p:nvSpPr>
            <p:cNvPr id="218123" name="Line 11">
              <a:extLst>
                <a:ext uri="{FF2B5EF4-FFF2-40B4-BE49-F238E27FC236}">
                  <a16:creationId xmlns:a16="http://schemas.microsoft.com/office/drawing/2014/main" id="{4C6E1492-2BE1-5A44-B523-1A4A4C5999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364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GB">
                <a:latin typeface="Arial" charset="0"/>
              </a:endParaRPr>
            </a:p>
          </p:txBody>
        </p:sp>
        <p:sp>
          <p:nvSpPr>
            <p:cNvPr id="218124" name="Line 12">
              <a:extLst>
                <a:ext uri="{FF2B5EF4-FFF2-40B4-BE49-F238E27FC236}">
                  <a16:creationId xmlns:a16="http://schemas.microsoft.com/office/drawing/2014/main" id="{6FB8DAF6-9ABD-7E4C-9EFC-BA14771239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379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GB">
                <a:latin typeface="Arial" charset="0"/>
              </a:endParaRPr>
            </a:p>
          </p:txBody>
        </p:sp>
        <p:sp>
          <p:nvSpPr>
            <p:cNvPr id="218125" name="Line 13">
              <a:extLst>
                <a:ext uri="{FF2B5EF4-FFF2-40B4-BE49-F238E27FC236}">
                  <a16:creationId xmlns:a16="http://schemas.microsoft.com/office/drawing/2014/main" id="{CAB6B12A-8661-3F4F-B23B-B857C8E8F0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393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GB">
                <a:latin typeface="Arial" charset="0"/>
              </a:endParaRPr>
            </a:p>
          </p:txBody>
        </p:sp>
      </p:grpSp>
      <p:sp>
        <p:nvSpPr>
          <p:cNvPr id="218126" name="Line 14">
            <a:extLst>
              <a:ext uri="{FF2B5EF4-FFF2-40B4-BE49-F238E27FC236}">
                <a16:creationId xmlns:a16="http://schemas.microsoft.com/office/drawing/2014/main" id="{8318CF6B-0B5A-9544-A858-BB819E3B82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4953000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pic>
        <p:nvPicPr>
          <p:cNvPr id="108551" name="Picture 15" descr="computer-icon">
            <a:extLst>
              <a:ext uri="{FF2B5EF4-FFF2-40B4-BE49-F238E27FC236}">
                <a16:creationId xmlns:a16="http://schemas.microsoft.com/office/drawing/2014/main" id="{C377D2D6-73F8-544D-9007-F4D9877F4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876800"/>
            <a:ext cx="4111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8128" name="Line 16">
            <a:extLst>
              <a:ext uri="{FF2B5EF4-FFF2-40B4-BE49-F238E27FC236}">
                <a16:creationId xmlns:a16="http://schemas.microsoft.com/office/drawing/2014/main" id="{F9E74E61-8068-8B43-89E3-F598D8131C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5181600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218129" name="AutoShape 17">
            <a:extLst>
              <a:ext uri="{FF2B5EF4-FFF2-40B4-BE49-F238E27FC236}">
                <a16:creationId xmlns:a16="http://schemas.microsoft.com/office/drawing/2014/main" id="{1D0208DE-394F-B84B-8DEB-9443905CA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715000"/>
            <a:ext cx="1447800" cy="152400"/>
          </a:xfrm>
          <a:prstGeom prst="rightArrow">
            <a:avLst>
              <a:gd name="adj1" fmla="val 50000"/>
              <a:gd name="adj2" fmla="val 2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218130" name="Rectangle 18">
            <a:extLst>
              <a:ext uri="{FF2B5EF4-FFF2-40B4-BE49-F238E27FC236}">
                <a16:creationId xmlns:a16="http://schemas.microsoft.com/office/drawing/2014/main" id="{006D0308-D19A-2C48-80C3-E8C570490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800600"/>
            <a:ext cx="1066800" cy="17526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218131" name="Text Box 19">
            <a:extLst>
              <a:ext uri="{FF2B5EF4-FFF2-40B4-BE49-F238E27FC236}">
                <a16:creationId xmlns:a16="http://schemas.microsoft.com/office/drawing/2014/main" id="{C8AAE105-0717-A043-903D-C2806A93B1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55626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sz="2400" b="1">
                <a:latin typeface="Times New Roman" charset="0"/>
              </a:rPr>
              <a:t>ls</a:t>
            </a:r>
          </a:p>
        </p:txBody>
      </p:sp>
      <p:grpSp>
        <p:nvGrpSpPr>
          <p:cNvPr id="108556" name="Group 20">
            <a:extLst>
              <a:ext uri="{FF2B5EF4-FFF2-40B4-BE49-F238E27FC236}">
                <a16:creationId xmlns:a16="http://schemas.microsoft.com/office/drawing/2014/main" id="{ABF0829A-8BC1-B145-AF44-F73700DE772A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5029200"/>
            <a:ext cx="228600" cy="1371600"/>
            <a:chOff x="2592" y="3216"/>
            <a:chExt cx="144" cy="864"/>
          </a:xfrm>
        </p:grpSpPr>
        <p:sp>
          <p:nvSpPr>
            <p:cNvPr id="218133" name="Rectangle 21">
              <a:extLst>
                <a:ext uri="{FF2B5EF4-FFF2-40B4-BE49-F238E27FC236}">
                  <a16:creationId xmlns:a16="http://schemas.microsoft.com/office/drawing/2014/main" id="{4D1EE951-CAA0-BA46-8DA3-9D7A97F6B2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3216"/>
              <a:ext cx="144" cy="8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GB">
                <a:latin typeface="Arial" charset="0"/>
              </a:endParaRPr>
            </a:p>
          </p:txBody>
        </p:sp>
        <p:sp>
          <p:nvSpPr>
            <p:cNvPr id="218134" name="Line 22">
              <a:extLst>
                <a:ext uri="{FF2B5EF4-FFF2-40B4-BE49-F238E27FC236}">
                  <a16:creationId xmlns:a16="http://schemas.microsoft.com/office/drawing/2014/main" id="{BEB5CCED-4A1B-6D49-9B5E-6390A80391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33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GB">
                <a:latin typeface="Arial" charset="0"/>
              </a:endParaRPr>
            </a:p>
          </p:txBody>
        </p:sp>
        <p:sp>
          <p:nvSpPr>
            <p:cNvPr id="218135" name="Line 23">
              <a:extLst>
                <a:ext uri="{FF2B5EF4-FFF2-40B4-BE49-F238E27FC236}">
                  <a16:creationId xmlns:a16="http://schemas.microsoft.com/office/drawing/2014/main" id="{C122A816-EA29-9842-A206-A944C58A74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350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GB">
                <a:latin typeface="Arial" charset="0"/>
              </a:endParaRPr>
            </a:p>
          </p:txBody>
        </p:sp>
        <p:sp>
          <p:nvSpPr>
            <p:cNvPr id="218136" name="Line 24">
              <a:extLst>
                <a:ext uri="{FF2B5EF4-FFF2-40B4-BE49-F238E27FC236}">
                  <a16:creationId xmlns:a16="http://schemas.microsoft.com/office/drawing/2014/main" id="{71517B51-DC47-6D47-8BA4-C8F6F2B1A8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364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GB">
                <a:latin typeface="Arial" charset="0"/>
              </a:endParaRPr>
            </a:p>
          </p:txBody>
        </p:sp>
        <p:sp>
          <p:nvSpPr>
            <p:cNvPr id="218137" name="Line 25">
              <a:extLst>
                <a:ext uri="{FF2B5EF4-FFF2-40B4-BE49-F238E27FC236}">
                  <a16:creationId xmlns:a16="http://schemas.microsoft.com/office/drawing/2014/main" id="{3A0C9B36-8EFC-7A41-B960-9B87B8867E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379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GB">
                <a:latin typeface="Arial" charset="0"/>
              </a:endParaRPr>
            </a:p>
          </p:txBody>
        </p:sp>
        <p:sp>
          <p:nvSpPr>
            <p:cNvPr id="218138" name="Line 26">
              <a:extLst>
                <a:ext uri="{FF2B5EF4-FFF2-40B4-BE49-F238E27FC236}">
                  <a16:creationId xmlns:a16="http://schemas.microsoft.com/office/drawing/2014/main" id="{0D563E40-FE0D-DB49-B16D-290ECE229C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393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GB">
                <a:latin typeface="Arial" charset="0"/>
              </a:endParaRPr>
            </a:p>
          </p:txBody>
        </p:sp>
      </p:grpSp>
      <p:sp>
        <p:nvSpPr>
          <p:cNvPr id="218139" name="Line 27">
            <a:extLst>
              <a:ext uri="{FF2B5EF4-FFF2-40B4-BE49-F238E27FC236}">
                <a16:creationId xmlns:a16="http://schemas.microsoft.com/office/drawing/2014/main" id="{C32D6828-F853-FD40-B198-355EAA39DC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53200" y="4953000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pic>
        <p:nvPicPr>
          <p:cNvPr id="108558" name="Picture 28" descr="computer-icon">
            <a:extLst>
              <a:ext uri="{FF2B5EF4-FFF2-40B4-BE49-F238E27FC236}">
                <a16:creationId xmlns:a16="http://schemas.microsoft.com/office/drawing/2014/main" id="{5EA1E2C4-DC2A-8245-B884-B6DCB5357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4724400"/>
            <a:ext cx="4111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8141" name="Line 29">
            <a:extLst>
              <a:ext uri="{FF2B5EF4-FFF2-40B4-BE49-F238E27FC236}">
                <a16:creationId xmlns:a16="http://schemas.microsoft.com/office/drawing/2014/main" id="{B2A1E0E6-99C3-6347-B06B-B75004B0C3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5410200"/>
            <a:ext cx="1219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218142" name="AutoShape 30">
            <a:extLst>
              <a:ext uri="{FF2B5EF4-FFF2-40B4-BE49-F238E27FC236}">
                <a16:creationId xmlns:a16="http://schemas.microsoft.com/office/drawing/2014/main" id="{1D5F0B60-31CE-CC4B-A32D-F75DF9D8F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334000"/>
            <a:ext cx="381000" cy="457200"/>
          </a:xfrm>
          <a:prstGeom prst="flowChartMagneticDisk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>
            <a:extLst>
              <a:ext uri="{FF2B5EF4-FFF2-40B4-BE49-F238E27FC236}">
                <a16:creationId xmlns:a16="http://schemas.microsoft.com/office/drawing/2014/main" id="{99A2AB81-6752-3248-9D1F-0E9F6C93FC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Redirection of input/</a:t>
            </a:r>
            <a:r>
              <a:rPr lang="en-US" altLang="x-none" b="1" err="1">
                <a:solidFill>
                  <a:srgbClr val="0000FF"/>
                </a:solidFill>
              </a:rPr>
              <a:t>ouput</a:t>
            </a:r>
            <a:endParaRPr lang="en-US" altLang="x-none" b="1">
              <a:solidFill>
                <a:srgbClr val="0000FF"/>
              </a:solidFill>
            </a:endParaRPr>
          </a:p>
        </p:txBody>
      </p:sp>
      <p:sp>
        <p:nvSpPr>
          <p:cNvPr id="220163" name="Rectangle 3">
            <a:extLst>
              <a:ext uri="{FF2B5EF4-FFF2-40B4-BE49-F238E27FC236}">
                <a16:creationId xmlns:a16="http://schemas.microsoft.com/office/drawing/2014/main" id="{471EDF86-EF28-3949-8D52-87A49C365C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64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/>
              <a:t>Redirection of output: </a:t>
            </a:r>
            <a:r>
              <a:rPr lang="en-US" altLang="x-none" b="1">
                <a:solidFill>
                  <a:srgbClr val="0000FF"/>
                </a:solidFill>
              </a:rPr>
              <a:t>&gt;</a:t>
            </a:r>
          </a:p>
          <a:p>
            <a:pPr lvl="1" eaLnBrk="1" hangingPunct="1">
              <a:defRPr/>
            </a:pPr>
            <a:r>
              <a:rPr lang="en-US" altLang="x-none"/>
              <a:t>example</a:t>
            </a:r>
            <a:r>
              <a:rPr lang="en-US" altLang="x-none">
                <a:latin typeface="Courier New" charset="0"/>
              </a:rPr>
              <a:t>:$ ls &gt; </a:t>
            </a:r>
            <a:r>
              <a:rPr lang="en-US" altLang="x-none" err="1">
                <a:latin typeface="Courier New" charset="0"/>
              </a:rPr>
              <a:t>my_files</a:t>
            </a:r>
            <a:endParaRPr lang="en-US" altLang="x-none"/>
          </a:p>
          <a:p>
            <a:pPr eaLnBrk="1" hangingPunct="1">
              <a:defRPr/>
            </a:pPr>
            <a:r>
              <a:rPr lang="en-US" altLang="x-none"/>
              <a:t>Redirection of input:  </a:t>
            </a:r>
            <a:r>
              <a:rPr lang="en-US" altLang="x-none" b="1">
                <a:solidFill>
                  <a:srgbClr val="0000FF"/>
                </a:solidFill>
              </a:rPr>
              <a:t>&lt;</a:t>
            </a:r>
          </a:p>
          <a:p>
            <a:pPr lvl="1" eaLnBrk="1" hangingPunct="1">
              <a:defRPr/>
            </a:pPr>
            <a:r>
              <a:rPr lang="en-US" altLang="x-none"/>
              <a:t>example: </a:t>
            </a:r>
            <a:r>
              <a:rPr lang="en-US" altLang="x-none">
                <a:latin typeface="Courier New" charset="0"/>
              </a:rPr>
              <a:t>$ mail </a:t>
            </a:r>
            <a:r>
              <a:rPr lang="en-US" altLang="x-none" err="1">
                <a:latin typeface="Courier New" charset="0"/>
              </a:rPr>
              <a:t>kornj</a:t>
            </a:r>
            <a:r>
              <a:rPr lang="en-US" altLang="x-none">
                <a:latin typeface="Courier New" charset="0"/>
              </a:rPr>
              <a:t> &lt;</a:t>
            </a:r>
            <a:r>
              <a:rPr lang="en-US" altLang="x-none" err="1">
                <a:latin typeface="Courier New" charset="0"/>
              </a:rPr>
              <a:t>input.data</a:t>
            </a:r>
            <a:endParaRPr lang="en-US" altLang="x-none">
              <a:latin typeface="Courier New" charset="0"/>
            </a:endParaRPr>
          </a:p>
          <a:p>
            <a:pPr eaLnBrk="1" hangingPunct="1">
              <a:defRPr/>
            </a:pPr>
            <a:r>
              <a:rPr lang="en-US" altLang="x-none"/>
              <a:t>Append output: </a:t>
            </a:r>
            <a:r>
              <a:rPr lang="en-US" altLang="x-none" b="1">
                <a:solidFill>
                  <a:srgbClr val="0000FF"/>
                </a:solidFill>
              </a:rPr>
              <a:t>&gt;&gt;</a:t>
            </a:r>
          </a:p>
          <a:p>
            <a:pPr lvl="1" eaLnBrk="1" hangingPunct="1">
              <a:defRPr/>
            </a:pPr>
            <a:r>
              <a:rPr lang="en-US" altLang="x-none"/>
              <a:t>example: </a:t>
            </a:r>
            <a:r>
              <a:rPr lang="en-US" altLang="x-none">
                <a:latin typeface="Courier New" charset="0"/>
              </a:rPr>
              <a:t>$ date &gt;&gt; </a:t>
            </a:r>
            <a:r>
              <a:rPr lang="en-US" altLang="x-none" err="1">
                <a:latin typeface="Courier New" charset="0"/>
              </a:rPr>
              <a:t>logfile</a:t>
            </a:r>
            <a:endParaRPr lang="en-US" altLang="x-none">
              <a:latin typeface="Courier New" charset="0"/>
            </a:endParaRPr>
          </a:p>
          <a:p>
            <a:pPr eaLnBrk="1" hangingPunct="1">
              <a:defRPr/>
            </a:pPr>
            <a:r>
              <a:rPr lang="en-US" altLang="x-none"/>
              <a:t>Bourne Shell derivatives: </a:t>
            </a:r>
            <a:r>
              <a:rPr lang="en-US" altLang="x-none" i="1" err="1">
                <a:solidFill>
                  <a:srgbClr val="0000FF"/>
                </a:solidFill>
              </a:rPr>
              <a:t>fd</a:t>
            </a:r>
            <a:r>
              <a:rPr lang="en-US" altLang="x-none">
                <a:solidFill>
                  <a:srgbClr val="0000FF"/>
                </a:solidFill>
              </a:rPr>
              <a:t>&gt;</a:t>
            </a:r>
          </a:p>
          <a:p>
            <a:pPr lvl="1" eaLnBrk="1" hangingPunct="1">
              <a:defRPr/>
            </a:pPr>
            <a:r>
              <a:rPr lang="en-US" altLang="x-none"/>
              <a:t>example: </a:t>
            </a:r>
            <a:r>
              <a:rPr lang="en-US" altLang="x-none">
                <a:latin typeface="Courier New" charset="0"/>
              </a:rPr>
              <a:t>$ ls </a:t>
            </a:r>
            <a:r>
              <a:rPr lang="en-US" altLang="x-none" b="1">
                <a:solidFill>
                  <a:srgbClr val="0000FF"/>
                </a:solidFill>
                <a:latin typeface="Courier New" charset="0"/>
              </a:rPr>
              <a:t>2&gt;</a:t>
            </a:r>
            <a:r>
              <a:rPr lang="en-US" altLang="x-none">
                <a:latin typeface="Courier New" charset="0"/>
              </a:rPr>
              <a:t> </a:t>
            </a:r>
            <a:r>
              <a:rPr lang="en-US" altLang="x-none" err="1">
                <a:latin typeface="Courier New" charset="0"/>
              </a:rPr>
              <a:t>error_log</a:t>
            </a:r>
            <a:endParaRPr lang="en-US" altLang="x-none">
              <a:latin typeface="Courier New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AA8B6226-9123-3F44-AF17-00DF30F02F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pt-BR" altLang="x-none" b="1" err="1">
                <a:solidFill>
                  <a:srgbClr val="0000FF"/>
                </a:solidFill>
              </a:rPr>
              <a:t>Course</a:t>
            </a:r>
            <a:r>
              <a:rPr lang="pt-BR" altLang="x-none" b="1">
                <a:solidFill>
                  <a:srgbClr val="0000FF"/>
                </a:solidFill>
              </a:rPr>
              <a:t> </a:t>
            </a:r>
            <a:r>
              <a:rPr lang="pt-BR" altLang="x-none" b="1" err="1">
                <a:solidFill>
                  <a:srgbClr val="0000FF"/>
                </a:solidFill>
              </a:rPr>
              <a:t>Outline</a:t>
            </a:r>
            <a:endParaRPr lang="pt-BR" altLang="x-none" b="1">
              <a:solidFill>
                <a:srgbClr val="0000FF"/>
              </a:solidFill>
            </a:endParaRP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47A5333B-2369-694D-BE92-470EF45314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ts val="700"/>
              </a:spcBef>
              <a:buFont typeface="Wingdings" charset="2"/>
              <a:buChar char="Ø"/>
              <a:defRPr/>
            </a:pPr>
            <a:r>
              <a:rPr lang="en-GB" altLang="x-none" sz="26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GB" altLang="x-none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Introduction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Wingdings" charset="2"/>
              <a:buChar char="Ø"/>
              <a:defRPr/>
            </a:pPr>
            <a:endParaRPr lang="en-US" altLang="x-none" sz="2800" b="1"/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Wingdings" charset="2"/>
              <a:buChar char="Ø"/>
              <a:defRPr/>
            </a:pPr>
            <a:r>
              <a:rPr lang="en-US" altLang="x-none" sz="2800" b="1">
                <a:solidFill>
                  <a:schemeClr val="bg1">
                    <a:lumMod val="50000"/>
                  </a:schemeClr>
                </a:solidFill>
              </a:rPr>
              <a:t>Operating system overview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Wingdings" charset="2"/>
              <a:buChar char="Ø"/>
              <a:defRPr/>
            </a:pPr>
            <a:endParaRPr lang="en-US" altLang="x-none" sz="2800" b="1"/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Wingdings" charset="2"/>
              <a:buChar char="Ø"/>
              <a:defRPr/>
            </a:pPr>
            <a:r>
              <a:rPr lang="en-US" altLang="x-none" sz="2800" b="1">
                <a:solidFill>
                  <a:schemeClr val="bg1">
                    <a:lumMod val="50000"/>
                  </a:schemeClr>
                </a:solidFill>
              </a:rPr>
              <a:t>UNIX utilities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Wingdings" charset="2"/>
              <a:buChar char="Ø"/>
              <a:defRPr/>
            </a:pPr>
            <a:endParaRPr lang="en-US" altLang="x-none" sz="2800" b="1"/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Wingdings" charset="2"/>
              <a:buChar char="Ø"/>
              <a:defRPr/>
            </a:pPr>
            <a:r>
              <a:rPr lang="en-US" altLang="x-none" sz="2800" b="1">
                <a:solidFill>
                  <a:schemeClr val="bg1">
                    <a:lumMod val="50000"/>
                  </a:schemeClr>
                </a:solidFill>
              </a:rPr>
              <a:t>Scripting languages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Wingdings" charset="2"/>
              <a:buChar char="Ø"/>
              <a:defRPr/>
            </a:pPr>
            <a:endParaRPr lang="en-US" altLang="x-none" sz="2800" b="1"/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Wingdings" charset="2"/>
              <a:buChar char="Ø"/>
              <a:defRPr/>
            </a:pPr>
            <a:r>
              <a:rPr lang="en-US" altLang="x-none" sz="2800" b="1">
                <a:solidFill>
                  <a:schemeClr val="bg1">
                    <a:lumMod val="50000"/>
                  </a:schemeClr>
                </a:solidFill>
              </a:rPr>
              <a:t>Programming tools</a:t>
            </a:r>
            <a:endParaRPr lang="en-GB" altLang="x-none" sz="2600" b="1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Wingdings" charset="2"/>
              <a:buChar char="Ø"/>
              <a:defRPr/>
            </a:pPr>
            <a:endParaRPr lang="pt-BR" altLang="x-none" sz="26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>
            <a:extLst>
              <a:ext uri="{FF2B5EF4-FFF2-40B4-BE49-F238E27FC236}">
                <a16:creationId xmlns:a16="http://schemas.microsoft.com/office/drawing/2014/main" id="{2C477A97-DCFE-6849-84EC-376A0F86FB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Using Devices</a:t>
            </a:r>
          </a:p>
        </p:txBody>
      </p:sp>
      <p:sp>
        <p:nvSpPr>
          <p:cNvPr id="222211" name="Rectangle 3">
            <a:extLst>
              <a:ext uri="{FF2B5EF4-FFF2-40B4-BE49-F238E27FC236}">
                <a16:creationId xmlns:a16="http://schemas.microsoft.com/office/drawing/2014/main" id="{77CEEE56-1BCE-6045-A84E-6FBB5215E8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600200"/>
            <a:ext cx="8856662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/>
              <a:t>Redirection works with devices (just like files)</a:t>
            </a:r>
          </a:p>
          <a:p>
            <a:pPr eaLnBrk="1" hangingPunct="1">
              <a:defRPr/>
            </a:pPr>
            <a:r>
              <a:rPr lang="en-US" altLang="x-none"/>
              <a:t>Special files in </a:t>
            </a:r>
            <a:r>
              <a:rPr lang="en-US" altLang="x-none" b="1">
                <a:latin typeface="Courier New" charset="0"/>
              </a:rPr>
              <a:t>/dev</a:t>
            </a:r>
            <a:r>
              <a:rPr lang="en-US" altLang="x-none"/>
              <a:t> directory</a:t>
            </a:r>
          </a:p>
          <a:p>
            <a:pPr lvl="1" eaLnBrk="1" hangingPunct="1">
              <a:defRPr/>
            </a:pPr>
            <a:r>
              <a:rPr lang="en-US" altLang="x-none"/>
              <a:t>Example: </a:t>
            </a:r>
            <a:r>
              <a:rPr lang="en-US" altLang="x-none" sz="2400" b="1">
                <a:latin typeface="Courier New" charset="0"/>
              </a:rPr>
              <a:t>/dev/</a:t>
            </a:r>
            <a:r>
              <a:rPr lang="en-US" altLang="x-none" sz="2400" b="1" err="1">
                <a:latin typeface="Courier New" charset="0"/>
              </a:rPr>
              <a:t>tty</a:t>
            </a:r>
            <a:endParaRPr lang="en-US" altLang="x-none" sz="2400" b="1">
              <a:latin typeface="Courier New" charset="0"/>
            </a:endParaRPr>
          </a:p>
          <a:p>
            <a:pPr lvl="1" eaLnBrk="1" hangingPunct="1">
              <a:defRPr/>
            </a:pPr>
            <a:r>
              <a:rPr lang="en-US" altLang="x-none"/>
              <a:t>Example: </a:t>
            </a:r>
            <a:r>
              <a:rPr lang="en-US" altLang="x-none" sz="2400" b="1">
                <a:latin typeface="Courier New" charset="0"/>
              </a:rPr>
              <a:t>/dev/</a:t>
            </a:r>
            <a:r>
              <a:rPr lang="en-US" altLang="x-none" sz="2400" b="1" err="1">
                <a:latin typeface="Courier New" charset="0"/>
              </a:rPr>
              <a:t>lp</a:t>
            </a:r>
            <a:endParaRPr lang="en-US" altLang="x-none" sz="2400" b="1">
              <a:latin typeface="Courier New" charset="0"/>
            </a:endParaRPr>
          </a:p>
          <a:p>
            <a:pPr lvl="1" eaLnBrk="1" hangingPunct="1">
              <a:defRPr/>
            </a:pPr>
            <a:r>
              <a:rPr lang="en-US" altLang="x-none"/>
              <a:t>Example: </a:t>
            </a:r>
            <a:r>
              <a:rPr lang="en-US" altLang="x-none" sz="2400" b="1">
                <a:latin typeface="Courier New" charset="0"/>
              </a:rPr>
              <a:t>/dev/null</a:t>
            </a:r>
          </a:p>
          <a:p>
            <a:pPr lvl="2" eaLnBrk="1" hangingPunct="1">
              <a:defRPr/>
            </a:pPr>
            <a:r>
              <a:rPr lang="en-US" altLang="x-none" sz="2000" b="1">
                <a:latin typeface="Courier New" charset="0"/>
              </a:rPr>
              <a:t>cat </a:t>
            </a:r>
            <a:r>
              <a:rPr lang="en-US" altLang="x-none" sz="2000" b="1" err="1">
                <a:latin typeface="Courier New" charset="0"/>
              </a:rPr>
              <a:t>big_file</a:t>
            </a:r>
            <a:r>
              <a:rPr lang="en-US" altLang="x-none" sz="2000" b="1">
                <a:latin typeface="Courier New" charset="0"/>
              </a:rPr>
              <a:t> &gt; /dev/</a:t>
            </a:r>
            <a:r>
              <a:rPr lang="en-US" altLang="x-none" sz="2000" b="1" err="1">
                <a:latin typeface="Courier New" charset="0"/>
              </a:rPr>
              <a:t>lp</a:t>
            </a:r>
            <a:endParaRPr lang="en-US" altLang="x-none" sz="2000" b="1">
              <a:latin typeface="Courier New" charset="0"/>
            </a:endParaRPr>
          </a:p>
          <a:p>
            <a:pPr lvl="2" eaLnBrk="1" hangingPunct="1">
              <a:defRPr/>
            </a:pPr>
            <a:r>
              <a:rPr lang="en-US" altLang="x-none" sz="2000" b="1">
                <a:latin typeface="Courier New" charset="0"/>
              </a:rPr>
              <a:t>cat </a:t>
            </a:r>
            <a:r>
              <a:rPr lang="en-US" altLang="x-none" sz="2000" b="1" err="1">
                <a:latin typeface="Courier New" charset="0"/>
              </a:rPr>
              <a:t>big_file</a:t>
            </a:r>
            <a:r>
              <a:rPr lang="en-US" altLang="x-none" sz="2000" b="1">
                <a:latin typeface="Courier New" charset="0"/>
              </a:rPr>
              <a:t> &gt; /dev/null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>
            <a:extLst>
              <a:ext uri="{FF2B5EF4-FFF2-40B4-BE49-F238E27FC236}">
                <a16:creationId xmlns:a16="http://schemas.microsoft.com/office/drawing/2014/main" id="{671BB40A-0E8B-AA4E-8C73-8B8781504F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Symbolic links</a:t>
            </a:r>
          </a:p>
        </p:txBody>
      </p:sp>
      <p:sp>
        <p:nvSpPr>
          <p:cNvPr id="231427" name="Rectangle 3">
            <a:extLst>
              <a:ext uri="{FF2B5EF4-FFF2-40B4-BE49-F238E27FC236}">
                <a16:creationId xmlns:a16="http://schemas.microsoft.com/office/drawing/2014/main" id="{209F52CD-9899-E949-B6E1-6461B044DB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3352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sz="2800" b="1"/>
              <a:t>Symbolic</a:t>
            </a:r>
            <a:r>
              <a:rPr lang="en-US" altLang="x-none" sz="2800"/>
              <a:t> links are created with </a:t>
            </a:r>
            <a:r>
              <a:rPr lang="en-US" altLang="x-none" sz="2800" b="1">
                <a:solidFill>
                  <a:srgbClr val="0000FF"/>
                </a:solidFill>
              </a:rPr>
              <a:t>ln -s</a:t>
            </a:r>
          </a:p>
          <a:p>
            <a:pPr eaLnBrk="1" hangingPunct="1">
              <a:defRPr/>
            </a:pPr>
            <a:r>
              <a:rPr lang="en-US" altLang="x-none" sz="2800"/>
              <a:t>Can be thought of as a directory entry that points to the </a:t>
            </a:r>
            <a:r>
              <a:rPr lang="en-US" altLang="x-none" sz="2800" b="1" i="1"/>
              <a:t>name</a:t>
            </a:r>
            <a:r>
              <a:rPr lang="en-US" altLang="x-none" sz="2800"/>
              <a:t> of another file.</a:t>
            </a:r>
          </a:p>
          <a:p>
            <a:pPr eaLnBrk="1" hangingPunct="1">
              <a:defRPr/>
            </a:pPr>
            <a:r>
              <a:rPr lang="en-US" altLang="x-none" sz="2800"/>
              <a:t>Does not change link count for file</a:t>
            </a:r>
          </a:p>
          <a:p>
            <a:pPr lvl="1" eaLnBrk="1" hangingPunct="1">
              <a:defRPr/>
            </a:pPr>
            <a:r>
              <a:rPr lang="en-US" altLang="x-none" sz="2400"/>
              <a:t>When original deleted, symbolic link remains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>
            <a:extLst>
              <a:ext uri="{FF2B5EF4-FFF2-40B4-BE49-F238E27FC236}">
                <a16:creationId xmlns:a16="http://schemas.microsoft.com/office/drawing/2014/main" id="{08F15CFD-1A58-B340-98D2-991680B172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Tree Walking</a:t>
            </a:r>
          </a:p>
        </p:txBody>
      </p:sp>
      <p:sp>
        <p:nvSpPr>
          <p:cNvPr id="241667" name="Rectangle 3">
            <a:extLst>
              <a:ext uri="{FF2B5EF4-FFF2-40B4-BE49-F238E27FC236}">
                <a16:creationId xmlns:a16="http://schemas.microsoft.com/office/drawing/2014/main" id="{662BC394-9704-FE48-91A0-2377D3215E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600200"/>
            <a:ext cx="8893175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sz="2800" b="1">
                <a:solidFill>
                  <a:srgbClr val="0000FF"/>
                </a:solidFill>
              </a:rPr>
              <a:t>How can we find a </a:t>
            </a:r>
            <a:r>
              <a:rPr lang="en-US" altLang="x-none" sz="2800" b="1" i="1">
                <a:solidFill>
                  <a:srgbClr val="0000FF"/>
                </a:solidFill>
              </a:rPr>
              <a:t>set</a:t>
            </a:r>
            <a:r>
              <a:rPr lang="en-US" altLang="x-none" sz="2800" b="1">
                <a:solidFill>
                  <a:srgbClr val="0000FF"/>
                </a:solidFill>
              </a:rPr>
              <a:t> of files in the hierarchy?</a:t>
            </a:r>
          </a:p>
          <a:p>
            <a:pPr eaLnBrk="1" hangingPunct="1">
              <a:defRPr/>
            </a:pPr>
            <a:r>
              <a:rPr lang="en-US" altLang="x-none" sz="2800"/>
              <a:t>One possibility:</a:t>
            </a:r>
          </a:p>
          <a:p>
            <a:pPr lvl="1" eaLnBrk="1" hangingPunct="1">
              <a:defRPr/>
            </a:pPr>
            <a:r>
              <a:rPr lang="en-US" altLang="x-none" sz="2000" b="1">
                <a:solidFill>
                  <a:srgbClr val="FF0066"/>
                </a:solidFill>
                <a:latin typeface="Courier New" charset="0"/>
              </a:rPr>
              <a:t>ls –l –R /</a:t>
            </a:r>
          </a:p>
          <a:p>
            <a:pPr eaLnBrk="1" hangingPunct="1">
              <a:defRPr/>
            </a:pPr>
            <a:r>
              <a:rPr lang="en-US" altLang="x-none" sz="2800"/>
              <a:t>What about:</a:t>
            </a:r>
          </a:p>
          <a:p>
            <a:pPr lvl="1" eaLnBrk="1" hangingPunct="1">
              <a:defRPr/>
            </a:pPr>
            <a:r>
              <a:rPr lang="en-US" altLang="x-none" sz="2400"/>
              <a:t>All files below a given directory in the hierarchy?</a:t>
            </a:r>
          </a:p>
          <a:p>
            <a:pPr lvl="1" eaLnBrk="1" hangingPunct="1">
              <a:defRPr/>
            </a:pPr>
            <a:r>
              <a:rPr lang="en-US" altLang="x-none" sz="2400"/>
              <a:t>All files since Jan 1, 2001?</a:t>
            </a:r>
          </a:p>
          <a:p>
            <a:pPr lvl="1" eaLnBrk="1" hangingPunct="1">
              <a:defRPr/>
            </a:pPr>
            <a:r>
              <a:rPr lang="en-US" altLang="x-none" sz="2400"/>
              <a:t>All files larger than 10K?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>
            <a:extLst>
              <a:ext uri="{FF2B5EF4-FFF2-40B4-BE49-F238E27FC236}">
                <a16:creationId xmlns:a16="http://schemas.microsoft.com/office/drawing/2014/main" id="{5A504CC3-6803-B54A-880A-970F7E8ECB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26988" y="-26988"/>
            <a:ext cx="9144001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FF0000"/>
                </a:solidFill>
              </a:rPr>
              <a:t>find</a:t>
            </a:r>
            <a:r>
              <a:rPr lang="en-US" altLang="x-none" b="1">
                <a:solidFill>
                  <a:srgbClr val="0000FF"/>
                </a:solidFill>
              </a:rPr>
              <a:t> utility</a:t>
            </a:r>
          </a:p>
        </p:txBody>
      </p:sp>
      <p:sp>
        <p:nvSpPr>
          <p:cNvPr id="243715" name="Rectangle 3">
            <a:extLst>
              <a:ext uri="{FF2B5EF4-FFF2-40B4-BE49-F238E27FC236}">
                <a16:creationId xmlns:a16="http://schemas.microsoft.com/office/drawing/2014/main" id="{D988611B-59CD-6441-9DFF-19066FD03E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x-none" b="1">
                <a:solidFill>
                  <a:srgbClr val="0000FF"/>
                </a:solidFill>
              </a:rPr>
              <a:t>find</a:t>
            </a:r>
            <a:r>
              <a:rPr lang="en-US" altLang="x-none"/>
              <a:t> </a:t>
            </a:r>
            <a:r>
              <a:rPr lang="en-US" altLang="x-none" i="1" err="1"/>
              <a:t>pathlist</a:t>
            </a:r>
            <a:r>
              <a:rPr lang="en-US" altLang="x-none"/>
              <a:t> </a:t>
            </a:r>
            <a:r>
              <a:rPr lang="en-US" altLang="x-none" i="1"/>
              <a:t>expression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b="1"/>
              <a:t>find</a:t>
            </a:r>
            <a:r>
              <a:rPr lang="en-US" altLang="x-none"/>
              <a:t> recursively descends through </a:t>
            </a:r>
            <a:r>
              <a:rPr lang="en-US" altLang="x-none" i="1" err="1"/>
              <a:t>pathlist</a:t>
            </a:r>
            <a:r>
              <a:rPr lang="en-US" altLang="x-none"/>
              <a:t> and applies </a:t>
            </a:r>
            <a:r>
              <a:rPr lang="en-US" altLang="x-none" i="1"/>
              <a:t>expression</a:t>
            </a:r>
            <a:r>
              <a:rPr lang="en-US" altLang="x-none"/>
              <a:t> to every file.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i="1"/>
              <a:t>expression</a:t>
            </a:r>
            <a:r>
              <a:rPr lang="en-US" altLang="x-none"/>
              <a:t> can be: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x-none" sz="2400" b="1">
                <a:latin typeface="Courier New" charset="0"/>
              </a:rPr>
              <a:t>-name</a:t>
            </a:r>
            <a:r>
              <a:rPr lang="en-US" altLang="x-none"/>
              <a:t> </a:t>
            </a:r>
            <a:r>
              <a:rPr lang="en-US" altLang="x-none" i="1"/>
              <a:t>pattern</a:t>
            </a:r>
            <a:r>
              <a:rPr lang="en-US" altLang="x-none"/>
              <a:t>	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x-none" i="1"/>
              <a:t>true</a:t>
            </a:r>
            <a:r>
              <a:rPr lang="en-US" altLang="x-none"/>
              <a:t> if file name matches pattern. Pattern may include shell patterns such as *, must be in quotes to suppress shell interpretation.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x-none"/>
              <a:t>Ex: </a:t>
            </a:r>
            <a:r>
              <a:rPr lang="en-US" altLang="x-none" sz="2400" b="1">
                <a:latin typeface="Courier New" charset="0"/>
              </a:rPr>
              <a:t>find / -name '*.c'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x-none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>
            <a:extLst>
              <a:ext uri="{FF2B5EF4-FFF2-40B4-BE49-F238E27FC236}">
                <a16:creationId xmlns:a16="http://schemas.microsoft.com/office/drawing/2014/main" id="{C96006E8-13C5-7548-B60D-76B377C5EE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FF0000"/>
                </a:solidFill>
              </a:rPr>
              <a:t>find</a:t>
            </a:r>
            <a:r>
              <a:rPr lang="en-US" altLang="x-none" b="1">
                <a:solidFill>
                  <a:srgbClr val="0000FF"/>
                </a:solidFill>
              </a:rPr>
              <a:t>: actions</a:t>
            </a:r>
          </a:p>
        </p:txBody>
      </p:sp>
      <p:sp>
        <p:nvSpPr>
          <p:cNvPr id="249859" name="Rectangle 3">
            <a:extLst>
              <a:ext uri="{FF2B5EF4-FFF2-40B4-BE49-F238E27FC236}">
                <a16:creationId xmlns:a16="http://schemas.microsoft.com/office/drawing/2014/main" id="{3262A00E-0487-BE4E-BEF6-E63F530CAC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x-none" sz="2400" b="1">
                <a:latin typeface="Courier New" charset="0"/>
              </a:rPr>
              <a:t>-print</a:t>
            </a:r>
            <a:r>
              <a:rPr lang="en-US" altLang="x-none" sz="2800"/>
              <a:t>			prints out the name of the 				current file (default)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2400" b="1">
                <a:latin typeface="Courier New" charset="0"/>
              </a:rPr>
              <a:t>-exec</a:t>
            </a:r>
            <a:r>
              <a:rPr lang="en-US" altLang="x-none" sz="2800"/>
              <a:t> </a:t>
            </a:r>
            <a:r>
              <a:rPr lang="en-US" altLang="x-none" sz="2800" i="1"/>
              <a:t>cmd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x-none" sz="2400"/>
              <a:t>Executes </a:t>
            </a:r>
            <a:r>
              <a:rPr lang="en-US" altLang="x-none" sz="2400" i="1"/>
              <a:t>cmd</a:t>
            </a:r>
            <a:r>
              <a:rPr lang="en-US" altLang="x-none" sz="2400"/>
              <a:t>, where </a:t>
            </a:r>
            <a:r>
              <a:rPr lang="en-US" altLang="x-none" sz="2400" i="1"/>
              <a:t>cmd</a:t>
            </a:r>
            <a:r>
              <a:rPr lang="en-US" altLang="x-none" sz="2400"/>
              <a:t> must be terminated by an escaped semicolon (</a:t>
            </a:r>
            <a:r>
              <a:rPr lang="en-US" altLang="x-none" sz="2000" b="1">
                <a:latin typeface="Courier New" charset="0"/>
              </a:rPr>
              <a:t>\; </a:t>
            </a:r>
            <a:r>
              <a:rPr lang="en-US" altLang="x-none" sz="2400"/>
              <a:t>or </a:t>
            </a:r>
            <a:r>
              <a:rPr lang="en-US" altLang="x-none" sz="2000" b="1">
                <a:latin typeface="Courier New" charset="0"/>
              </a:rPr>
              <a:t>';'</a:t>
            </a:r>
            <a:r>
              <a:rPr lang="en-US" altLang="x-none" sz="2400"/>
              <a:t>).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x-none" sz="2400"/>
              <a:t>If you specify </a:t>
            </a:r>
            <a:r>
              <a:rPr lang="en-US" altLang="x-none" sz="2000" b="1">
                <a:latin typeface="Courier New" charset="0"/>
              </a:rPr>
              <a:t>{}</a:t>
            </a:r>
            <a:r>
              <a:rPr lang="en-US" altLang="x-none" sz="2400"/>
              <a:t> as a command line argument, it is replaced by the name of the current file just found.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x-none" sz="2000" b="1">
                <a:latin typeface="Courier New" charset="0"/>
              </a:rPr>
              <a:t>exec</a:t>
            </a:r>
            <a:r>
              <a:rPr lang="en-US" altLang="x-none" sz="2400"/>
              <a:t> executes </a:t>
            </a:r>
            <a:r>
              <a:rPr lang="en-US" altLang="x-none" sz="2400" i="1"/>
              <a:t>cmd</a:t>
            </a:r>
            <a:r>
              <a:rPr lang="en-US" altLang="x-none" sz="2400"/>
              <a:t> once per file.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x-none" sz="2400"/>
              <a:t>Example: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x-none" sz="2000" b="1">
                <a:latin typeface="Courier New" charset="0"/>
              </a:rPr>
              <a:t>find -name "*.o" -exec rm "{}" ";"</a:t>
            </a:r>
          </a:p>
        </p:txBody>
      </p:sp>
    </p:spTree>
  </p:cSld>
  <p:clrMapOvr>
    <a:masterClrMapping/>
  </p:clrMapOvr>
  <p:transition spd="slow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>
            <a:extLst>
              <a:ext uri="{FF2B5EF4-FFF2-40B4-BE49-F238E27FC236}">
                <a16:creationId xmlns:a16="http://schemas.microsoft.com/office/drawing/2014/main" id="{9B8FA7A7-6791-5E4C-8093-0F0EB186B7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FF0000"/>
                </a:solidFill>
              </a:rPr>
              <a:t>find</a:t>
            </a:r>
            <a:r>
              <a:rPr lang="en-US" altLang="x-none" b="1">
                <a:solidFill>
                  <a:srgbClr val="0000FF"/>
                </a:solidFill>
              </a:rPr>
              <a:t> Examples</a:t>
            </a:r>
          </a:p>
        </p:txBody>
      </p:sp>
      <p:sp>
        <p:nvSpPr>
          <p:cNvPr id="251907" name="Rectangle 3">
            <a:extLst>
              <a:ext uri="{FF2B5EF4-FFF2-40B4-BE49-F238E27FC236}">
                <a16:creationId xmlns:a16="http://schemas.microsoft.com/office/drawing/2014/main" id="{0EBEB3A1-3279-9C4A-86B2-DB3FB632D4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950" y="1600200"/>
            <a:ext cx="903605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sz="2400" b="1"/>
              <a:t>Find all files beneath home directory beginning with f</a:t>
            </a:r>
          </a:p>
          <a:p>
            <a:pPr lvl="1" eaLnBrk="1" hangingPunct="1">
              <a:defRPr/>
            </a:pPr>
            <a:r>
              <a:rPr lang="en-US" altLang="x-none" sz="2000" b="1">
                <a:latin typeface="Courier New" charset="0"/>
              </a:rPr>
              <a:t>find ~ -name 'f*' -print</a:t>
            </a:r>
          </a:p>
          <a:p>
            <a:pPr eaLnBrk="1" hangingPunct="1">
              <a:defRPr/>
            </a:pPr>
            <a:r>
              <a:rPr lang="en-US" altLang="x-none" sz="2400" b="1"/>
              <a:t>Find all files beneath home directory modified in last day</a:t>
            </a:r>
          </a:p>
          <a:p>
            <a:pPr lvl="1" eaLnBrk="1" hangingPunct="1">
              <a:defRPr/>
            </a:pPr>
            <a:r>
              <a:rPr lang="en-US" altLang="x-none" sz="2000" b="1">
                <a:latin typeface="Courier New" charset="0"/>
              </a:rPr>
              <a:t>find ~ -</a:t>
            </a:r>
            <a:r>
              <a:rPr lang="en-US" altLang="x-none" sz="2000" b="1" err="1">
                <a:latin typeface="Courier New" charset="0"/>
              </a:rPr>
              <a:t>mtime</a:t>
            </a:r>
            <a:r>
              <a:rPr lang="en-US" altLang="x-none" sz="2000" b="1">
                <a:latin typeface="Courier New" charset="0"/>
              </a:rPr>
              <a:t> 1 -print</a:t>
            </a:r>
          </a:p>
          <a:p>
            <a:pPr eaLnBrk="1" hangingPunct="1">
              <a:defRPr/>
            </a:pPr>
            <a:r>
              <a:rPr lang="en-US" altLang="x-none" sz="2400" b="1"/>
              <a:t>Find all files beneath home directory larger than 10K</a:t>
            </a:r>
          </a:p>
          <a:p>
            <a:pPr lvl="1" eaLnBrk="1" hangingPunct="1">
              <a:defRPr/>
            </a:pPr>
            <a:r>
              <a:rPr lang="en-US" altLang="x-none" sz="2000" b="1">
                <a:latin typeface="Courier New" charset="0"/>
              </a:rPr>
              <a:t>find ~ -size 10k -print</a:t>
            </a:r>
          </a:p>
          <a:p>
            <a:pPr eaLnBrk="1" hangingPunct="1">
              <a:defRPr/>
            </a:pPr>
            <a:r>
              <a:rPr lang="en-US" altLang="x-none" sz="2400" b="1"/>
              <a:t>Count words in files under home directory</a:t>
            </a:r>
          </a:p>
          <a:p>
            <a:pPr lvl="1" eaLnBrk="1" hangingPunct="1">
              <a:defRPr/>
            </a:pPr>
            <a:r>
              <a:rPr lang="en-US" altLang="x-none" sz="2000" b="1">
                <a:latin typeface="Courier New" charset="0"/>
              </a:rPr>
              <a:t>find ~ -exec </a:t>
            </a:r>
            <a:r>
              <a:rPr lang="en-US" altLang="x-none" sz="2000" b="1" err="1">
                <a:latin typeface="Courier New" charset="0"/>
              </a:rPr>
              <a:t>wc</a:t>
            </a:r>
            <a:r>
              <a:rPr lang="en-US" altLang="x-none" sz="2000" b="1">
                <a:latin typeface="Courier New" charset="0"/>
              </a:rPr>
              <a:t> -w {} \; -print</a:t>
            </a:r>
          </a:p>
          <a:p>
            <a:pPr eaLnBrk="1" hangingPunct="1">
              <a:defRPr/>
            </a:pPr>
            <a:r>
              <a:rPr lang="en-US" altLang="x-none" sz="2800" b="1"/>
              <a:t>Remove core files</a:t>
            </a:r>
          </a:p>
          <a:p>
            <a:pPr lvl="1" eaLnBrk="1" hangingPunct="1">
              <a:defRPr/>
            </a:pPr>
            <a:r>
              <a:rPr lang="en-US" altLang="x-none" sz="2000" b="1">
                <a:latin typeface="Courier New" charset="0"/>
              </a:rPr>
              <a:t>find / -name core –exec </a:t>
            </a:r>
            <a:r>
              <a:rPr lang="en-US" altLang="x-none" sz="2000" b="1" err="1">
                <a:latin typeface="Courier New" charset="0"/>
              </a:rPr>
              <a:t>rm</a:t>
            </a:r>
            <a:r>
              <a:rPr lang="en-US" altLang="x-none" sz="2000" b="1">
                <a:latin typeface="Courier New" charset="0"/>
              </a:rPr>
              <a:t> {} \;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ZoneTexte 3">
            <a:extLst>
              <a:ext uri="{FF2B5EF4-FFF2-40B4-BE49-F238E27FC236}">
                <a16:creationId xmlns:a16="http://schemas.microsoft.com/office/drawing/2014/main" id="{6440FB67-0413-6846-86B2-0BE100FAA5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4450"/>
            <a:ext cx="9144000" cy="7080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fr-FR" sz="4000" b="1">
                <a:solidFill>
                  <a:srgbClr val="FF0066"/>
                </a:solidFill>
              </a:rPr>
              <a:t>type</a:t>
            </a:r>
            <a:r>
              <a:rPr lang="en-GB" altLang="fr-FR" sz="4000" b="1">
                <a:solidFill>
                  <a:srgbClr val="0000FF"/>
                </a:solidFill>
              </a:rPr>
              <a:t> utility</a:t>
            </a:r>
          </a:p>
        </p:txBody>
      </p:sp>
      <p:sp>
        <p:nvSpPr>
          <p:cNvPr id="124930" name="ZoneTexte 4">
            <a:extLst>
              <a:ext uri="{FF2B5EF4-FFF2-40B4-BE49-F238E27FC236}">
                <a16:creationId xmlns:a16="http://schemas.microsoft.com/office/drawing/2014/main" id="{82B4FF67-0A9E-8740-B5BA-F7F92D1A4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484313"/>
            <a:ext cx="91440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fr-FR" sz="2800" b="1">
                <a:solidFill>
                  <a:srgbClr val="0000FF"/>
                </a:solidFill>
              </a:rPr>
              <a:t>• The command </a:t>
            </a:r>
            <a:r>
              <a:rPr lang="en-GB" altLang="fr-FR" sz="2800" b="1">
                <a:solidFill>
                  <a:srgbClr val="FF0066"/>
                </a:solidFill>
              </a:rPr>
              <a:t>type</a:t>
            </a:r>
            <a:r>
              <a:rPr lang="en-GB" altLang="fr-FR" sz="2800" b="1">
                <a:solidFill>
                  <a:srgbClr val="0000FF"/>
                </a:solidFill>
              </a:rPr>
              <a:t> will tell you where a particular command resides. </a:t>
            </a:r>
          </a:p>
        </p:txBody>
      </p:sp>
      <p:sp>
        <p:nvSpPr>
          <p:cNvPr id="124931" name="ZoneTexte 5">
            <a:extLst>
              <a:ext uri="{FF2B5EF4-FFF2-40B4-BE49-F238E27FC236}">
                <a16:creationId xmlns:a16="http://schemas.microsoft.com/office/drawing/2014/main" id="{CE468E15-4430-1241-B002-8E89D3D95B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708275"/>
            <a:ext cx="91440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2800"/>
              <a:t>Example: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fr-FR" altLang="fr-FR" sz="2800"/>
              <a:t>bash$ type rm </a:t>
            </a:r>
          </a:p>
          <a:p>
            <a:pPr>
              <a:spcBef>
                <a:spcPct val="0"/>
              </a:spcBef>
              <a:buFontTx/>
              <a:buNone/>
            </a:pPr>
            <a:endParaRPr lang="fr-FR" altLang="fr-FR" sz="2800"/>
          </a:p>
          <a:p>
            <a:pPr>
              <a:spcBef>
                <a:spcPct val="0"/>
              </a:spcBef>
              <a:buFontTx/>
              <a:buNone/>
            </a:pPr>
            <a:r>
              <a:rPr lang="fr-FR" altLang="fr-FR" sz="2800"/>
              <a:t>rm is /usr/bin/rm 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>
            <a:extLst>
              <a:ext uri="{FF2B5EF4-FFF2-40B4-BE49-F238E27FC236}">
                <a16:creationId xmlns:a16="http://schemas.microsoft.com/office/drawing/2014/main" id="{413836C1-D12F-9648-93AE-013B3C16C3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FF0000"/>
                </a:solidFill>
              </a:rPr>
              <a:t>diff</a:t>
            </a:r>
            <a:r>
              <a:rPr lang="en-US" altLang="x-none" b="1">
                <a:solidFill>
                  <a:srgbClr val="0000FF"/>
                </a:solidFill>
              </a:rPr>
              <a:t>: comparing two files</a:t>
            </a:r>
          </a:p>
        </p:txBody>
      </p:sp>
      <p:sp>
        <p:nvSpPr>
          <p:cNvPr id="253955" name="Rectangle 3">
            <a:extLst>
              <a:ext uri="{FF2B5EF4-FFF2-40B4-BE49-F238E27FC236}">
                <a16:creationId xmlns:a16="http://schemas.microsoft.com/office/drawing/2014/main" id="{925735F7-EDC4-3143-A639-093DA74D16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2637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x-none" sz="2800" b="1"/>
              <a:t>diff</a:t>
            </a:r>
            <a:r>
              <a:rPr lang="en-US" altLang="x-none" sz="2800"/>
              <a:t>: compares two files and outputs a description of their differences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x-none" sz="2400" b="1">
                <a:solidFill>
                  <a:srgbClr val="0000FF"/>
                </a:solidFill>
              </a:rPr>
              <a:t>Usage: diff [</a:t>
            </a:r>
            <a:r>
              <a:rPr lang="en-US" altLang="x-none" sz="2400" b="1" i="1">
                <a:solidFill>
                  <a:srgbClr val="0000FF"/>
                </a:solidFill>
              </a:rPr>
              <a:t>options</a:t>
            </a:r>
            <a:r>
              <a:rPr lang="en-US" altLang="x-none" sz="2400" b="1">
                <a:solidFill>
                  <a:srgbClr val="0000FF"/>
                </a:solidFill>
              </a:rPr>
              <a:t>] </a:t>
            </a:r>
            <a:r>
              <a:rPr lang="en-US" altLang="x-none" sz="2400" b="1" i="1">
                <a:solidFill>
                  <a:srgbClr val="0000FF"/>
                </a:solidFill>
              </a:rPr>
              <a:t>file1</a:t>
            </a:r>
            <a:r>
              <a:rPr lang="en-US" altLang="x-none" sz="2400" b="1">
                <a:solidFill>
                  <a:srgbClr val="0000FF"/>
                </a:solidFill>
              </a:rPr>
              <a:t> </a:t>
            </a:r>
            <a:r>
              <a:rPr lang="en-US" altLang="x-none" sz="2400" b="1" i="1">
                <a:solidFill>
                  <a:srgbClr val="0000FF"/>
                </a:solidFill>
              </a:rPr>
              <a:t>file2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x-none" sz="2000" b="1">
                <a:latin typeface="Courier New" charset="0"/>
              </a:rPr>
              <a:t>-</a:t>
            </a:r>
            <a:r>
              <a:rPr lang="en-US" altLang="x-none" sz="2000" b="1" err="1">
                <a:latin typeface="Courier New" charset="0"/>
              </a:rPr>
              <a:t>i</a:t>
            </a:r>
            <a:r>
              <a:rPr lang="en-US" altLang="x-none" sz="2400"/>
              <a:t>: ignore case</a:t>
            </a:r>
          </a:p>
        </p:txBody>
      </p:sp>
      <p:sp>
        <p:nvSpPr>
          <p:cNvPr id="253956" name="Text Box 4">
            <a:extLst>
              <a:ext uri="{FF2B5EF4-FFF2-40B4-BE49-F238E27FC236}">
                <a16:creationId xmlns:a16="http://schemas.microsoft.com/office/drawing/2014/main" id="{C0D45D31-70C0-F44B-A8B2-2E15F9495C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949700"/>
            <a:ext cx="11430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sz="1600" b="1">
                <a:latin typeface="Courier New" charset="0"/>
              </a:rPr>
              <a:t>apples</a:t>
            </a:r>
            <a:br>
              <a:rPr lang="en-US" altLang="x-none" sz="1600" b="1">
                <a:latin typeface="Courier New" charset="0"/>
              </a:rPr>
            </a:br>
            <a:r>
              <a:rPr lang="en-US" altLang="x-none" sz="1600" b="1">
                <a:latin typeface="Courier New" charset="0"/>
              </a:rPr>
              <a:t>oranges</a:t>
            </a:r>
            <a:br>
              <a:rPr lang="en-US" altLang="x-none" sz="1600" b="1">
                <a:latin typeface="Courier New" charset="0"/>
              </a:rPr>
            </a:br>
            <a:r>
              <a:rPr lang="en-US" altLang="x-none" sz="1600" b="1">
                <a:latin typeface="Courier New" charset="0"/>
              </a:rPr>
              <a:t>walnuts</a:t>
            </a:r>
          </a:p>
        </p:txBody>
      </p:sp>
      <p:sp>
        <p:nvSpPr>
          <p:cNvPr id="253957" name="Text Box 5">
            <a:extLst>
              <a:ext uri="{FF2B5EF4-FFF2-40B4-BE49-F238E27FC236}">
                <a16:creationId xmlns:a16="http://schemas.microsoft.com/office/drawing/2014/main" id="{30C2DDC5-49D4-D94D-B066-7E6D8B6A3D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962400"/>
            <a:ext cx="11430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sz="1600" b="1">
                <a:latin typeface="Courier New" charset="0"/>
              </a:rPr>
              <a:t>apples</a:t>
            </a:r>
            <a:br>
              <a:rPr lang="en-US" altLang="x-none" sz="1600" b="1">
                <a:latin typeface="Courier New" charset="0"/>
              </a:rPr>
            </a:br>
            <a:r>
              <a:rPr lang="en-US" altLang="x-none" sz="1600" b="1">
                <a:latin typeface="Courier New" charset="0"/>
              </a:rPr>
              <a:t>oranges</a:t>
            </a:r>
            <a:br>
              <a:rPr lang="en-US" altLang="x-none" sz="1600" b="1">
                <a:latin typeface="Courier New" charset="0"/>
              </a:rPr>
            </a:br>
            <a:r>
              <a:rPr lang="en-US" altLang="x-none" sz="1600" b="1">
                <a:latin typeface="Courier New" charset="0"/>
              </a:rPr>
              <a:t>grapes</a:t>
            </a:r>
          </a:p>
        </p:txBody>
      </p:sp>
      <p:sp>
        <p:nvSpPr>
          <p:cNvPr id="253958" name="Rectangle 6">
            <a:extLst>
              <a:ext uri="{FF2B5EF4-FFF2-40B4-BE49-F238E27FC236}">
                <a16:creationId xmlns:a16="http://schemas.microsoft.com/office/drawing/2014/main" id="{08B26D0B-A486-9845-80AF-E2035737F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949700"/>
            <a:ext cx="11430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253959" name="Rectangle 7">
            <a:extLst>
              <a:ext uri="{FF2B5EF4-FFF2-40B4-BE49-F238E27FC236}">
                <a16:creationId xmlns:a16="http://schemas.microsoft.com/office/drawing/2014/main" id="{418F3AC5-7265-524E-90F1-51A2C1F6C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3949700"/>
            <a:ext cx="11430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253960" name="Text Box 8">
            <a:extLst>
              <a:ext uri="{FF2B5EF4-FFF2-40B4-BE49-F238E27FC236}">
                <a16:creationId xmlns:a16="http://schemas.microsoft.com/office/drawing/2014/main" id="{CB0D8657-20B5-9D46-9149-2451B00537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016500"/>
            <a:ext cx="243840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sz="1600" b="1">
                <a:latin typeface="Courier New" charset="0"/>
              </a:rPr>
              <a:t>$ </a:t>
            </a:r>
            <a:r>
              <a:rPr lang="en-US" altLang="x-none" sz="1600" b="1" i="1">
                <a:latin typeface="Courier New" charset="0"/>
              </a:rPr>
              <a:t>diff test1 test2</a:t>
            </a:r>
            <a:br>
              <a:rPr lang="en-US" altLang="x-none" sz="1600" b="1">
                <a:latin typeface="Courier New" charset="0"/>
              </a:rPr>
            </a:br>
            <a:r>
              <a:rPr lang="en-US" altLang="x-none" sz="1600" b="1">
                <a:latin typeface="Courier New" charset="0"/>
              </a:rPr>
              <a:t>3c3</a:t>
            </a:r>
            <a:br>
              <a:rPr lang="en-US" altLang="x-none" sz="1600" b="1">
                <a:latin typeface="Courier New" charset="0"/>
              </a:rPr>
            </a:br>
            <a:r>
              <a:rPr lang="en-US" altLang="x-none" sz="1600" b="1">
                <a:latin typeface="Courier New" charset="0"/>
              </a:rPr>
              <a:t>&lt; walnuts</a:t>
            </a:r>
            <a:br>
              <a:rPr lang="en-US" altLang="x-none" sz="1600" b="1">
                <a:latin typeface="Courier New" charset="0"/>
              </a:rPr>
            </a:br>
            <a:r>
              <a:rPr lang="en-US" altLang="x-none" sz="1600" b="1">
                <a:latin typeface="Courier New" charset="0"/>
              </a:rPr>
              <a:t>---</a:t>
            </a:r>
            <a:br>
              <a:rPr lang="en-US" altLang="x-none" sz="1600" b="1">
                <a:latin typeface="Courier New" charset="0"/>
              </a:rPr>
            </a:br>
            <a:r>
              <a:rPr lang="en-US" altLang="x-none" sz="1600" b="1">
                <a:latin typeface="Courier New" charset="0"/>
              </a:rPr>
              <a:t>&gt; grapes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A3475361-654D-A94B-A37F-8ECB34DBEE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pt-BR" altLang="x-none" b="1" err="1">
                <a:solidFill>
                  <a:srgbClr val="0000FF"/>
                </a:solidFill>
              </a:rPr>
              <a:t>Course</a:t>
            </a:r>
            <a:r>
              <a:rPr lang="pt-BR" altLang="x-none" b="1">
                <a:solidFill>
                  <a:srgbClr val="0000FF"/>
                </a:solidFill>
              </a:rPr>
              <a:t> </a:t>
            </a:r>
            <a:r>
              <a:rPr lang="pt-BR" altLang="x-none" b="1" err="1">
                <a:solidFill>
                  <a:srgbClr val="0000FF"/>
                </a:solidFill>
              </a:rPr>
              <a:t>Outline</a:t>
            </a:r>
            <a:endParaRPr lang="pt-BR" altLang="x-none" b="1">
              <a:solidFill>
                <a:srgbClr val="0000FF"/>
              </a:solidFill>
            </a:endParaRP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71D3E7F5-9E6C-E44E-BE87-3B6AB90301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ts val="700"/>
              </a:spcBef>
              <a:buFont typeface="Wingdings" charset="2"/>
              <a:buChar char="Ø"/>
              <a:defRPr/>
            </a:pPr>
            <a:r>
              <a:rPr lang="en-GB" altLang="x-none" sz="26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GB" altLang="x-none" sz="2800" b="1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Introduction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Wingdings" charset="2"/>
              <a:buChar char="Ø"/>
              <a:defRPr/>
            </a:pPr>
            <a:endParaRPr lang="en-US" altLang="x-none" sz="2800" b="1"/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Wingdings" charset="2"/>
              <a:buChar char="Ø"/>
              <a:defRPr/>
            </a:pPr>
            <a:r>
              <a:rPr lang="en-US" altLang="x-none" sz="2800" b="1">
                <a:solidFill>
                  <a:schemeClr val="bg1">
                    <a:lumMod val="50000"/>
                  </a:schemeClr>
                </a:solidFill>
              </a:rPr>
              <a:t>Operating system overview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Wingdings" charset="2"/>
              <a:buChar char="Ø"/>
              <a:defRPr/>
            </a:pPr>
            <a:endParaRPr lang="en-US" altLang="x-none" sz="2800" b="1"/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Wingdings" charset="2"/>
              <a:buChar char="Ø"/>
              <a:defRPr/>
            </a:pPr>
            <a:r>
              <a:rPr lang="en-US" altLang="x-none" sz="2800" b="1">
                <a:solidFill>
                  <a:srgbClr val="0000FF"/>
                </a:solidFill>
              </a:rPr>
              <a:t>UNIX utilities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Wingdings" charset="2"/>
              <a:buChar char="Ø"/>
              <a:defRPr/>
            </a:pPr>
            <a:endParaRPr lang="en-US" altLang="x-none" sz="2800" b="1"/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Wingdings" charset="2"/>
              <a:buChar char="Ø"/>
              <a:defRPr/>
            </a:pPr>
            <a:r>
              <a:rPr lang="en-US" altLang="x-none" sz="2800" b="1">
                <a:solidFill>
                  <a:schemeClr val="bg1">
                    <a:lumMod val="50000"/>
                  </a:schemeClr>
                </a:solidFill>
              </a:rPr>
              <a:t>Scripting languages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Wingdings" charset="2"/>
              <a:buChar char="Ø"/>
              <a:defRPr/>
            </a:pPr>
            <a:endParaRPr lang="en-US" altLang="x-none" sz="2800" b="1"/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Wingdings" charset="2"/>
              <a:buChar char="Ø"/>
              <a:defRPr/>
            </a:pPr>
            <a:r>
              <a:rPr lang="en-US" altLang="x-none" sz="2800" b="1">
                <a:solidFill>
                  <a:schemeClr val="bg1">
                    <a:lumMod val="50000"/>
                  </a:schemeClr>
                </a:solidFill>
              </a:rPr>
              <a:t>Programming tools</a:t>
            </a:r>
            <a:endParaRPr lang="en-GB" altLang="x-none" sz="2600" b="1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Wingdings" charset="2"/>
              <a:buChar char="Ø"/>
              <a:defRPr/>
            </a:pPr>
            <a:endParaRPr lang="pt-BR" altLang="x-none" sz="26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>
            <a:extLst>
              <a:ext uri="{FF2B5EF4-FFF2-40B4-BE49-F238E27FC236}">
                <a16:creationId xmlns:a16="http://schemas.microsoft.com/office/drawing/2014/main" id="{23312905-BBCD-9944-89C9-2893B7FD5B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Background Jobs</a:t>
            </a:r>
          </a:p>
        </p:txBody>
      </p:sp>
      <p:sp>
        <p:nvSpPr>
          <p:cNvPr id="275459" name="Rectangle 3">
            <a:extLst>
              <a:ext uri="{FF2B5EF4-FFF2-40B4-BE49-F238E27FC236}">
                <a16:creationId xmlns:a16="http://schemas.microsoft.com/office/drawing/2014/main" id="{478D7226-BA67-7A4D-A344-EC6BB7C7B5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950" y="1600200"/>
            <a:ext cx="8856663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b="1"/>
              <a:t>By default, executing a command in the shell will wait for it to exit before printing out the next prompt</a:t>
            </a:r>
          </a:p>
          <a:p>
            <a:pPr eaLnBrk="1" hangingPunct="1">
              <a:defRPr/>
            </a:pPr>
            <a:endParaRPr lang="en-US" altLang="x-none" b="1"/>
          </a:p>
          <a:p>
            <a:pPr eaLnBrk="1" hangingPunct="1">
              <a:defRPr/>
            </a:pPr>
            <a:r>
              <a:rPr lang="en-US" altLang="x-none" b="1"/>
              <a:t>Trailing a command with </a:t>
            </a:r>
            <a:r>
              <a:rPr lang="en-US" altLang="x-none" b="1">
                <a:solidFill>
                  <a:srgbClr val="0000FF"/>
                </a:solidFill>
              </a:rPr>
              <a:t>&amp;</a:t>
            </a:r>
            <a:r>
              <a:rPr lang="en-US" altLang="x-none" b="1"/>
              <a:t> allows the shell and command to run simultaneously</a:t>
            </a:r>
          </a:p>
        </p:txBody>
      </p:sp>
      <p:sp>
        <p:nvSpPr>
          <p:cNvPr id="275460" name="Text Box 4">
            <a:extLst>
              <a:ext uri="{FF2B5EF4-FFF2-40B4-BE49-F238E27FC236}">
                <a16:creationId xmlns:a16="http://schemas.microsoft.com/office/drawing/2014/main" id="{97191081-082F-FE4D-8F7B-05D6A240D1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5119688"/>
            <a:ext cx="7924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sz="2000" b="1">
                <a:latin typeface="Courier New" charset="0"/>
              </a:rPr>
              <a:t>$ /bin/sleep 10 &amp;</a:t>
            </a:r>
            <a:br>
              <a:rPr lang="en-US" altLang="x-none" sz="2000" b="1">
                <a:latin typeface="Courier New" charset="0"/>
              </a:rPr>
            </a:br>
            <a:r>
              <a:rPr lang="en-US" altLang="x-none" sz="2000" b="1">
                <a:latin typeface="Courier New" charset="0"/>
              </a:rPr>
              <a:t>[1] 3424</a:t>
            </a:r>
            <a:br>
              <a:rPr lang="en-US" altLang="x-none" sz="2000" b="1">
                <a:latin typeface="Courier New" charset="0"/>
              </a:rPr>
            </a:br>
            <a:r>
              <a:rPr lang="en-US" altLang="x-none" sz="2000" b="1">
                <a:latin typeface="Courier New" charset="0"/>
              </a:rPr>
              <a:t>$ </a:t>
            </a:r>
          </a:p>
        </p:txBody>
      </p:sp>
      <p:sp>
        <p:nvSpPr>
          <p:cNvPr id="275461" name="Freeform 5">
            <a:extLst>
              <a:ext uri="{FF2B5EF4-FFF2-40B4-BE49-F238E27FC236}">
                <a16:creationId xmlns:a16="http://schemas.microsoft.com/office/drawing/2014/main" id="{5E629256-6613-6E42-961E-CA3C6276EEDF}"/>
              </a:ext>
            </a:extLst>
          </p:cNvPr>
          <p:cNvSpPr>
            <a:spLocks/>
          </p:cNvSpPr>
          <p:nvPr/>
        </p:nvSpPr>
        <p:spPr bwMode="auto">
          <a:xfrm>
            <a:off x="3810000" y="5181600"/>
            <a:ext cx="358775" cy="341313"/>
          </a:xfrm>
          <a:custGeom>
            <a:avLst/>
            <a:gdLst>
              <a:gd name="T0" fmla="*/ 282575 w 226"/>
              <a:gd name="T1" fmla="*/ 341313 h 215"/>
              <a:gd name="T2" fmla="*/ 39688 w 226"/>
              <a:gd name="T3" fmla="*/ 252413 h 215"/>
              <a:gd name="T4" fmla="*/ 39688 w 226"/>
              <a:gd name="T5" fmla="*/ 55563 h 215"/>
              <a:gd name="T6" fmla="*/ 73025 w 226"/>
              <a:gd name="T7" fmla="*/ 22225 h 215"/>
              <a:gd name="T8" fmla="*/ 139700 w 226"/>
              <a:gd name="T9" fmla="*/ 0 h 215"/>
              <a:gd name="T10" fmla="*/ 227013 w 226"/>
              <a:gd name="T11" fmla="*/ 11113 h 215"/>
              <a:gd name="T12" fmla="*/ 304800 w 226"/>
              <a:gd name="T13" fmla="*/ 65088 h 215"/>
              <a:gd name="T14" fmla="*/ 338138 w 226"/>
              <a:gd name="T15" fmla="*/ 252413 h 215"/>
              <a:gd name="T16" fmla="*/ 315913 w 226"/>
              <a:gd name="T17" fmla="*/ 319088 h 215"/>
              <a:gd name="T18" fmla="*/ 282575 w 226"/>
              <a:gd name="T19" fmla="*/ 341313 h 21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26" h="215">
                <a:moveTo>
                  <a:pt x="178" y="215"/>
                </a:moveTo>
                <a:cubicBezTo>
                  <a:pt x="110" y="208"/>
                  <a:pt x="72" y="206"/>
                  <a:pt x="25" y="159"/>
                </a:cubicBezTo>
                <a:cubicBezTo>
                  <a:pt x="12" y="121"/>
                  <a:pt x="0" y="72"/>
                  <a:pt x="25" y="35"/>
                </a:cubicBezTo>
                <a:cubicBezTo>
                  <a:pt x="31" y="27"/>
                  <a:pt x="37" y="19"/>
                  <a:pt x="46" y="14"/>
                </a:cubicBezTo>
                <a:cubicBezTo>
                  <a:pt x="59" y="7"/>
                  <a:pt x="88" y="0"/>
                  <a:pt x="88" y="0"/>
                </a:cubicBezTo>
                <a:cubicBezTo>
                  <a:pt x="106" y="2"/>
                  <a:pt x="126" y="0"/>
                  <a:pt x="143" y="7"/>
                </a:cubicBezTo>
                <a:cubicBezTo>
                  <a:pt x="161" y="14"/>
                  <a:pt x="192" y="41"/>
                  <a:pt x="192" y="41"/>
                </a:cubicBezTo>
                <a:cubicBezTo>
                  <a:pt x="218" y="92"/>
                  <a:pt x="226" y="89"/>
                  <a:pt x="213" y="159"/>
                </a:cubicBezTo>
                <a:cubicBezTo>
                  <a:pt x="210" y="174"/>
                  <a:pt x="211" y="193"/>
                  <a:pt x="199" y="201"/>
                </a:cubicBezTo>
                <a:cubicBezTo>
                  <a:pt x="192" y="206"/>
                  <a:pt x="178" y="215"/>
                  <a:pt x="178" y="215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0A7273CF-EC8D-DF40-A23D-A7E7D13D96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The UNIX Philosophy</a:t>
            </a:r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D5E65F40-1A6B-054B-B0C0-DDE86D7941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700213"/>
            <a:ext cx="9144000" cy="5105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Small is beautiful</a:t>
            </a:r>
          </a:p>
          <a:p>
            <a:pPr lvl="1" eaLnBrk="1" hangingPunct="1">
              <a:defRPr/>
            </a:pPr>
            <a:r>
              <a:rPr lang="en-US" altLang="x-none" b="1"/>
              <a:t>Easy to understand</a:t>
            </a:r>
          </a:p>
          <a:p>
            <a:pPr lvl="1" eaLnBrk="1" hangingPunct="1">
              <a:defRPr/>
            </a:pPr>
            <a:r>
              <a:rPr lang="en-US" altLang="x-none" b="1"/>
              <a:t>Easy to maintain</a:t>
            </a:r>
          </a:p>
          <a:p>
            <a:pPr lvl="1" eaLnBrk="1" hangingPunct="1">
              <a:defRPr/>
            </a:pPr>
            <a:r>
              <a:rPr lang="en-US" altLang="x-none" b="1"/>
              <a:t>More efficient</a:t>
            </a:r>
          </a:p>
          <a:p>
            <a:pPr lvl="1" eaLnBrk="1" hangingPunct="1">
              <a:defRPr/>
            </a:pPr>
            <a:r>
              <a:rPr lang="en-US" altLang="x-none" b="1"/>
              <a:t>Better for reuse</a:t>
            </a:r>
          </a:p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Make each program do one thing well</a:t>
            </a:r>
          </a:p>
          <a:p>
            <a:pPr lvl="1" eaLnBrk="1" hangingPunct="1">
              <a:defRPr/>
            </a:pPr>
            <a:r>
              <a:rPr lang="en-US" altLang="x-none" b="1"/>
              <a:t>More complex functionality by combining programs</a:t>
            </a:r>
          </a:p>
          <a:p>
            <a:pPr lvl="1" eaLnBrk="1" hangingPunct="1">
              <a:defRPr/>
            </a:pPr>
            <a:r>
              <a:rPr lang="en-US" altLang="x-none" b="1"/>
              <a:t>Make every program a filter</a:t>
            </a:r>
          </a:p>
        </p:txBody>
      </p:sp>
      <p:pic>
        <p:nvPicPr>
          <p:cNvPr id="111620" name="Picture 4">
            <a:extLst>
              <a:ext uri="{FF2B5EF4-FFF2-40B4-BE49-F238E27FC236}">
                <a16:creationId xmlns:a16="http://schemas.microsoft.com/office/drawing/2014/main" id="{D79F1E9A-9E8A-3E4D-BD59-CD05F68E3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752600"/>
            <a:ext cx="2076450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>
            <a:extLst>
              <a:ext uri="{FF2B5EF4-FFF2-40B4-BE49-F238E27FC236}">
                <a16:creationId xmlns:a16="http://schemas.microsoft.com/office/drawing/2014/main" id="{24C5A058-C4A9-C346-92C3-F53CEAF06B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Program Arguments</a:t>
            </a:r>
          </a:p>
        </p:txBody>
      </p:sp>
      <p:sp>
        <p:nvSpPr>
          <p:cNvPr id="277507" name="Rectangle 3">
            <a:extLst>
              <a:ext uri="{FF2B5EF4-FFF2-40B4-BE49-F238E27FC236}">
                <a16:creationId xmlns:a16="http://schemas.microsoft.com/office/drawing/2014/main" id="{ED8E2D3C-E3BF-3D47-8837-6FA0192081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/>
              <a:t>When a process is started, it is sent a list of strings</a:t>
            </a:r>
          </a:p>
          <a:p>
            <a:pPr lvl="1" eaLnBrk="1" hangingPunct="1">
              <a:defRPr/>
            </a:pPr>
            <a:r>
              <a:rPr lang="en-US" altLang="x-none" b="1">
                <a:latin typeface="Courier New" charset="0"/>
              </a:rPr>
              <a:t>argv</a:t>
            </a:r>
            <a:r>
              <a:rPr lang="en-US" altLang="x-none"/>
              <a:t>, </a:t>
            </a:r>
            <a:r>
              <a:rPr lang="en-US" altLang="x-none" b="1">
                <a:latin typeface="Courier New" charset="0"/>
              </a:rPr>
              <a:t>argc</a:t>
            </a:r>
          </a:p>
          <a:p>
            <a:pPr eaLnBrk="1" hangingPunct="1">
              <a:buFontTx/>
              <a:buNone/>
              <a:defRPr/>
            </a:pPr>
            <a:endParaRPr lang="en-US" altLang="x-none"/>
          </a:p>
        </p:txBody>
      </p:sp>
    </p:spTree>
  </p:cSld>
  <p:clrMapOvr>
    <a:masterClrMapping/>
  </p:clrMapOvr>
  <p:transition spd="slow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>
            <a:extLst>
              <a:ext uri="{FF2B5EF4-FFF2-40B4-BE49-F238E27FC236}">
                <a16:creationId xmlns:a16="http://schemas.microsoft.com/office/drawing/2014/main" id="{97EF0402-DBE5-A34E-A0DD-2CCC057408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Ending a process</a:t>
            </a:r>
          </a:p>
        </p:txBody>
      </p:sp>
      <p:sp>
        <p:nvSpPr>
          <p:cNvPr id="279555" name="Rectangle 3">
            <a:extLst>
              <a:ext uri="{FF2B5EF4-FFF2-40B4-BE49-F238E27FC236}">
                <a16:creationId xmlns:a16="http://schemas.microsoft.com/office/drawing/2014/main" id="{5BA8B0BA-0985-3F47-A306-47E9E477EC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/>
              <a:t>When a process ends, there is a return code associated with the process</a:t>
            </a:r>
          </a:p>
          <a:p>
            <a:pPr eaLnBrk="1" hangingPunct="1">
              <a:defRPr/>
            </a:pPr>
            <a:r>
              <a:rPr lang="en-US" altLang="x-none" dirty="0"/>
              <a:t>This is a positive integer</a:t>
            </a:r>
          </a:p>
          <a:p>
            <a:pPr lvl="1" eaLnBrk="1" hangingPunct="1">
              <a:defRPr/>
            </a:pPr>
            <a:r>
              <a:rPr lang="en-US" altLang="x-none" b="1" dirty="0">
                <a:solidFill>
                  <a:srgbClr val="FF0000"/>
                </a:solidFill>
              </a:rPr>
              <a:t>0</a:t>
            </a:r>
            <a:r>
              <a:rPr lang="en-US" altLang="x-none" dirty="0"/>
              <a:t> </a:t>
            </a:r>
            <a:r>
              <a:rPr lang="en-US" altLang="x-none" b="1" dirty="0"/>
              <a:t>means success</a:t>
            </a:r>
          </a:p>
          <a:p>
            <a:pPr lvl="1" eaLnBrk="1" hangingPunct="1">
              <a:defRPr/>
            </a:pPr>
            <a:r>
              <a:rPr lang="en-US" altLang="x-none" b="1" dirty="0">
                <a:solidFill>
                  <a:srgbClr val="FF0000"/>
                </a:solidFill>
              </a:rPr>
              <a:t>&gt;0</a:t>
            </a:r>
            <a:r>
              <a:rPr lang="en-US" altLang="x-none" dirty="0"/>
              <a:t> </a:t>
            </a:r>
            <a:r>
              <a:rPr lang="en-US" altLang="x-none" b="1" dirty="0"/>
              <a:t>represent various kinds of failure, up to process</a:t>
            </a:r>
          </a:p>
        </p:txBody>
      </p:sp>
    </p:spTree>
  </p:cSld>
  <p:clrMapOvr>
    <a:masterClrMapping/>
  </p:clrMapOvr>
  <p:transition spd="slow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>
            <a:extLst>
              <a:ext uri="{FF2B5EF4-FFF2-40B4-BE49-F238E27FC236}">
                <a16:creationId xmlns:a16="http://schemas.microsoft.com/office/drawing/2014/main" id="{5DD57A55-A782-6049-AD8C-6FEF6818A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Process Information Maintained</a:t>
            </a:r>
          </a:p>
        </p:txBody>
      </p:sp>
      <p:sp>
        <p:nvSpPr>
          <p:cNvPr id="281603" name="Rectangle 3">
            <a:extLst>
              <a:ext uri="{FF2B5EF4-FFF2-40B4-BE49-F238E27FC236}">
                <a16:creationId xmlns:a16="http://schemas.microsoft.com/office/drawing/2014/main" id="{023296A1-9218-AB49-A7FF-9F35674F4C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sz="2800"/>
              <a:t>Working directory</a:t>
            </a:r>
          </a:p>
          <a:p>
            <a:pPr eaLnBrk="1" hangingPunct="1">
              <a:defRPr/>
            </a:pPr>
            <a:r>
              <a:rPr lang="en-US" altLang="x-none" sz="2800"/>
              <a:t>Process id</a:t>
            </a:r>
          </a:p>
          <a:p>
            <a:pPr lvl="1" eaLnBrk="1" hangingPunct="1">
              <a:defRPr/>
            </a:pPr>
            <a:r>
              <a:rPr lang="en-US" altLang="x-none" sz="2400"/>
              <a:t>number used to identify process</a:t>
            </a:r>
          </a:p>
          <a:p>
            <a:pPr eaLnBrk="1" hangingPunct="1">
              <a:defRPr/>
            </a:pPr>
            <a:r>
              <a:rPr lang="en-US" altLang="x-none" sz="2800"/>
              <a:t>Process group id</a:t>
            </a:r>
          </a:p>
          <a:p>
            <a:pPr lvl="1" eaLnBrk="1" hangingPunct="1">
              <a:defRPr/>
            </a:pPr>
            <a:r>
              <a:rPr lang="en-US" altLang="x-none" sz="2400"/>
              <a:t>number used to identify set of processes</a:t>
            </a:r>
          </a:p>
          <a:p>
            <a:pPr eaLnBrk="1" hangingPunct="1">
              <a:defRPr/>
            </a:pPr>
            <a:r>
              <a:rPr lang="en-US" altLang="x-none" sz="2800"/>
              <a:t>Parent process id</a:t>
            </a:r>
          </a:p>
          <a:p>
            <a:pPr lvl="1" eaLnBrk="1" hangingPunct="1">
              <a:defRPr/>
            </a:pPr>
            <a:r>
              <a:rPr lang="en-US" altLang="x-none" sz="2400"/>
              <a:t>process id of the process that created the process</a:t>
            </a:r>
          </a:p>
        </p:txBody>
      </p:sp>
    </p:spTree>
  </p:cSld>
  <p:clrMapOvr>
    <a:masterClrMapping/>
  </p:clrMapOvr>
  <p:transition spd="slow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>
            <a:extLst>
              <a:ext uri="{FF2B5EF4-FFF2-40B4-BE49-F238E27FC236}">
                <a16:creationId xmlns:a16="http://schemas.microsoft.com/office/drawing/2014/main" id="{E449BD8A-8FD0-394E-A0AC-671D58C994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Environment of a Process</a:t>
            </a:r>
          </a:p>
        </p:txBody>
      </p:sp>
      <p:sp>
        <p:nvSpPr>
          <p:cNvPr id="287747" name="Rectangle 3">
            <a:extLst>
              <a:ext uri="{FF2B5EF4-FFF2-40B4-BE49-F238E27FC236}">
                <a16:creationId xmlns:a16="http://schemas.microsoft.com/office/drawing/2014/main" id="{5F1FE2C2-A24C-494C-B88A-A0712CEC23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x-none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/>
              <a:t>Common examples: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x-none" b="1"/>
              <a:t>PATH</a:t>
            </a:r>
            <a:r>
              <a:rPr lang="en-US" altLang="x-none"/>
              <a:t>: Where to search for programs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x-none" b="1"/>
              <a:t>TERM</a:t>
            </a:r>
            <a:r>
              <a:rPr lang="en-US" altLang="x-none"/>
              <a:t>: Terminal type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>
            <a:extLst>
              <a:ext uri="{FF2B5EF4-FFF2-40B4-BE49-F238E27FC236}">
                <a16:creationId xmlns:a16="http://schemas.microsoft.com/office/drawing/2014/main" id="{60913733-1949-6F4D-B3D1-FF3BF55592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The PATH environment variable</a:t>
            </a:r>
          </a:p>
        </p:txBody>
      </p:sp>
      <p:sp>
        <p:nvSpPr>
          <p:cNvPr id="289795" name="Rectangle 3">
            <a:extLst>
              <a:ext uri="{FF2B5EF4-FFF2-40B4-BE49-F238E27FC236}">
                <a16:creationId xmlns:a16="http://schemas.microsoft.com/office/drawing/2014/main" id="{5221BAD5-F28C-7041-A5C7-5AE233A55E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125538"/>
            <a:ext cx="8785225" cy="464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Colon-separated list of directories.</a:t>
            </a:r>
          </a:p>
          <a:p>
            <a:pPr eaLnBrk="1" hangingPunct="1">
              <a:defRPr/>
            </a:pPr>
            <a:r>
              <a:rPr lang="en-US" altLang="x-none" b="1">
                <a:solidFill>
                  <a:srgbClr val="FF0066"/>
                </a:solidFill>
              </a:rPr>
              <a:t>Non-absolute pathnames of executables are only executed if found in the list.</a:t>
            </a:r>
          </a:p>
          <a:p>
            <a:pPr lvl="1" eaLnBrk="1" hangingPunct="1">
              <a:defRPr/>
            </a:pPr>
            <a:r>
              <a:rPr lang="en-US" altLang="x-none"/>
              <a:t>Searched left to right</a:t>
            </a:r>
            <a:endParaRPr lang="en-US" altLang="x-none" b="1"/>
          </a:p>
          <a:p>
            <a:pPr eaLnBrk="1" hangingPunct="1">
              <a:defRPr/>
            </a:pPr>
            <a:r>
              <a:rPr lang="en-US" altLang="x-none"/>
              <a:t>Examples:</a:t>
            </a:r>
            <a:br>
              <a:rPr lang="en-US" altLang="x-none"/>
            </a:br>
            <a:r>
              <a:rPr lang="en-US" altLang="x-none" sz="2000" b="1" i="1">
                <a:latin typeface="Courier New" charset="0"/>
              </a:rPr>
              <a:t>$ </a:t>
            </a:r>
            <a:r>
              <a:rPr lang="en-US" altLang="x-none" sz="2000" b="1" i="1" err="1">
                <a:latin typeface="Courier New" charset="0"/>
              </a:rPr>
              <a:t>myprogram</a:t>
            </a:r>
            <a:br>
              <a:rPr lang="en-US" altLang="x-none" sz="2000" b="1" i="1">
                <a:latin typeface="Courier New" charset="0"/>
              </a:rPr>
            </a:br>
            <a:r>
              <a:rPr lang="en-US" altLang="x-none" sz="2000" err="1">
                <a:latin typeface="Courier New" charset="0"/>
              </a:rPr>
              <a:t>sh</a:t>
            </a:r>
            <a:r>
              <a:rPr lang="en-US" altLang="x-none" sz="2000">
                <a:latin typeface="Courier New" charset="0"/>
              </a:rPr>
              <a:t>: </a:t>
            </a:r>
            <a:r>
              <a:rPr lang="en-US" altLang="x-none" sz="2000" err="1">
                <a:latin typeface="Courier New" charset="0"/>
              </a:rPr>
              <a:t>myprogram</a:t>
            </a:r>
            <a:r>
              <a:rPr lang="en-US" altLang="x-none" sz="2000">
                <a:latin typeface="Courier New" charset="0"/>
              </a:rPr>
              <a:t> not found</a:t>
            </a:r>
            <a:br>
              <a:rPr lang="en-US" altLang="x-none" sz="2000">
                <a:latin typeface="Courier New" charset="0"/>
              </a:rPr>
            </a:br>
            <a:r>
              <a:rPr lang="en-US" altLang="x-none" sz="2000" b="1" i="1">
                <a:latin typeface="Courier New" charset="0"/>
              </a:rPr>
              <a:t>$ PATH=/bin:/</a:t>
            </a:r>
            <a:r>
              <a:rPr lang="en-US" altLang="x-none" sz="2000" b="1" i="1" err="1">
                <a:latin typeface="Courier New" charset="0"/>
              </a:rPr>
              <a:t>usr</a:t>
            </a:r>
            <a:r>
              <a:rPr lang="en-US" altLang="x-none" sz="2000" b="1" i="1">
                <a:latin typeface="Courier New" charset="0"/>
              </a:rPr>
              <a:t>/bin:/home/</a:t>
            </a:r>
            <a:r>
              <a:rPr lang="en-US" altLang="x-none" sz="2000" b="1" i="1" err="1">
                <a:latin typeface="Courier New" charset="0"/>
              </a:rPr>
              <a:t>kornj</a:t>
            </a:r>
            <a:r>
              <a:rPr lang="en-US" altLang="x-none" sz="2000" b="1" i="1">
                <a:latin typeface="Courier New" charset="0"/>
              </a:rPr>
              <a:t>/bin</a:t>
            </a:r>
            <a:br>
              <a:rPr lang="en-US" altLang="x-none" sz="2000" b="1" i="1">
                <a:latin typeface="Courier New" charset="0"/>
              </a:rPr>
            </a:br>
            <a:r>
              <a:rPr lang="en-US" altLang="x-none" sz="2000" b="1" i="1">
                <a:latin typeface="Courier New" charset="0"/>
              </a:rPr>
              <a:t>$ </a:t>
            </a:r>
            <a:r>
              <a:rPr lang="en-US" altLang="x-none" sz="2000" b="1" i="1" err="1">
                <a:latin typeface="Courier New" charset="0"/>
              </a:rPr>
              <a:t>myprogram</a:t>
            </a:r>
            <a:br>
              <a:rPr lang="en-US" altLang="x-none" sz="2000" b="1" i="1">
                <a:latin typeface="Courier New" charset="0"/>
              </a:rPr>
            </a:br>
            <a:r>
              <a:rPr lang="en-US" altLang="x-none" sz="2000">
                <a:latin typeface="Courier New" charset="0"/>
              </a:rPr>
              <a:t>hello!</a:t>
            </a:r>
          </a:p>
        </p:txBody>
      </p:sp>
      <p:sp>
        <p:nvSpPr>
          <p:cNvPr id="140291" name="ZoneTexte 1">
            <a:extLst>
              <a:ext uri="{FF2B5EF4-FFF2-40B4-BE49-F238E27FC236}">
                <a16:creationId xmlns:a16="http://schemas.microsoft.com/office/drawing/2014/main" id="{40AAEB87-7410-5D44-A667-298AEFD41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5661025"/>
            <a:ext cx="90360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fr-FR" sz="2400" b="1"/>
              <a:t>Example: type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fr-FR" sz="2400" b="1"/>
              <a:t> echo $PATH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>
            <a:extLst>
              <a:ext uri="{FF2B5EF4-FFF2-40B4-BE49-F238E27FC236}">
                <a16:creationId xmlns:a16="http://schemas.microsoft.com/office/drawing/2014/main" id="{D301A074-51DB-5C47-AA17-967E41BF1B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Having “</a:t>
            </a:r>
            <a:r>
              <a:rPr lang="en-US" altLang="x-none" b="1">
                <a:solidFill>
                  <a:srgbClr val="FF0066"/>
                </a:solidFill>
              </a:rPr>
              <a:t>.</a:t>
            </a:r>
            <a:r>
              <a:rPr lang="en-US" altLang="x-none" b="1">
                <a:solidFill>
                  <a:srgbClr val="0000FF"/>
                </a:solidFill>
              </a:rPr>
              <a:t>” In Your Path</a:t>
            </a:r>
          </a:p>
        </p:txBody>
      </p:sp>
      <p:sp>
        <p:nvSpPr>
          <p:cNvPr id="291844" name="Text Box 4">
            <a:extLst>
              <a:ext uri="{FF2B5EF4-FFF2-40B4-BE49-F238E27FC236}">
                <a16:creationId xmlns:a16="http://schemas.microsoft.com/office/drawing/2014/main" id="{6675D1EF-3949-1945-80E0-A1491B05C9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600200"/>
            <a:ext cx="28194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b="1">
                <a:latin typeface="Courier New" charset="0"/>
              </a:rPr>
              <a:t>$ </a:t>
            </a:r>
            <a:r>
              <a:rPr lang="en-US" altLang="x-none" b="1" i="1">
                <a:latin typeface="Courier New" charset="0"/>
              </a:rPr>
              <a:t>ls</a:t>
            </a:r>
            <a:br>
              <a:rPr lang="en-US" altLang="x-none">
                <a:latin typeface="Courier New" charset="0"/>
              </a:rPr>
            </a:br>
            <a:r>
              <a:rPr lang="en-US" altLang="x-none" b="1">
                <a:latin typeface="Courier New" charset="0"/>
              </a:rPr>
              <a:t>foo</a:t>
            </a:r>
            <a:br>
              <a:rPr lang="en-US" altLang="x-none" b="1">
                <a:latin typeface="Courier New" charset="0"/>
              </a:rPr>
            </a:br>
            <a:r>
              <a:rPr lang="en-US" altLang="x-none" b="1">
                <a:latin typeface="Courier New" charset="0"/>
              </a:rPr>
              <a:t>$ </a:t>
            </a:r>
            <a:r>
              <a:rPr lang="en-US" altLang="x-none" b="1" i="1">
                <a:latin typeface="Courier New" charset="0"/>
              </a:rPr>
              <a:t>foo</a:t>
            </a:r>
            <a:br>
              <a:rPr lang="en-US" altLang="x-none" b="1">
                <a:latin typeface="Courier New" charset="0"/>
              </a:rPr>
            </a:br>
            <a:r>
              <a:rPr lang="en-US" altLang="x-none" b="1">
                <a:latin typeface="Courier New" charset="0"/>
              </a:rPr>
              <a:t>sh: foo: not found</a:t>
            </a:r>
          </a:p>
        </p:txBody>
      </p:sp>
      <p:sp>
        <p:nvSpPr>
          <p:cNvPr id="291845" name="Line 5">
            <a:extLst>
              <a:ext uri="{FF2B5EF4-FFF2-40B4-BE49-F238E27FC236}">
                <a16:creationId xmlns:a16="http://schemas.microsoft.com/office/drawing/2014/main" id="{1A754E8B-BF48-344C-B065-128BDECB6D4B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3048000"/>
            <a:ext cx="746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291848" name="Text Box 8">
            <a:extLst>
              <a:ext uri="{FF2B5EF4-FFF2-40B4-BE49-F238E27FC236}">
                <a16:creationId xmlns:a16="http://schemas.microsoft.com/office/drawing/2014/main" id="{337E3A51-673C-074F-95CB-24631D112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1676400"/>
            <a:ext cx="2819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b="1">
                <a:latin typeface="Courier New" charset="0"/>
              </a:rPr>
              <a:t>$ ./</a:t>
            </a:r>
            <a:r>
              <a:rPr lang="en-US" altLang="x-none" b="1" i="1">
                <a:latin typeface="Courier New" charset="0"/>
              </a:rPr>
              <a:t>foo</a:t>
            </a:r>
            <a:br>
              <a:rPr lang="en-US" altLang="x-none" b="1">
                <a:latin typeface="Courier New" charset="0"/>
              </a:rPr>
            </a:br>
            <a:r>
              <a:rPr lang="en-US" altLang="x-none" b="1">
                <a:latin typeface="Courier New" charset="0"/>
              </a:rPr>
              <a:t>Hello, foo.</a:t>
            </a:r>
          </a:p>
        </p:txBody>
      </p:sp>
      <p:sp>
        <p:nvSpPr>
          <p:cNvPr id="291849" name="Line 9">
            <a:extLst>
              <a:ext uri="{FF2B5EF4-FFF2-40B4-BE49-F238E27FC236}">
                <a16:creationId xmlns:a16="http://schemas.microsoft.com/office/drawing/2014/main" id="{41E3A0F8-9782-5741-9FEE-4CA2259DDC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16002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142342" name="ZoneTexte 1">
            <a:extLst>
              <a:ext uri="{FF2B5EF4-FFF2-40B4-BE49-F238E27FC236}">
                <a16:creationId xmlns:a16="http://schemas.microsoft.com/office/drawing/2014/main" id="{EF8E47CE-C1A2-614C-82FB-1E25117936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81525"/>
            <a:ext cx="9144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fr-FR" sz="2400" b="1"/>
              <a:t>To add “.” to your PATH type: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fr-FR" sz="2400" b="1">
                <a:solidFill>
                  <a:srgbClr val="0000FF"/>
                </a:solidFill>
              </a:rPr>
              <a:t>PATH=$PATH:.</a:t>
            </a:r>
          </a:p>
          <a:p>
            <a:pPr>
              <a:spcBef>
                <a:spcPct val="0"/>
              </a:spcBef>
              <a:buFontTx/>
              <a:buNone/>
            </a:pPr>
            <a:endParaRPr lang="en-GB" altLang="fr-FR" sz="2400" b="1"/>
          </a:p>
          <a:p>
            <a:pPr>
              <a:spcBef>
                <a:spcPct val="0"/>
              </a:spcBef>
              <a:buFontTx/>
              <a:buNone/>
            </a:pPr>
            <a:r>
              <a:rPr lang="en-GB" altLang="fr-FR" sz="2400" b="1"/>
              <a:t>To add globally insert this line in your .bashrc file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>
            <a:extLst>
              <a:ext uri="{FF2B5EF4-FFF2-40B4-BE49-F238E27FC236}">
                <a16:creationId xmlns:a16="http://schemas.microsoft.com/office/drawing/2014/main" id="{B2141A81-AFC1-6F48-B7E6-070A855E54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x-none" b="1">
                <a:solidFill>
                  <a:srgbClr val="0000FF"/>
                </a:solidFill>
              </a:rPr>
              <a:t>Shell Variables</a:t>
            </a:r>
          </a:p>
        </p:txBody>
      </p:sp>
      <p:sp>
        <p:nvSpPr>
          <p:cNvPr id="293891" name="Rectangle 3">
            <a:extLst>
              <a:ext uri="{FF2B5EF4-FFF2-40B4-BE49-F238E27FC236}">
                <a16:creationId xmlns:a16="http://schemas.microsoft.com/office/drawing/2014/main" id="{E978AE2B-54C4-564C-9499-C4D26E8F02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327150"/>
            <a:ext cx="7772400" cy="5486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sz="2800"/>
              <a:t>Shells have several mechanisms for creating variables. A variable is a name representing a string value.  Example: </a:t>
            </a:r>
            <a:r>
              <a:rPr lang="en-US" altLang="x-none" sz="2800" b="1"/>
              <a:t>PATH</a:t>
            </a:r>
          </a:p>
          <a:p>
            <a:pPr lvl="1" eaLnBrk="1" hangingPunct="1">
              <a:defRPr/>
            </a:pPr>
            <a:r>
              <a:rPr lang="en-US" altLang="x-none" sz="2400" b="1">
                <a:solidFill>
                  <a:srgbClr val="FF0066"/>
                </a:solidFill>
              </a:rPr>
              <a:t>Shell variables can save time and reduce typing errors</a:t>
            </a:r>
          </a:p>
          <a:p>
            <a:pPr eaLnBrk="1" hangingPunct="1">
              <a:defRPr/>
            </a:pPr>
            <a:r>
              <a:rPr lang="en-US" altLang="x-none" sz="2800"/>
              <a:t>Allow you to store and manipulate information</a:t>
            </a:r>
          </a:p>
          <a:p>
            <a:pPr lvl="1" eaLnBrk="1" hangingPunct="1">
              <a:defRPr/>
            </a:pPr>
            <a:r>
              <a:rPr lang="en-US" altLang="x-none" sz="2400"/>
              <a:t>Ex: </a:t>
            </a:r>
            <a:r>
              <a:rPr lang="en-US" altLang="x-none" sz="2400">
                <a:latin typeface="Courier New" charset="0"/>
              </a:rPr>
              <a:t>ls $DIR &gt; $FILE</a:t>
            </a:r>
          </a:p>
          <a:p>
            <a:pPr eaLnBrk="1" hangingPunct="1">
              <a:defRPr/>
            </a:pPr>
            <a:r>
              <a:rPr lang="en-US" altLang="x-none" sz="2800" b="1">
                <a:solidFill>
                  <a:srgbClr val="0000FF"/>
                </a:solidFill>
              </a:rPr>
              <a:t>Two types</a:t>
            </a:r>
            <a:r>
              <a:rPr lang="en-US" altLang="x-none" sz="2400" b="1">
                <a:solidFill>
                  <a:srgbClr val="0000FF"/>
                </a:solidFill>
              </a:rPr>
              <a:t>: </a:t>
            </a:r>
            <a:r>
              <a:rPr lang="en-US" altLang="x-none" sz="2800" b="1">
                <a:solidFill>
                  <a:srgbClr val="FF0066"/>
                </a:solidFill>
              </a:rPr>
              <a:t>local</a:t>
            </a:r>
            <a:r>
              <a:rPr lang="en-US" altLang="x-none" sz="2800" b="1">
                <a:solidFill>
                  <a:srgbClr val="0000FF"/>
                </a:solidFill>
              </a:rPr>
              <a:t> and </a:t>
            </a:r>
            <a:r>
              <a:rPr lang="en-US" altLang="x-none" sz="2800" b="1">
                <a:solidFill>
                  <a:srgbClr val="FF0066"/>
                </a:solidFill>
              </a:rPr>
              <a:t>environmental</a:t>
            </a:r>
            <a:endParaRPr lang="en-US" altLang="x-none" b="1">
              <a:solidFill>
                <a:srgbClr val="FF0066"/>
              </a:solidFill>
            </a:endParaRPr>
          </a:p>
          <a:p>
            <a:pPr lvl="1" eaLnBrk="1" hangingPunct="1">
              <a:defRPr/>
            </a:pPr>
            <a:r>
              <a:rPr lang="en-US" altLang="x-none" sz="2400" b="1" i="1">
                <a:solidFill>
                  <a:srgbClr val="FF0066"/>
                </a:solidFill>
              </a:rPr>
              <a:t>local</a:t>
            </a:r>
            <a:r>
              <a:rPr lang="en-US" altLang="x-none" sz="2400" b="1">
                <a:solidFill>
                  <a:srgbClr val="0000FF"/>
                </a:solidFill>
              </a:rPr>
              <a:t>  are set by the user or by the shell itself</a:t>
            </a:r>
          </a:p>
          <a:p>
            <a:pPr lvl="1" eaLnBrk="1" hangingPunct="1">
              <a:defRPr/>
            </a:pPr>
            <a:r>
              <a:rPr lang="en-US" altLang="x-none" sz="2400" b="1" i="1">
                <a:solidFill>
                  <a:srgbClr val="FF0066"/>
                </a:solidFill>
              </a:rPr>
              <a:t>environmental</a:t>
            </a:r>
            <a:r>
              <a:rPr lang="en-US" altLang="x-none" sz="2400" b="1">
                <a:solidFill>
                  <a:srgbClr val="0000FF"/>
                </a:solidFill>
              </a:rPr>
              <a:t> come from the operating system and are passed to children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>
            <a:extLst>
              <a:ext uri="{FF2B5EF4-FFF2-40B4-BE49-F238E27FC236}">
                <a16:creationId xmlns:a16="http://schemas.microsoft.com/office/drawing/2014/main" id="{C57D8A69-A90E-284B-8472-662CC1F607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Variables (</a:t>
            </a:r>
            <a:r>
              <a:rPr lang="en-US" altLang="x-none" b="1" err="1">
                <a:solidFill>
                  <a:srgbClr val="0000FF"/>
                </a:solidFill>
              </a:rPr>
              <a:t>con’t</a:t>
            </a:r>
            <a:r>
              <a:rPr lang="en-US" altLang="x-none" b="1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295939" name="Rectangle 3">
            <a:extLst>
              <a:ext uri="{FF2B5EF4-FFF2-40B4-BE49-F238E27FC236}">
                <a16:creationId xmlns:a16="http://schemas.microsoft.com/office/drawing/2014/main" id="{777F08E6-F53E-2243-9690-D727433D7F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x-none" sz="2800" b="1">
                <a:solidFill>
                  <a:srgbClr val="0000FF"/>
                </a:solidFill>
              </a:rPr>
              <a:t>Syntax varies by shell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x-none" sz="2400" b="1" err="1">
                <a:solidFill>
                  <a:srgbClr val="0000FF"/>
                </a:solidFill>
                <a:latin typeface="Courier New" charset="0"/>
              </a:rPr>
              <a:t>varname</a:t>
            </a:r>
            <a:r>
              <a:rPr lang="en-US" altLang="x-none" sz="2400" b="1">
                <a:solidFill>
                  <a:srgbClr val="0000FF"/>
                </a:solidFill>
                <a:latin typeface="Courier New" charset="0"/>
              </a:rPr>
              <a:t>=value</a:t>
            </a:r>
            <a:r>
              <a:rPr lang="en-US" altLang="x-none" sz="2400" b="1">
                <a:latin typeface="Courier New" charset="0"/>
              </a:rPr>
              <a:t>        # </a:t>
            </a:r>
            <a:r>
              <a:rPr lang="en-US" altLang="x-none" sz="2400" b="1" err="1">
                <a:solidFill>
                  <a:srgbClr val="0000FF"/>
                </a:solidFill>
                <a:latin typeface="Courier New" charset="0"/>
              </a:rPr>
              <a:t>sh</a:t>
            </a:r>
            <a:r>
              <a:rPr lang="en-US" altLang="x-none" sz="2400" b="1">
                <a:latin typeface="Courier New" charset="0"/>
              </a:rPr>
              <a:t>, </a:t>
            </a:r>
            <a:r>
              <a:rPr lang="en-US" altLang="x-none" sz="2400" b="1" err="1">
                <a:latin typeface="Courier New" charset="0"/>
              </a:rPr>
              <a:t>ksh</a:t>
            </a:r>
            <a:endParaRPr lang="en-US" altLang="x-none" sz="2400" b="1">
              <a:latin typeface="Courier New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x-none" sz="2400" b="1">
                <a:latin typeface="Courier New" charset="0"/>
              </a:rPr>
              <a:t>set </a:t>
            </a:r>
            <a:r>
              <a:rPr lang="en-US" altLang="x-none" sz="2400" b="1" err="1">
                <a:latin typeface="Courier New" charset="0"/>
              </a:rPr>
              <a:t>varname</a:t>
            </a:r>
            <a:r>
              <a:rPr lang="en-US" altLang="x-none" sz="2400" b="1">
                <a:latin typeface="Courier New" charset="0"/>
              </a:rPr>
              <a:t> = value  # </a:t>
            </a:r>
            <a:r>
              <a:rPr lang="en-US" altLang="x-none" sz="2400" b="1" err="1">
                <a:latin typeface="Courier New" charset="0"/>
              </a:rPr>
              <a:t>csh</a:t>
            </a:r>
            <a:endParaRPr lang="en-US" altLang="x-none" sz="2400" b="1">
              <a:latin typeface="Courier New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x-none" sz="240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2800" b="1">
                <a:solidFill>
                  <a:srgbClr val="0000FF"/>
                </a:solidFill>
              </a:rPr>
              <a:t>To access the value:  </a:t>
            </a:r>
            <a:r>
              <a:rPr lang="en-US" altLang="x-none" sz="2800" b="1">
                <a:solidFill>
                  <a:srgbClr val="0000FF"/>
                </a:solidFill>
                <a:latin typeface="Courier New" charset="0"/>
              </a:rPr>
              <a:t>$</a:t>
            </a:r>
            <a:r>
              <a:rPr lang="en-US" altLang="x-none" sz="2800" b="1" err="1">
                <a:solidFill>
                  <a:srgbClr val="0000FF"/>
                </a:solidFill>
                <a:latin typeface="Courier New" charset="0"/>
              </a:rPr>
              <a:t>varname</a:t>
            </a:r>
            <a:endParaRPr lang="en-US" altLang="x-none" sz="2800" b="1">
              <a:solidFill>
                <a:srgbClr val="0000FF"/>
              </a:solidFill>
              <a:latin typeface="Courier New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x-none" sz="2800" b="1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2800" b="1">
                <a:solidFill>
                  <a:srgbClr val="0000FF"/>
                </a:solidFill>
              </a:rPr>
              <a:t>Turn local variable into environment:</a:t>
            </a:r>
            <a:endParaRPr lang="en-US" altLang="x-none" sz="2800" b="1">
              <a:solidFill>
                <a:srgbClr val="0000FF"/>
              </a:solidFill>
              <a:latin typeface="Courier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x-none" sz="2400" b="1">
                <a:solidFill>
                  <a:srgbClr val="0000FF"/>
                </a:solidFill>
                <a:latin typeface="Courier New" charset="0"/>
              </a:rPr>
              <a:t>export </a:t>
            </a:r>
            <a:r>
              <a:rPr lang="en-US" altLang="x-none" sz="2400" b="1" err="1">
                <a:solidFill>
                  <a:srgbClr val="0000FF"/>
                </a:solidFill>
                <a:latin typeface="Courier New" charset="0"/>
              </a:rPr>
              <a:t>varname</a:t>
            </a:r>
            <a:r>
              <a:rPr lang="en-US" altLang="x-none" sz="2400" b="1">
                <a:latin typeface="Courier New" charset="0"/>
              </a:rPr>
              <a:t>		# </a:t>
            </a:r>
            <a:r>
              <a:rPr lang="en-US" altLang="x-none" sz="2400" b="1" err="1">
                <a:solidFill>
                  <a:srgbClr val="0000FF"/>
                </a:solidFill>
                <a:latin typeface="Courier New" charset="0"/>
              </a:rPr>
              <a:t>sh</a:t>
            </a:r>
            <a:r>
              <a:rPr lang="en-US" altLang="x-none" sz="2400" b="1">
                <a:latin typeface="Courier New" charset="0"/>
              </a:rPr>
              <a:t>, </a:t>
            </a:r>
            <a:r>
              <a:rPr lang="en-US" altLang="x-none" sz="2400" b="1" err="1">
                <a:latin typeface="Courier New" charset="0"/>
              </a:rPr>
              <a:t>ksh</a:t>
            </a:r>
            <a:endParaRPr lang="en-US" altLang="x-none" sz="2400" b="1">
              <a:latin typeface="Courier New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x-none" sz="2400" b="1" err="1">
                <a:latin typeface="Courier New" charset="0"/>
              </a:rPr>
              <a:t>setenv</a:t>
            </a:r>
            <a:r>
              <a:rPr lang="en-US" altLang="x-none" sz="2400" b="1">
                <a:latin typeface="Courier New" charset="0"/>
              </a:rPr>
              <a:t> </a:t>
            </a:r>
            <a:r>
              <a:rPr lang="en-US" altLang="x-none" sz="2400" b="1" err="1">
                <a:latin typeface="Courier New" charset="0"/>
              </a:rPr>
              <a:t>varname</a:t>
            </a:r>
            <a:r>
              <a:rPr lang="en-US" altLang="x-none" sz="2400" b="1">
                <a:latin typeface="Courier New" charset="0"/>
              </a:rPr>
              <a:t> value	# </a:t>
            </a:r>
            <a:r>
              <a:rPr lang="en-US" altLang="x-none" sz="2400" b="1" err="1">
                <a:latin typeface="Courier New" charset="0"/>
              </a:rPr>
              <a:t>csh</a:t>
            </a:r>
            <a:endParaRPr lang="en-US" altLang="x-none" sz="2400" b="1">
              <a:latin typeface="Courier New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>
            <a:extLst>
              <a:ext uri="{FF2B5EF4-FFF2-40B4-BE49-F238E27FC236}">
                <a16:creationId xmlns:a16="http://schemas.microsoft.com/office/drawing/2014/main" id="{E048A3EF-7E62-4340-BFE4-FD31791E34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FFFF00"/>
          </a:solidFill>
        </p:spPr>
        <p:txBody>
          <a:bodyPr/>
          <a:lstStyle/>
          <a:p>
            <a:pPr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x-none" b="1">
                <a:solidFill>
                  <a:srgbClr val="0000FF"/>
                </a:solidFill>
              </a:rPr>
              <a:t>Environmental Variables</a:t>
            </a:r>
          </a:p>
        </p:txBody>
      </p:sp>
      <p:sp>
        <p:nvSpPr>
          <p:cNvPr id="297987" name="Rectangle 3">
            <a:extLst>
              <a:ext uri="{FF2B5EF4-FFF2-40B4-BE49-F238E27FC236}">
                <a16:creationId xmlns:a16="http://schemas.microsoft.com/office/drawing/2014/main" id="{E2421915-1936-EC49-9A3E-50531C44CC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9144000" cy="51054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altLang="x-none" b="1">
                <a:solidFill>
                  <a:srgbClr val="FF0066"/>
                </a:solidFill>
                <a:latin typeface="Helvetica" charset="0"/>
                <a:ea typeface="Helvetica" charset="0"/>
                <a:cs typeface="Helvetica" charset="0"/>
              </a:rPr>
              <a:t>NAME</a:t>
            </a:r>
            <a:r>
              <a:rPr lang="en-US" altLang="x-none" b="1"/>
              <a:t>		</a:t>
            </a:r>
            <a:r>
              <a:rPr lang="en-US" altLang="x-none" b="1">
                <a:solidFill>
                  <a:srgbClr val="FF0066"/>
                </a:solidFill>
                <a:latin typeface="Helvetica" charset="0"/>
                <a:ea typeface="Helvetica" charset="0"/>
                <a:cs typeface="Helvetica" charset="0"/>
              </a:rPr>
              <a:t>MEANING</a:t>
            </a:r>
          </a:p>
          <a:p>
            <a:pPr eaLnBrk="1" hangingPunct="1">
              <a:buFontTx/>
              <a:buNone/>
              <a:defRPr/>
            </a:pPr>
            <a:r>
              <a:rPr lang="en-US" altLang="x-none" b="1">
                <a:solidFill>
                  <a:srgbClr val="0000FF"/>
                </a:solidFill>
              </a:rPr>
              <a:t>$HOME</a:t>
            </a:r>
            <a:r>
              <a:rPr lang="en-US" altLang="x-none" b="1"/>
              <a:t>	</a:t>
            </a:r>
            <a:r>
              <a:rPr lang="en-US" altLang="x-none" sz="2800">
                <a:solidFill>
                  <a:srgbClr val="0000FF"/>
                </a:solidFill>
              </a:rPr>
              <a:t>Absolute pathname of your home directory</a:t>
            </a:r>
            <a:endParaRPr lang="en-US" altLang="x-none">
              <a:solidFill>
                <a:srgbClr val="0000FF"/>
              </a:solidFill>
            </a:endParaRPr>
          </a:p>
          <a:p>
            <a:pPr eaLnBrk="1" hangingPunct="1">
              <a:buFontTx/>
              <a:buNone/>
              <a:defRPr/>
            </a:pPr>
            <a:r>
              <a:rPr lang="en-US" altLang="x-none" b="1">
                <a:solidFill>
                  <a:srgbClr val="0000FF"/>
                </a:solidFill>
              </a:rPr>
              <a:t>$PATH</a:t>
            </a:r>
            <a:r>
              <a:rPr lang="en-US" altLang="x-none"/>
              <a:t>	</a:t>
            </a:r>
            <a:r>
              <a:rPr lang="en-US" altLang="x-none">
                <a:solidFill>
                  <a:srgbClr val="0000FF"/>
                </a:solidFill>
              </a:rPr>
              <a:t>A list of directories to search for</a:t>
            </a:r>
          </a:p>
          <a:p>
            <a:pPr eaLnBrk="1" hangingPunct="1">
              <a:buFontTx/>
              <a:buNone/>
              <a:defRPr/>
            </a:pPr>
            <a:r>
              <a:rPr lang="en-US" altLang="x-none" b="1"/>
              <a:t>$MAIL</a:t>
            </a:r>
            <a:r>
              <a:rPr lang="en-US" altLang="x-none"/>
              <a:t>	Absolute pathname to mailbox</a:t>
            </a:r>
          </a:p>
          <a:p>
            <a:pPr eaLnBrk="1" hangingPunct="1">
              <a:buFontTx/>
              <a:buNone/>
              <a:defRPr/>
            </a:pPr>
            <a:r>
              <a:rPr lang="en-US" altLang="x-none" b="1">
                <a:solidFill>
                  <a:srgbClr val="0000FF"/>
                </a:solidFill>
              </a:rPr>
              <a:t>$USER</a:t>
            </a:r>
            <a:r>
              <a:rPr lang="en-US" altLang="x-none"/>
              <a:t>	</a:t>
            </a:r>
            <a:r>
              <a:rPr lang="en-US" altLang="x-none">
                <a:solidFill>
                  <a:srgbClr val="0000FF"/>
                </a:solidFill>
              </a:rPr>
              <a:t>Your user id</a:t>
            </a:r>
          </a:p>
          <a:p>
            <a:pPr eaLnBrk="1" hangingPunct="1">
              <a:buFontTx/>
              <a:buNone/>
              <a:defRPr/>
            </a:pPr>
            <a:r>
              <a:rPr lang="en-US" altLang="x-none" b="1">
                <a:solidFill>
                  <a:srgbClr val="0000FF"/>
                </a:solidFill>
              </a:rPr>
              <a:t>$SHELL</a:t>
            </a:r>
            <a:r>
              <a:rPr lang="en-US" altLang="x-none"/>
              <a:t>	</a:t>
            </a:r>
            <a:r>
              <a:rPr lang="en-US" altLang="x-none">
                <a:solidFill>
                  <a:srgbClr val="0000FF"/>
                </a:solidFill>
              </a:rPr>
              <a:t>Absolute pathname of login shell</a:t>
            </a:r>
          </a:p>
          <a:p>
            <a:pPr eaLnBrk="1" hangingPunct="1">
              <a:buFontTx/>
              <a:buNone/>
              <a:defRPr/>
            </a:pPr>
            <a:r>
              <a:rPr lang="en-US" altLang="x-none" b="1">
                <a:solidFill>
                  <a:srgbClr val="0000FF"/>
                </a:solidFill>
              </a:rPr>
              <a:t>$TERM</a:t>
            </a:r>
            <a:r>
              <a:rPr lang="en-US" altLang="x-none"/>
              <a:t>	</a:t>
            </a:r>
            <a:r>
              <a:rPr lang="en-US" altLang="x-none">
                <a:solidFill>
                  <a:srgbClr val="0000FF"/>
                </a:solidFill>
              </a:rPr>
              <a:t>Type of your terminal</a:t>
            </a:r>
          </a:p>
          <a:p>
            <a:pPr eaLnBrk="1" hangingPunct="1">
              <a:buFontTx/>
              <a:buNone/>
              <a:defRPr/>
            </a:pPr>
            <a:r>
              <a:rPr lang="en-US" altLang="x-none" b="1">
                <a:solidFill>
                  <a:srgbClr val="0000FF"/>
                </a:solidFill>
              </a:rPr>
              <a:t>$PS1</a:t>
            </a:r>
            <a:r>
              <a:rPr lang="en-US" altLang="x-none"/>
              <a:t>	</a:t>
            </a:r>
            <a:r>
              <a:rPr lang="en-US" altLang="x-none">
                <a:solidFill>
                  <a:srgbClr val="0000FF"/>
                </a:solidFill>
              </a:rPr>
              <a:t>Prompt</a:t>
            </a:r>
          </a:p>
        </p:txBody>
      </p:sp>
      <p:sp>
        <p:nvSpPr>
          <p:cNvPr id="297988" name="Line 4">
            <a:extLst>
              <a:ext uri="{FF2B5EF4-FFF2-40B4-BE49-F238E27FC236}">
                <a16:creationId xmlns:a16="http://schemas.microsoft.com/office/drawing/2014/main" id="{3FD61FF4-C716-DE42-8F5E-F509BA5EDCD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1981200"/>
            <a:ext cx="8763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297989" name="Line 5">
            <a:extLst>
              <a:ext uri="{FF2B5EF4-FFF2-40B4-BE49-F238E27FC236}">
                <a16:creationId xmlns:a16="http://schemas.microsoft.com/office/drawing/2014/main" id="{224B8325-C6CD-104C-92AD-EE1601300A7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371600"/>
            <a:ext cx="0" cy="4648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>
            <a:extLst>
              <a:ext uri="{FF2B5EF4-FFF2-40B4-BE49-F238E27FC236}">
                <a16:creationId xmlns:a16="http://schemas.microsoft.com/office/drawing/2014/main" id="{772E285D-002D-F74E-ABEC-979569BA09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Inter-process Communication</a:t>
            </a:r>
          </a:p>
        </p:txBody>
      </p:sp>
      <p:sp>
        <p:nvSpPr>
          <p:cNvPr id="300035" name="Rectangle 3">
            <a:extLst>
              <a:ext uri="{FF2B5EF4-FFF2-40B4-BE49-F238E27FC236}">
                <a16:creationId xmlns:a16="http://schemas.microsoft.com/office/drawing/2014/main" id="{2A0561C2-62EA-5D45-8CA6-87426BF837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altLang="x-none"/>
              <a:t>Ways in which processes communicate:</a:t>
            </a:r>
          </a:p>
          <a:p>
            <a:pPr eaLnBrk="1" hangingPunct="1">
              <a:defRPr/>
            </a:pPr>
            <a:r>
              <a:rPr lang="en-US" altLang="x-none"/>
              <a:t>Passing arguments, environment</a:t>
            </a:r>
          </a:p>
          <a:p>
            <a:pPr eaLnBrk="1" hangingPunct="1">
              <a:defRPr/>
            </a:pPr>
            <a:r>
              <a:rPr lang="en-US" altLang="x-none"/>
              <a:t>Read/write regular files</a:t>
            </a:r>
          </a:p>
          <a:p>
            <a:pPr eaLnBrk="1" hangingPunct="1">
              <a:defRPr/>
            </a:pPr>
            <a:r>
              <a:rPr lang="en-US" altLang="x-none"/>
              <a:t>Exit values</a:t>
            </a:r>
          </a:p>
          <a:p>
            <a:pPr eaLnBrk="1" hangingPunct="1">
              <a:defRPr/>
            </a:pPr>
            <a:r>
              <a:rPr lang="en-US" altLang="x-none"/>
              <a:t>Signals</a:t>
            </a:r>
            <a:endParaRPr lang="en-US" altLang="x-none" b="1">
              <a:solidFill>
                <a:srgbClr val="FF0000"/>
              </a:solidFill>
            </a:endParaRPr>
          </a:p>
          <a:p>
            <a:pPr eaLnBrk="1" hangingPunct="1">
              <a:defRPr/>
            </a:pPr>
            <a:r>
              <a:rPr lang="en-US" altLang="x-none" b="1">
                <a:solidFill>
                  <a:srgbClr val="FF0000"/>
                </a:solidFill>
              </a:rPr>
              <a:t>Pipes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3">
            <a:extLst>
              <a:ext uri="{FF2B5EF4-FFF2-40B4-BE49-F238E27FC236}">
                <a16:creationId xmlns:a16="http://schemas.microsoft.com/office/drawing/2014/main" id="{4ADD6FAA-1633-AA4B-B222-8CCEEFE006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950" y="1855788"/>
            <a:ext cx="9036050" cy="45259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sz="2800" b="1">
                <a:solidFill>
                  <a:srgbClr val="0000FF"/>
                </a:solidFill>
              </a:rPr>
              <a:t>Portability over efficiency</a:t>
            </a:r>
          </a:p>
          <a:p>
            <a:pPr lvl="1" eaLnBrk="1" hangingPunct="1">
              <a:defRPr/>
            </a:pPr>
            <a:r>
              <a:rPr lang="en-US" altLang="x-none" sz="2400" b="1"/>
              <a:t>Most efficient implementation is rarely portable</a:t>
            </a:r>
          </a:p>
          <a:p>
            <a:pPr lvl="1" eaLnBrk="1" hangingPunct="1">
              <a:defRPr/>
            </a:pPr>
            <a:r>
              <a:rPr lang="en-US" altLang="x-none" sz="2400" b="1"/>
              <a:t>Portability better for rapidly changing hardware</a:t>
            </a:r>
          </a:p>
          <a:p>
            <a:pPr eaLnBrk="1" hangingPunct="1">
              <a:defRPr/>
            </a:pPr>
            <a:r>
              <a:rPr lang="en-US" altLang="x-none" sz="2800" b="1">
                <a:solidFill>
                  <a:srgbClr val="0000FF"/>
                </a:solidFill>
              </a:rPr>
              <a:t>Use flat ASCII files</a:t>
            </a:r>
          </a:p>
          <a:p>
            <a:pPr lvl="1" eaLnBrk="1" hangingPunct="1">
              <a:defRPr/>
            </a:pPr>
            <a:r>
              <a:rPr lang="en-US" altLang="x-none" sz="2400" b="1"/>
              <a:t>Common, simple file format</a:t>
            </a:r>
          </a:p>
          <a:p>
            <a:pPr lvl="1" eaLnBrk="1" hangingPunct="1">
              <a:defRPr/>
            </a:pPr>
            <a:r>
              <a:rPr lang="en-US" altLang="x-none" sz="2400" b="1"/>
              <a:t>Example of portability over efficiency</a:t>
            </a:r>
          </a:p>
          <a:p>
            <a:pPr eaLnBrk="1" hangingPunct="1">
              <a:defRPr/>
            </a:pPr>
            <a:r>
              <a:rPr lang="en-US" altLang="x-none" sz="2800" b="1">
                <a:solidFill>
                  <a:srgbClr val="0000FF"/>
                </a:solidFill>
              </a:rPr>
              <a:t>Reusable code</a:t>
            </a:r>
          </a:p>
          <a:p>
            <a:pPr lvl="1" eaLnBrk="1" hangingPunct="1">
              <a:defRPr/>
            </a:pPr>
            <a:r>
              <a:rPr lang="en-US" altLang="x-none" sz="2400" b="1"/>
              <a:t>Good programmers write good code;</a:t>
            </a:r>
            <a:br>
              <a:rPr lang="en-US" altLang="x-none" sz="2400" b="1"/>
            </a:br>
            <a:r>
              <a:rPr lang="en-US" altLang="x-none" sz="2400" b="1"/>
              <a:t>great programmers borrow good code</a:t>
            </a:r>
          </a:p>
        </p:txBody>
      </p:sp>
      <p:sp>
        <p:nvSpPr>
          <p:cNvPr id="113668" name="Text Box 4">
            <a:extLst>
              <a:ext uri="{FF2B5EF4-FFF2-40B4-BE49-F238E27FC236}">
                <a16:creationId xmlns:a16="http://schemas.microsoft.com/office/drawing/2014/main" id="{A1ADA9DF-E957-9A48-963F-24AE898F7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1371600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i="1">
                <a:latin typeface="Times New Roman" charset="0"/>
              </a:rPr>
              <a:t>..continued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2EFFBE5-C8ED-5C48-A51B-E40C6ED25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648"/>
            <a:ext cx="9144000" cy="114300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The UNIX Philosophy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>
            <a:extLst>
              <a:ext uri="{FF2B5EF4-FFF2-40B4-BE49-F238E27FC236}">
                <a16:creationId xmlns:a16="http://schemas.microsoft.com/office/drawing/2014/main" id="{64435E41-B6FA-6D40-8837-F6F2B135DF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Process Subsystem utilities</a:t>
            </a:r>
          </a:p>
        </p:txBody>
      </p:sp>
      <p:sp>
        <p:nvSpPr>
          <p:cNvPr id="306179" name="Rectangle 3">
            <a:extLst>
              <a:ext uri="{FF2B5EF4-FFF2-40B4-BE49-F238E27FC236}">
                <a16:creationId xmlns:a16="http://schemas.microsoft.com/office/drawing/2014/main" id="{3DC072FA-CC13-5747-A2C8-15E6D92C0E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sz="2800" b="1" err="1">
                <a:solidFill>
                  <a:srgbClr val="0000FF"/>
                </a:solidFill>
              </a:rPr>
              <a:t>ps</a:t>
            </a:r>
            <a:r>
              <a:rPr lang="en-US" altLang="x-none" sz="2800" b="1"/>
              <a:t>	</a:t>
            </a:r>
            <a:r>
              <a:rPr lang="en-US" altLang="x-none" sz="2800"/>
              <a:t>	</a:t>
            </a:r>
            <a:r>
              <a:rPr lang="en-US" altLang="x-none" sz="2800">
                <a:solidFill>
                  <a:srgbClr val="0000FF"/>
                </a:solidFill>
              </a:rPr>
              <a:t>monitors status of processes</a:t>
            </a:r>
          </a:p>
          <a:p>
            <a:pPr eaLnBrk="1" hangingPunct="1">
              <a:defRPr/>
            </a:pPr>
            <a:r>
              <a:rPr lang="en-US" altLang="x-none" sz="2800" b="1">
                <a:solidFill>
                  <a:srgbClr val="0000FF"/>
                </a:solidFill>
              </a:rPr>
              <a:t>kill</a:t>
            </a:r>
            <a:r>
              <a:rPr lang="en-US" altLang="x-none" sz="2800"/>
              <a:t>	 	</a:t>
            </a:r>
            <a:r>
              <a:rPr lang="en-US" altLang="x-none" sz="2800">
                <a:solidFill>
                  <a:srgbClr val="0000FF"/>
                </a:solidFill>
              </a:rPr>
              <a:t>send a signal to a </a:t>
            </a:r>
            <a:r>
              <a:rPr lang="en-US" altLang="x-none" sz="2800" err="1">
                <a:solidFill>
                  <a:srgbClr val="0000FF"/>
                </a:solidFill>
              </a:rPr>
              <a:t>pid</a:t>
            </a:r>
            <a:endParaRPr lang="en-US" altLang="x-none" sz="2800">
              <a:solidFill>
                <a:srgbClr val="0000FF"/>
              </a:solidFill>
            </a:endParaRPr>
          </a:p>
          <a:p>
            <a:pPr eaLnBrk="1" hangingPunct="1">
              <a:defRPr/>
            </a:pPr>
            <a:r>
              <a:rPr lang="en-US" altLang="x-none" sz="2800" b="1"/>
              <a:t>wait</a:t>
            </a:r>
            <a:r>
              <a:rPr lang="en-US" altLang="x-none" sz="2800"/>
              <a:t>	 parent process wait for one of its 			children to terminate</a:t>
            </a:r>
          </a:p>
          <a:p>
            <a:pPr eaLnBrk="1" hangingPunct="1">
              <a:defRPr/>
            </a:pPr>
            <a:r>
              <a:rPr lang="en-US" altLang="x-none" sz="2800" b="1" err="1">
                <a:solidFill>
                  <a:srgbClr val="0000FF"/>
                </a:solidFill>
              </a:rPr>
              <a:t>nohup</a:t>
            </a:r>
            <a:r>
              <a:rPr lang="en-US" altLang="x-none" sz="2800"/>
              <a:t>	</a:t>
            </a:r>
            <a:r>
              <a:rPr lang="en-US" altLang="x-none" sz="2000" b="1">
                <a:solidFill>
                  <a:srgbClr val="0000FF"/>
                </a:solidFill>
              </a:rPr>
              <a:t>makes a command immune to the </a:t>
            </a:r>
            <a:r>
              <a:rPr lang="en-US" altLang="x-none" sz="2000" b="1" err="1">
                <a:solidFill>
                  <a:srgbClr val="0000FF"/>
                </a:solidFill>
              </a:rPr>
              <a:t>hangup</a:t>
            </a:r>
            <a:r>
              <a:rPr lang="en-US" altLang="x-none" sz="2000" b="1">
                <a:solidFill>
                  <a:srgbClr val="0000FF"/>
                </a:solidFill>
              </a:rPr>
              <a:t> and 			terminate signal</a:t>
            </a:r>
          </a:p>
          <a:p>
            <a:pPr eaLnBrk="1" hangingPunct="1">
              <a:defRPr/>
            </a:pPr>
            <a:r>
              <a:rPr lang="en-US" altLang="x-none" sz="2800" b="1">
                <a:solidFill>
                  <a:srgbClr val="0000FF"/>
                </a:solidFill>
              </a:rPr>
              <a:t>sleep</a:t>
            </a:r>
            <a:r>
              <a:rPr lang="en-US" altLang="x-none" sz="2800"/>
              <a:t>	sleep in seconds</a:t>
            </a:r>
          </a:p>
          <a:p>
            <a:pPr eaLnBrk="1" hangingPunct="1">
              <a:defRPr/>
            </a:pPr>
            <a:r>
              <a:rPr lang="en-US" altLang="x-none" sz="2800" b="1">
                <a:solidFill>
                  <a:srgbClr val="0000FF"/>
                </a:solidFill>
              </a:rPr>
              <a:t>nice</a:t>
            </a:r>
            <a:r>
              <a:rPr lang="en-US" altLang="x-none" sz="2800" b="1"/>
              <a:t> </a:t>
            </a:r>
            <a:r>
              <a:rPr lang="en-US" altLang="x-none" sz="2800"/>
              <a:t>	run processes at low priority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>
            <a:extLst>
              <a:ext uri="{FF2B5EF4-FFF2-40B4-BE49-F238E27FC236}">
                <a16:creationId xmlns:a16="http://schemas.microsoft.com/office/drawing/2014/main" id="{7AEC1BE0-0A05-F949-98CB-8FC18A46EE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FF0066"/>
                </a:solidFill>
              </a:rPr>
              <a:t>Pipes</a:t>
            </a:r>
          </a:p>
        </p:txBody>
      </p:sp>
      <p:sp>
        <p:nvSpPr>
          <p:cNvPr id="308227" name="Rectangle 3">
            <a:extLst>
              <a:ext uri="{FF2B5EF4-FFF2-40B4-BE49-F238E27FC236}">
                <a16:creationId xmlns:a16="http://schemas.microsoft.com/office/drawing/2014/main" id="{5AF434DA-C6E2-5F4A-B43C-1065DC2532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2667000"/>
            <a:ext cx="7704137" cy="838200"/>
          </a:xfrm>
        </p:spPr>
        <p:txBody>
          <a:bodyPr/>
          <a:lstStyle/>
          <a:p>
            <a:pPr algn="ctr" eaLnBrk="1" hangingPunct="1">
              <a:buFontTx/>
              <a:buNone/>
              <a:defRPr/>
            </a:pPr>
            <a:r>
              <a:rPr lang="en-US" altLang="x-none" sz="3600" b="1" dirty="0">
                <a:solidFill>
                  <a:srgbClr val="0000FF"/>
                </a:solidFill>
              </a:rPr>
              <a:t>One of the cornerstones of UNIX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>
            <a:extLst>
              <a:ext uri="{FF2B5EF4-FFF2-40B4-BE49-F238E27FC236}">
                <a16:creationId xmlns:a16="http://schemas.microsoft.com/office/drawing/2014/main" id="{3001C36A-7BFE-1244-9C2E-DD15865C4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657600"/>
            <a:ext cx="3200400" cy="3810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310275" name="Rectangle 3">
            <a:extLst>
              <a:ext uri="{FF2B5EF4-FFF2-40B4-BE49-F238E27FC236}">
                <a16:creationId xmlns:a16="http://schemas.microsoft.com/office/drawing/2014/main" id="{BC9A5E83-4F69-8745-A7C2-13F705D1FD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Pipes</a:t>
            </a:r>
          </a:p>
        </p:txBody>
      </p:sp>
      <p:sp>
        <p:nvSpPr>
          <p:cNvPr id="310276" name="Rectangle 4">
            <a:extLst>
              <a:ext uri="{FF2B5EF4-FFF2-40B4-BE49-F238E27FC236}">
                <a16:creationId xmlns:a16="http://schemas.microsoft.com/office/drawing/2014/main" id="{54A6CE26-966C-CA43-A51E-B52ECA97A9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557338"/>
            <a:ext cx="7772400" cy="46148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General idea: The </a:t>
            </a:r>
            <a:r>
              <a:rPr lang="en-US" altLang="x-none" b="1">
                <a:solidFill>
                  <a:srgbClr val="FF0000"/>
                </a:solidFill>
              </a:rPr>
              <a:t>input of one program</a:t>
            </a:r>
            <a:r>
              <a:rPr lang="en-US" altLang="x-none" b="1">
                <a:solidFill>
                  <a:srgbClr val="0000FF"/>
                </a:solidFill>
              </a:rPr>
              <a:t> is the </a:t>
            </a:r>
            <a:r>
              <a:rPr lang="en-US" altLang="x-none" b="1">
                <a:solidFill>
                  <a:srgbClr val="FF0000"/>
                </a:solidFill>
              </a:rPr>
              <a:t>output of the other</a:t>
            </a:r>
            <a:r>
              <a:rPr lang="en-US" altLang="x-none" b="1">
                <a:solidFill>
                  <a:srgbClr val="0000FF"/>
                </a:solidFill>
              </a:rPr>
              <a:t>, and vice versa</a:t>
            </a:r>
          </a:p>
          <a:p>
            <a:pPr eaLnBrk="1" hangingPunct="1">
              <a:defRPr/>
            </a:pPr>
            <a:endParaRPr lang="en-US" altLang="x-none"/>
          </a:p>
          <a:p>
            <a:pPr eaLnBrk="1" hangingPunct="1">
              <a:defRPr/>
            </a:pPr>
            <a:endParaRPr lang="en-US" altLang="x-none"/>
          </a:p>
          <a:p>
            <a:pPr eaLnBrk="1" hangingPunct="1">
              <a:defRPr/>
            </a:pPr>
            <a:endParaRPr lang="en-US" altLang="x-none"/>
          </a:p>
          <a:p>
            <a:pPr eaLnBrk="1" hangingPunct="1">
              <a:defRPr/>
            </a:pPr>
            <a:endParaRPr lang="en-US" altLang="x-none"/>
          </a:p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Both programs run at the same time</a:t>
            </a:r>
          </a:p>
        </p:txBody>
      </p:sp>
      <p:sp>
        <p:nvSpPr>
          <p:cNvPr id="310277" name="Rectangle 5">
            <a:extLst>
              <a:ext uri="{FF2B5EF4-FFF2-40B4-BE49-F238E27FC236}">
                <a16:creationId xmlns:a16="http://schemas.microsoft.com/office/drawing/2014/main" id="{354069FC-A727-5345-B7DA-70403B09E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352800"/>
            <a:ext cx="1066800" cy="1752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310278" name="Rectangle 6">
            <a:extLst>
              <a:ext uri="{FF2B5EF4-FFF2-40B4-BE49-F238E27FC236}">
                <a16:creationId xmlns:a16="http://schemas.microsoft.com/office/drawing/2014/main" id="{4D251F71-0E17-7542-9286-742A7BDF9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3352800"/>
            <a:ext cx="1066800" cy="17526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310279" name="Text Box 7">
            <a:extLst>
              <a:ext uri="{FF2B5EF4-FFF2-40B4-BE49-F238E27FC236}">
                <a16:creationId xmlns:a16="http://schemas.microsoft.com/office/drawing/2014/main" id="{8B83BC3D-7B58-9447-9DED-3D6DF5DEA9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40386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sz="2400" b="1">
                <a:latin typeface="Times New Roman" charset="0"/>
              </a:rPr>
              <a:t>A</a:t>
            </a:r>
          </a:p>
        </p:txBody>
      </p:sp>
      <p:sp>
        <p:nvSpPr>
          <p:cNvPr id="310280" name="Text Box 8">
            <a:extLst>
              <a:ext uri="{FF2B5EF4-FFF2-40B4-BE49-F238E27FC236}">
                <a16:creationId xmlns:a16="http://schemas.microsoft.com/office/drawing/2014/main" id="{18638394-7C79-CB4B-BFF5-26F9C9376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40386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sz="2400" b="1">
                <a:latin typeface="Times New Roman" charset="0"/>
              </a:rPr>
              <a:t>B</a:t>
            </a:r>
          </a:p>
        </p:txBody>
      </p:sp>
      <p:grpSp>
        <p:nvGrpSpPr>
          <p:cNvPr id="156680" name="Group 9">
            <a:extLst>
              <a:ext uri="{FF2B5EF4-FFF2-40B4-BE49-F238E27FC236}">
                <a16:creationId xmlns:a16="http://schemas.microsoft.com/office/drawing/2014/main" id="{75113159-C72F-4A43-B040-A4ED8B8721EE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3581400"/>
            <a:ext cx="228600" cy="1371600"/>
            <a:chOff x="2592" y="3216"/>
            <a:chExt cx="144" cy="864"/>
          </a:xfrm>
        </p:grpSpPr>
        <p:sp>
          <p:nvSpPr>
            <p:cNvPr id="310282" name="Rectangle 10">
              <a:extLst>
                <a:ext uri="{FF2B5EF4-FFF2-40B4-BE49-F238E27FC236}">
                  <a16:creationId xmlns:a16="http://schemas.microsoft.com/office/drawing/2014/main" id="{5E7B4076-9D13-9A4F-9CBF-EA17A1635D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3216"/>
              <a:ext cx="144" cy="8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GB">
                <a:latin typeface="Arial" charset="0"/>
              </a:endParaRPr>
            </a:p>
          </p:txBody>
        </p:sp>
        <p:sp>
          <p:nvSpPr>
            <p:cNvPr id="310283" name="Line 11">
              <a:extLst>
                <a:ext uri="{FF2B5EF4-FFF2-40B4-BE49-F238E27FC236}">
                  <a16:creationId xmlns:a16="http://schemas.microsoft.com/office/drawing/2014/main" id="{54857AC7-049C-564E-9286-3B0EE52BBC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33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GB">
                <a:latin typeface="Arial" charset="0"/>
              </a:endParaRPr>
            </a:p>
          </p:txBody>
        </p:sp>
        <p:sp>
          <p:nvSpPr>
            <p:cNvPr id="310284" name="Line 12">
              <a:extLst>
                <a:ext uri="{FF2B5EF4-FFF2-40B4-BE49-F238E27FC236}">
                  <a16:creationId xmlns:a16="http://schemas.microsoft.com/office/drawing/2014/main" id="{25A2D9E7-A18D-2548-B4BC-79297FCAA9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350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GB">
                <a:latin typeface="Arial" charset="0"/>
              </a:endParaRPr>
            </a:p>
          </p:txBody>
        </p:sp>
        <p:sp>
          <p:nvSpPr>
            <p:cNvPr id="310285" name="Line 13">
              <a:extLst>
                <a:ext uri="{FF2B5EF4-FFF2-40B4-BE49-F238E27FC236}">
                  <a16:creationId xmlns:a16="http://schemas.microsoft.com/office/drawing/2014/main" id="{7AC5D3A6-ACBD-5845-B8B3-D2C9844507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364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GB">
                <a:latin typeface="Arial" charset="0"/>
              </a:endParaRPr>
            </a:p>
          </p:txBody>
        </p:sp>
        <p:sp>
          <p:nvSpPr>
            <p:cNvPr id="310286" name="Line 14">
              <a:extLst>
                <a:ext uri="{FF2B5EF4-FFF2-40B4-BE49-F238E27FC236}">
                  <a16:creationId xmlns:a16="http://schemas.microsoft.com/office/drawing/2014/main" id="{B054339E-59E7-FB40-90A7-11DC227907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379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GB">
                <a:latin typeface="Arial" charset="0"/>
              </a:endParaRPr>
            </a:p>
          </p:txBody>
        </p:sp>
        <p:sp>
          <p:nvSpPr>
            <p:cNvPr id="310287" name="Line 15">
              <a:extLst>
                <a:ext uri="{FF2B5EF4-FFF2-40B4-BE49-F238E27FC236}">
                  <a16:creationId xmlns:a16="http://schemas.microsoft.com/office/drawing/2014/main" id="{FFB87B73-D43C-AC40-BD44-E091084330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393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GB">
                <a:latin typeface="Arial" charset="0"/>
              </a:endParaRPr>
            </a:p>
          </p:txBody>
        </p:sp>
      </p:grpSp>
      <p:grpSp>
        <p:nvGrpSpPr>
          <p:cNvPr id="156681" name="Group 16">
            <a:extLst>
              <a:ext uri="{FF2B5EF4-FFF2-40B4-BE49-F238E27FC236}">
                <a16:creationId xmlns:a16="http://schemas.microsoft.com/office/drawing/2014/main" id="{F45B7219-8B2A-654A-B853-DA9888B4C3C3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3581400"/>
            <a:ext cx="228600" cy="1371600"/>
            <a:chOff x="2592" y="3216"/>
            <a:chExt cx="144" cy="864"/>
          </a:xfrm>
        </p:grpSpPr>
        <p:sp>
          <p:nvSpPr>
            <p:cNvPr id="310289" name="Rectangle 17">
              <a:extLst>
                <a:ext uri="{FF2B5EF4-FFF2-40B4-BE49-F238E27FC236}">
                  <a16:creationId xmlns:a16="http://schemas.microsoft.com/office/drawing/2014/main" id="{7ABE26E2-6FDD-2E4B-8880-D73465D52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3216"/>
              <a:ext cx="144" cy="8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GB">
                <a:latin typeface="Arial" charset="0"/>
              </a:endParaRPr>
            </a:p>
          </p:txBody>
        </p:sp>
        <p:sp>
          <p:nvSpPr>
            <p:cNvPr id="310290" name="Line 18">
              <a:extLst>
                <a:ext uri="{FF2B5EF4-FFF2-40B4-BE49-F238E27FC236}">
                  <a16:creationId xmlns:a16="http://schemas.microsoft.com/office/drawing/2014/main" id="{B3DE28CF-7EE9-BD46-9E81-E2BADFF9F3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33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GB">
                <a:latin typeface="Arial" charset="0"/>
              </a:endParaRPr>
            </a:p>
          </p:txBody>
        </p:sp>
        <p:sp>
          <p:nvSpPr>
            <p:cNvPr id="310291" name="Line 19">
              <a:extLst>
                <a:ext uri="{FF2B5EF4-FFF2-40B4-BE49-F238E27FC236}">
                  <a16:creationId xmlns:a16="http://schemas.microsoft.com/office/drawing/2014/main" id="{D5AEC609-4506-2149-B790-561B6D444D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350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GB">
                <a:latin typeface="Arial" charset="0"/>
              </a:endParaRPr>
            </a:p>
          </p:txBody>
        </p:sp>
        <p:sp>
          <p:nvSpPr>
            <p:cNvPr id="310292" name="Line 20">
              <a:extLst>
                <a:ext uri="{FF2B5EF4-FFF2-40B4-BE49-F238E27FC236}">
                  <a16:creationId xmlns:a16="http://schemas.microsoft.com/office/drawing/2014/main" id="{D35ED6ED-076F-004D-A935-60A0236402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364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GB">
                <a:latin typeface="Arial" charset="0"/>
              </a:endParaRPr>
            </a:p>
          </p:txBody>
        </p:sp>
        <p:sp>
          <p:nvSpPr>
            <p:cNvPr id="310293" name="Line 21">
              <a:extLst>
                <a:ext uri="{FF2B5EF4-FFF2-40B4-BE49-F238E27FC236}">
                  <a16:creationId xmlns:a16="http://schemas.microsoft.com/office/drawing/2014/main" id="{655AC95F-B14E-BC4B-BC7A-A626EC949C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379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GB">
                <a:latin typeface="Arial" charset="0"/>
              </a:endParaRPr>
            </a:p>
          </p:txBody>
        </p:sp>
        <p:sp>
          <p:nvSpPr>
            <p:cNvPr id="310294" name="Line 22">
              <a:extLst>
                <a:ext uri="{FF2B5EF4-FFF2-40B4-BE49-F238E27FC236}">
                  <a16:creationId xmlns:a16="http://schemas.microsoft.com/office/drawing/2014/main" id="{D0327FE9-B711-F740-8052-761A27B2A5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393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GB">
                <a:latin typeface="Arial" charset="0"/>
              </a:endParaRPr>
            </a:p>
          </p:txBody>
        </p:sp>
      </p:grpSp>
      <p:sp>
        <p:nvSpPr>
          <p:cNvPr id="310295" name="Line 23">
            <a:extLst>
              <a:ext uri="{FF2B5EF4-FFF2-40B4-BE49-F238E27FC236}">
                <a16:creationId xmlns:a16="http://schemas.microsoft.com/office/drawing/2014/main" id="{1833F2ED-0F4D-BD4C-AAC3-1DE18058D3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71800" y="3733800"/>
            <a:ext cx="3352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310296" name="Line 24">
            <a:extLst>
              <a:ext uri="{FF2B5EF4-FFF2-40B4-BE49-F238E27FC236}">
                <a16:creationId xmlns:a16="http://schemas.microsoft.com/office/drawing/2014/main" id="{F0307B89-E28B-0C4C-B8AF-9C02FE93BB88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3733800"/>
            <a:ext cx="3352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>
            <a:extLst>
              <a:ext uri="{FF2B5EF4-FFF2-40B4-BE49-F238E27FC236}">
                <a16:creationId xmlns:a16="http://schemas.microsoft.com/office/drawing/2014/main" id="{66A51D81-F989-5848-8DCF-19038DB60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657600"/>
            <a:ext cx="3200400" cy="3810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312323" name="Rectangle 3">
            <a:extLst>
              <a:ext uri="{FF2B5EF4-FFF2-40B4-BE49-F238E27FC236}">
                <a16:creationId xmlns:a16="http://schemas.microsoft.com/office/drawing/2014/main" id="{B6B1FCA6-3BF9-6744-A97A-E017CAD3B3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Pipes (2)</a:t>
            </a:r>
          </a:p>
        </p:txBody>
      </p:sp>
      <p:sp>
        <p:nvSpPr>
          <p:cNvPr id="312324" name="Rectangle 4">
            <a:extLst>
              <a:ext uri="{FF2B5EF4-FFF2-40B4-BE49-F238E27FC236}">
                <a16:creationId xmlns:a16="http://schemas.microsoft.com/office/drawing/2014/main" id="{61469FA6-0807-214D-BAAC-E386331D4C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628775"/>
            <a:ext cx="8569325" cy="47720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Often, only one end of the pipe is used</a:t>
            </a:r>
          </a:p>
          <a:p>
            <a:pPr eaLnBrk="1" hangingPunct="1">
              <a:defRPr/>
            </a:pPr>
            <a:endParaRPr lang="en-US" altLang="x-none"/>
          </a:p>
          <a:p>
            <a:pPr eaLnBrk="1" hangingPunct="1">
              <a:defRPr/>
            </a:pPr>
            <a:endParaRPr lang="en-US" altLang="x-none"/>
          </a:p>
          <a:p>
            <a:pPr eaLnBrk="1" hangingPunct="1">
              <a:defRPr/>
            </a:pPr>
            <a:endParaRPr lang="en-US" altLang="x-none"/>
          </a:p>
          <a:p>
            <a:pPr eaLnBrk="1" hangingPunct="1">
              <a:defRPr/>
            </a:pPr>
            <a:endParaRPr lang="en-US" altLang="x-none"/>
          </a:p>
          <a:p>
            <a:pPr eaLnBrk="1" hangingPunct="1">
              <a:defRPr/>
            </a:pPr>
            <a:endParaRPr lang="en-US" altLang="x-none"/>
          </a:p>
          <a:p>
            <a:pPr eaLnBrk="1" hangingPunct="1">
              <a:defRPr/>
            </a:pPr>
            <a:r>
              <a:rPr lang="en-US" altLang="x-none"/>
              <a:t>Could this be done with files?</a:t>
            </a:r>
          </a:p>
        </p:txBody>
      </p:sp>
      <p:sp>
        <p:nvSpPr>
          <p:cNvPr id="312325" name="Rectangle 5">
            <a:extLst>
              <a:ext uri="{FF2B5EF4-FFF2-40B4-BE49-F238E27FC236}">
                <a16:creationId xmlns:a16="http://schemas.microsoft.com/office/drawing/2014/main" id="{1C238F55-280B-304C-93DA-08C991FE1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352800"/>
            <a:ext cx="1066800" cy="1752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312326" name="Rectangle 6">
            <a:extLst>
              <a:ext uri="{FF2B5EF4-FFF2-40B4-BE49-F238E27FC236}">
                <a16:creationId xmlns:a16="http://schemas.microsoft.com/office/drawing/2014/main" id="{4E5D3BB6-918B-C54B-9A5B-FEA00A5D3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352800"/>
            <a:ext cx="1066800" cy="17526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312327" name="Text Box 7">
            <a:extLst>
              <a:ext uri="{FF2B5EF4-FFF2-40B4-BE49-F238E27FC236}">
                <a16:creationId xmlns:a16="http://schemas.microsoft.com/office/drawing/2014/main" id="{61892BF8-A1F9-0840-BEA9-60FD861CC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0386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sz="2400" b="1">
                <a:latin typeface="Times New Roman" charset="0"/>
              </a:rPr>
              <a:t>A</a:t>
            </a:r>
          </a:p>
        </p:txBody>
      </p:sp>
      <p:sp>
        <p:nvSpPr>
          <p:cNvPr id="312328" name="Text Box 8">
            <a:extLst>
              <a:ext uri="{FF2B5EF4-FFF2-40B4-BE49-F238E27FC236}">
                <a16:creationId xmlns:a16="http://schemas.microsoft.com/office/drawing/2014/main" id="{D347BEB2-9ABC-6745-AD84-FF1CF4F8B5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40386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sz="2400" b="1">
                <a:latin typeface="Times New Roman" charset="0"/>
              </a:rPr>
              <a:t>B</a:t>
            </a:r>
          </a:p>
        </p:txBody>
      </p:sp>
      <p:grpSp>
        <p:nvGrpSpPr>
          <p:cNvPr id="158728" name="Group 9">
            <a:extLst>
              <a:ext uri="{FF2B5EF4-FFF2-40B4-BE49-F238E27FC236}">
                <a16:creationId xmlns:a16="http://schemas.microsoft.com/office/drawing/2014/main" id="{76B944D0-4CE3-4B45-8ECC-2434EAE5CE38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3581400"/>
            <a:ext cx="228600" cy="1371600"/>
            <a:chOff x="2592" y="3216"/>
            <a:chExt cx="144" cy="864"/>
          </a:xfrm>
        </p:grpSpPr>
        <p:sp>
          <p:nvSpPr>
            <p:cNvPr id="312330" name="Rectangle 10">
              <a:extLst>
                <a:ext uri="{FF2B5EF4-FFF2-40B4-BE49-F238E27FC236}">
                  <a16:creationId xmlns:a16="http://schemas.microsoft.com/office/drawing/2014/main" id="{AF4FD395-32D5-5243-AE55-4234819AB7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3216"/>
              <a:ext cx="144" cy="8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GB">
                <a:latin typeface="Arial" charset="0"/>
              </a:endParaRPr>
            </a:p>
          </p:txBody>
        </p:sp>
        <p:sp>
          <p:nvSpPr>
            <p:cNvPr id="312331" name="Line 11">
              <a:extLst>
                <a:ext uri="{FF2B5EF4-FFF2-40B4-BE49-F238E27FC236}">
                  <a16:creationId xmlns:a16="http://schemas.microsoft.com/office/drawing/2014/main" id="{FB45C094-9E2E-1147-BD5D-1281A05AB2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33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GB">
                <a:latin typeface="Arial" charset="0"/>
              </a:endParaRPr>
            </a:p>
          </p:txBody>
        </p:sp>
        <p:sp>
          <p:nvSpPr>
            <p:cNvPr id="312332" name="Line 12">
              <a:extLst>
                <a:ext uri="{FF2B5EF4-FFF2-40B4-BE49-F238E27FC236}">
                  <a16:creationId xmlns:a16="http://schemas.microsoft.com/office/drawing/2014/main" id="{06D04088-E8AB-9F45-A22C-1D04D53781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350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GB">
                <a:latin typeface="Arial" charset="0"/>
              </a:endParaRPr>
            </a:p>
          </p:txBody>
        </p:sp>
        <p:sp>
          <p:nvSpPr>
            <p:cNvPr id="312333" name="Line 13">
              <a:extLst>
                <a:ext uri="{FF2B5EF4-FFF2-40B4-BE49-F238E27FC236}">
                  <a16:creationId xmlns:a16="http://schemas.microsoft.com/office/drawing/2014/main" id="{91AC6839-E635-E343-90C7-6323E681BC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364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GB">
                <a:latin typeface="Arial" charset="0"/>
              </a:endParaRPr>
            </a:p>
          </p:txBody>
        </p:sp>
        <p:sp>
          <p:nvSpPr>
            <p:cNvPr id="312334" name="Line 14">
              <a:extLst>
                <a:ext uri="{FF2B5EF4-FFF2-40B4-BE49-F238E27FC236}">
                  <a16:creationId xmlns:a16="http://schemas.microsoft.com/office/drawing/2014/main" id="{3E18DF13-D22D-2644-88FD-8A97176B7A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379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GB">
                <a:latin typeface="Arial" charset="0"/>
              </a:endParaRPr>
            </a:p>
          </p:txBody>
        </p:sp>
        <p:sp>
          <p:nvSpPr>
            <p:cNvPr id="312335" name="Line 15">
              <a:extLst>
                <a:ext uri="{FF2B5EF4-FFF2-40B4-BE49-F238E27FC236}">
                  <a16:creationId xmlns:a16="http://schemas.microsoft.com/office/drawing/2014/main" id="{8FBAC057-E232-DC4E-922C-FCEF97AC79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393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GB">
                <a:latin typeface="Arial" charset="0"/>
              </a:endParaRPr>
            </a:p>
          </p:txBody>
        </p:sp>
      </p:grpSp>
      <p:grpSp>
        <p:nvGrpSpPr>
          <p:cNvPr id="158729" name="Group 16">
            <a:extLst>
              <a:ext uri="{FF2B5EF4-FFF2-40B4-BE49-F238E27FC236}">
                <a16:creationId xmlns:a16="http://schemas.microsoft.com/office/drawing/2014/main" id="{896456F9-5014-A14F-965D-8C8CB52C2C1A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3581400"/>
            <a:ext cx="228600" cy="1371600"/>
            <a:chOff x="2592" y="3216"/>
            <a:chExt cx="144" cy="864"/>
          </a:xfrm>
        </p:grpSpPr>
        <p:sp>
          <p:nvSpPr>
            <p:cNvPr id="312337" name="Rectangle 17">
              <a:extLst>
                <a:ext uri="{FF2B5EF4-FFF2-40B4-BE49-F238E27FC236}">
                  <a16:creationId xmlns:a16="http://schemas.microsoft.com/office/drawing/2014/main" id="{D5716026-58A2-7E4F-9588-1D378F02B3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3216"/>
              <a:ext cx="144" cy="8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GB">
                <a:latin typeface="Arial" charset="0"/>
              </a:endParaRPr>
            </a:p>
          </p:txBody>
        </p:sp>
        <p:sp>
          <p:nvSpPr>
            <p:cNvPr id="312338" name="Line 18">
              <a:extLst>
                <a:ext uri="{FF2B5EF4-FFF2-40B4-BE49-F238E27FC236}">
                  <a16:creationId xmlns:a16="http://schemas.microsoft.com/office/drawing/2014/main" id="{F39EB7B3-AB48-8449-BA8C-4297F9C4D1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33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GB">
                <a:latin typeface="Arial" charset="0"/>
              </a:endParaRPr>
            </a:p>
          </p:txBody>
        </p:sp>
        <p:sp>
          <p:nvSpPr>
            <p:cNvPr id="312339" name="Line 19">
              <a:extLst>
                <a:ext uri="{FF2B5EF4-FFF2-40B4-BE49-F238E27FC236}">
                  <a16:creationId xmlns:a16="http://schemas.microsoft.com/office/drawing/2014/main" id="{06437C3A-BE86-254E-9A2E-4544E4E49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350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GB">
                <a:latin typeface="Arial" charset="0"/>
              </a:endParaRPr>
            </a:p>
          </p:txBody>
        </p:sp>
        <p:sp>
          <p:nvSpPr>
            <p:cNvPr id="312340" name="Line 20">
              <a:extLst>
                <a:ext uri="{FF2B5EF4-FFF2-40B4-BE49-F238E27FC236}">
                  <a16:creationId xmlns:a16="http://schemas.microsoft.com/office/drawing/2014/main" id="{779E361A-3E97-0A47-B8E7-6C550A0441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364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GB">
                <a:latin typeface="Arial" charset="0"/>
              </a:endParaRPr>
            </a:p>
          </p:txBody>
        </p:sp>
        <p:sp>
          <p:nvSpPr>
            <p:cNvPr id="312341" name="Line 21">
              <a:extLst>
                <a:ext uri="{FF2B5EF4-FFF2-40B4-BE49-F238E27FC236}">
                  <a16:creationId xmlns:a16="http://schemas.microsoft.com/office/drawing/2014/main" id="{8D1C92DB-790E-C840-9024-A698AA8007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379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GB">
                <a:latin typeface="Arial" charset="0"/>
              </a:endParaRPr>
            </a:p>
          </p:txBody>
        </p:sp>
        <p:sp>
          <p:nvSpPr>
            <p:cNvPr id="312342" name="Line 22">
              <a:extLst>
                <a:ext uri="{FF2B5EF4-FFF2-40B4-BE49-F238E27FC236}">
                  <a16:creationId xmlns:a16="http://schemas.microsoft.com/office/drawing/2014/main" id="{7F2593BF-8924-E94F-8E42-3738D0A0DD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393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GB">
                <a:latin typeface="Arial" charset="0"/>
              </a:endParaRPr>
            </a:p>
          </p:txBody>
        </p:sp>
      </p:grpSp>
      <p:sp>
        <p:nvSpPr>
          <p:cNvPr id="312343" name="Line 23">
            <a:extLst>
              <a:ext uri="{FF2B5EF4-FFF2-40B4-BE49-F238E27FC236}">
                <a16:creationId xmlns:a16="http://schemas.microsoft.com/office/drawing/2014/main" id="{5614CC13-4076-4249-AF65-4D33A56E53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3733800"/>
            <a:ext cx="3352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312344" name="Text Box 24">
            <a:extLst>
              <a:ext uri="{FF2B5EF4-FFF2-40B4-BE49-F238E27FC236}">
                <a16:creationId xmlns:a16="http://schemas.microsoft.com/office/drawing/2014/main" id="{A793C007-4FAC-4F44-8072-576671BBC8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6576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sz="1400" b="1" i="1">
                <a:latin typeface="Times New Roman" charset="0"/>
              </a:rPr>
              <a:t>standard out</a:t>
            </a:r>
          </a:p>
        </p:txBody>
      </p:sp>
      <p:sp>
        <p:nvSpPr>
          <p:cNvPr id="312345" name="Text Box 25">
            <a:extLst>
              <a:ext uri="{FF2B5EF4-FFF2-40B4-BE49-F238E27FC236}">
                <a16:creationId xmlns:a16="http://schemas.microsoft.com/office/drawing/2014/main" id="{E2482E9D-19ED-ED49-83AA-49719B007E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37338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sz="1400" b="1" i="1">
                <a:latin typeface="Times New Roman" charset="0"/>
              </a:rPr>
              <a:t>standard in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>
            <a:extLst>
              <a:ext uri="{FF2B5EF4-FFF2-40B4-BE49-F238E27FC236}">
                <a16:creationId xmlns:a16="http://schemas.microsoft.com/office/drawing/2014/main" id="{53E1A6C7-0F6C-714C-BE96-036F52A0B7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File Approach</a:t>
            </a:r>
          </a:p>
        </p:txBody>
      </p:sp>
      <p:sp>
        <p:nvSpPr>
          <p:cNvPr id="314371" name="Rectangle 3">
            <a:extLst>
              <a:ext uri="{FF2B5EF4-FFF2-40B4-BE49-F238E27FC236}">
                <a16:creationId xmlns:a16="http://schemas.microsoft.com/office/drawing/2014/main" id="{94FB5CBC-DD40-D441-9BC1-395697591F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sz="2800">
                <a:solidFill>
                  <a:srgbClr val="FF0066"/>
                </a:solidFill>
              </a:rPr>
              <a:t>Run first program, save output into file</a:t>
            </a:r>
          </a:p>
          <a:p>
            <a:pPr eaLnBrk="1" hangingPunct="1">
              <a:defRPr/>
            </a:pPr>
            <a:r>
              <a:rPr lang="en-US" altLang="x-none" sz="2800">
                <a:solidFill>
                  <a:srgbClr val="FF0066"/>
                </a:solidFill>
              </a:rPr>
              <a:t>Run second program, using file as input</a:t>
            </a:r>
          </a:p>
          <a:p>
            <a:pPr eaLnBrk="1" hangingPunct="1">
              <a:defRPr/>
            </a:pPr>
            <a:endParaRPr lang="en-US" altLang="x-none" sz="2800"/>
          </a:p>
          <a:p>
            <a:pPr eaLnBrk="1" hangingPunct="1">
              <a:defRPr/>
            </a:pPr>
            <a:endParaRPr lang="en-US" altLang="x-none" sz="2800"/>
          </a:p>
          <a:p>
            <a:pPr eaLnBrk="1" hangingPunct="1">
              <a:defRPr/>
            </a:pPr>
            <a:endParaRPr lang="en-US" altLang="x-none" sz="2800"/>
          </a:p>
          <a:p>
            <a:pPr eaLnBrk="1" hangingPunct="1">
              <a:defRPr/>
            </a:pPr>
            <a:r>
              <a:rPr lang="en-US" altLang="x-none" sz="2800" b="1">
                <a:solidFill>
                  <a:srgbClr val="FF0066"/>
                </a:solidFill>
              </a:rPr>
              <a:t>Unnecessary use of the disk</a:t>
            </a:r>
          </a:p>
          <a:p>
            <a:pPr lvl="1" eaLnBrk="1" hangingPunct="1">
              <a:defRPr/>
            </a:pPr>
            <a:r>
              <a:rPr lang="en-US" altLang="x-none" sz="2400">
                <a:solidFill>
                  <a:srgbClr val="FF0066"/>
                </a:solidFill>
              </a:rPr>
              <a:t>Slower</a:t>
            </a:r>
          </a:p>
          <a:p>
            <a:pPr lvl="1" eaLnBrk="1" hangingPunct="1">
              <a:defRPr/>
            </a:pPr>
            <a:r>
              <a:rPr lang="en-US" altLang="x-none" sz="2400">
                <a:solidFill>
                  <a:srgbClr val="FF0066"/>
                </a:solidFill>
              </a:rPr>
              <a:t>Can take up a lot of space</a:t>
            </a:r>
          </a:p>
          <a:p>
            <a:pPr eaLnBrk="1" hangingPunct="1">
              <a:defRPr/>
            </a:pPr>
            <a:r>
              <a:rPr lang="en-US" altLang="x-none" sz="2800" b="1">
                <a:solidFill>
                  <a:srgbClr val="FF0066"/>
                </a:solidFill>
              </a:rPr>
              <a:t>Makes no use of multi-tasking</a:t>
            </a:r>
          </a:p>
        </p:txBody>
      </p:sp>
      <p:sp>
        <p:nvSpPr>
          <p:cNvPr id="314372" name="Rectangle 4">
            <a:extLst>
              <a:ext uri="{FF2B5EF4-FFF2-40B4-BE49-F238E27FC236}">
                <a16:creationId xmlns:a16="http://schemas.microsoft.com/office/drawing/2014/main" id="{656D4893-A667-F04B-8BD2-DABEDB513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200400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314373" name="Line 5">
            <a:extLst>
              <a:ext uri="{FF2B5EF4-FFF2-40B4-BE49-F238E27FC236}">
                <a16:creationId xmlns:a16="http://schemas.microsoft.com/office/drawing/2014/main" id="{2E236346-0AD2-6648-9C2E-2519B517A2A7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3581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314374" name="AutoShape 6">
            <a:extLst>
              <a:ext uri="{FF2B5EF4-FFF2-40B4-BE49-F238E27FC236}">
                <a16:creationId xmlns:a16="http://schemas.microsoft.com/office/drawing/2014/main" id="{8B29AD07-11EC-5446-97BC-9A1D9DF73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200400"/>
            <a:ext cx="457200" cy="685800"/>
          </a:xfrm>
          <a:prstGeom prst="flowChartMagneticDisk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314375" name="Line 7">
            <a:extLst>
              <a:ext uri="{FF2B5EF4-FFF2-40B4-BE49-F238E27FC236}">
                <a16:creationId xmlns:a16="http://schemas.microsoft.com/office/drawing/2014/main" id="{7E0458B4-ABCB-0744-A39E-F628C9AF87D4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3048000"/>
            <a:ext cx="0" cy="990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314376" name="Rectangle 8">
            <a:extLst>
              <a:ext uri="{FF2B5EF4-FFF2-40B4-BE49-F238E27FC236}">
                <a16:creationId xmlns:a16="http://schemas.microsoft.com/office/drawing/2014/main" id="{AA3B0C09-C49A-1C48-903E-1D89C569A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200400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314377" name="Line 9">
            <a:extLst>
              <a:ext uri="{FF2B5EF4-FFF2-40B4-BE49-F238E27FC236}">
                <a16:creationId xmlns:a16="http://schemas.microsoft.com/office/drawing/2014/main" id="{AFD9AD58-0CE6-4E4C-A77C-087638A1481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581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314378" name="AutoShape 10">
            <a:extLst>
              <a:ext uri="{FF2B5EF4-FFF2-40B4-BE49-F238E27FC236}">
                <a16:creationId xmlns:a16="http://schemas.microsoft.com/office/drawing/2014/main" id="{6DE4702D-78C5-9B4B-AF95-F1F29E4EE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3200400"/>
            <a:ext cx="457200" cy="685800"/>
          </a:xfrm>
          <a:prstGeom prst="flowChartMagneticDisk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314379" name="Text Box 11">
            <a:extLst>
              <a:ext uri="{FF2B5EF4-FFF2-40B4-BE49-F238E27FC236}">
                <a16:creationId xmlns:a16="http://schemas.microsoft.com/office/drawing/2014/main" id="{2C925F2B-0EB0-9E4E-88F6-06B9DD4E94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429000"/>
            <a:ext cx="106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sz="1400" b="1">
                <a:latin typeface="Helvetica" charset="0"/>
              </a:rPr>
              <a:t>process 1</a:t>
            </a:r>
          </a:p>
        </p:txBody>
      </p:sp>
      <p:sp>
        <p:nvSpPr>
          <p:cNvPr id="314380" name="Text Box 12">
            <a:extLst>
              <a:ext uri="{FF2B5EF4-FFF2-40B4-BE49-F238E27FC236}">
                <a16:creationId xmlns:a16="http://schemas.microsoft.com/office/drawing/2014/main" id="{7823D6DB-9558-4D4D-8092-99DC81CBA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429000"/>
            <a:ext cx="106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sz="1400" b="1">
                <a:latin typeface="Helvetica" charset="0"/>
              </a:rPr>
              <a:t>process 2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>
            <a:extLst>
              <a:ext uri="{FF2B5EF4-FFF2-40B4-BE49-F238E27FC236}">
                <a16:creationId xmlns:a16="http://schemas.microsoft.com/office/drawing/2014/main" id="{0E917E55-0591-9A4F-95AB-CD8866B6D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733800"/>
            <a:ext cx="1752600" cy="3810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318467" name="Rectangle 3">
            <a:extLst>
              <a:ext uri="{FF2B5EF4-FFF2-40B4-BE49-F238E27FC236}">
                <a16:creationId xmlns:a16="http://schemas.microsoft.com/office/drawing/2014/main" id="{24BA1572-E019-4342-AFA1-65FA3BF26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3733800"/>
            <a:ext cx="1295400" cy="3810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318468" name="Rectangle 4">
            <a:extLst>
              <a:ext uri="{FF2B5EF4-FFF2-40B4-BE49-F238E27FC236}">
                <a16:creationId xmlns:a16="http://schemas.microsoft.com/office/drawing/2014/main" id="{86A040FD-4C24-8E44-84EB-3650744DD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733800"/>
            <a:ext cx="2209800" cy="3810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318469" name="Rectangle 5">
            <a:extLst>
              <a:ext uri="{FF2B5EF4-FFF2-40B4-BE49-F238E27FC236}">
                <a16:creationId xmlns:a16="http://schemas.microsoft.com/office/drawing/2014/main" id="{E9496FFD-0BA4-2945-AB9A-DF24D60FBB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More about Pipes</a:t>
            </a:r>
          </a:p>
        </p:txBody>
      </p:sp>
      <p:sp>
        <p:nvSpPr>
          <p:cNvPr id="318470" name="Rectangle 6">
            <a:extLst>
              <a:ext uri="{FF2B5EF4-FFF2-40B4-BE49-F238E27FC236}">
                <a16:creationId xmlns:a16="http://schemas.microsoft.com/office/drawing/2014/main" id="{47245420-20A3-5E49-96CB-C6CD14FB25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752600"/>
            <a:ext cx="8785225" cy="4876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Pipes are often chained together</a:t>
            </a:r>
          </a:p>
          <a:p>
            <a:pPr lvl="1"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Called </a:t>
            </a:r>
            <a:r>
              <a:rPr lang="en-US" altLang="x-none" b="1" i="1">
                <a:solidFill>
                  <a:srgbClr val="0000FF"/>
                </a:solidFill>
              </a:rPr>
              <a:t>filters</a:t>
            </a:r>
          </a:p>
          <a:p>
            <a:pPr eaLnBrk="1" hangingPunct="1">
              <a:defRPr/>
            </a:pPr>
            <a:endParaRPr lang="en-US" altLang="x-none"/>
          </a:p>
          <a:p>
            <a:pPr eaLnBrk="1" hangingPunct="1">
              <a:defRPr/>
            </a:pPr>
            <a:endParaRPr lang="en-US" altLang="x-none"/>
          </a:p>
          <a:p>
            <a:pPr eaLnBrk="1" hangingPunct="1">
              <a:defRPr/>
            </a:pPr>
            <a:endParaRPr lang="en-US" altLang="x-none"/>
          </a:p>
          <a:p>
            <a:pPr eaLnBrk="1" hangingPunct="1">
              <a:defRPr/>
            </a:pPr>
            <a:endParaRPr lang="en-US" altLang="x-none"/>
          </a:p>
          <a:p>
            <a:pPr eaLnBrk="1" hangingPunct="1">
              <a:defRPr/>
            </a:pPr>
            <a:endParaRPr lang="en-US" altLang="x-none"/>
          </a:p>
        </p:txBody>
      </p:sp>
      <p:sp>
        <p:nvSpPr>
          <p:cNvPr id="318471" name="Rectangle 7">
            <a:extLst>
              <a:ext uri="{FF2B5EF4-FFF2-40B4-BE49-F238E27FC236}">
                <a16:creationId xmlns:a16="http://schemas.microsoft.com/office/drawing/2014/main" id="{CC9245A3-36DE-DE4D-BC9F-578E9F420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429000"/>
            <a:ext cx="1066800" cy="1752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318472" name="Rectangle 8">
            <a:extLst>
              <a:ext uri="{FF2B5EF4-FFF2-40B4-BE49-F238E27FC236}">
                <a16:creationId xmlns:a16="http://schemas.microsoft.com/office/drawing/2014/main" id="{B454F27C-F665-C244-87B4-E234D0FE1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429000"/>
            <a:ext cx="1066800" cy="17526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318473" name="Text Box 9">
            <a:extLst>
              <a:ext uri="{FF2B5EF4-FFF2-40B4-BE49-F238E27FC236}">
                <a16:creationId xmlns:a16="http://schemas.microsoft.com/office/drawing/2014/main" id="{A24DB367-518A-6A46-976F-FB41A70C2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1148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sz="2400" b="1">
                <a:latin typeface="Times New Roman" charset="0"/>
              </a:rPr>
              <a:t>A</a:t>
            </a:r>
          </a:p>
        </p:txBody>
      </p:sp>
      <p:sp>
        <p:nvSpPr>
          <p:cNvPr id="318474" name="Text Box 10">
            <a:extLst>
              <a:ext uri="{FF2B5EF4-FFF2-40B4-BE49-F238E27FC236}">
                <a16:creationId xmlns:a16="http://schemas.microsoft.com/office/drawing/2014/main" id="{B2D33290-5C2F-3B4E-9D67-D3A81A1442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41148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sz="2400" b="1">
                <a:latin typeface="Times New Roman" charset="0"/>
              </a:rPr>
              <a:t>B</a:t>
            </a:r>
          </a:p>
        </p:txBody>
      </p:sp>
      <p:grpSp>
        <p:nvGrpSpPr>
          <p:cNvPr id="162826" name="Group 11">
            <a:extLst>
              <a:ext uri="{FF2B5EF4-FFF2-40B4-BE49-F238E27FC236}">
                <a16:creationId xmlns:a16="http://schemas.microsoft.com/office/drawing/2014/main" id="{24D2DFAE-78B9-F74A-AD4C-55C950FF3D53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657600"/>
            <a:ext cx="228600" cy="1371600"/>
            <a:chOff x="2592" y="3216"/>
            <a:chExt cx="144" cy="864"/>
          </a:xfrm>
        </p:grpSpPr>
        <p:sp>
          <p:nvSpPr>
            <p:cNvPr id="318476" name="Rectangle 12">
              <a:extLst>
                <a:ext uri="{FF2B5EF4-FFF2-40B4-BE49-F238E27FC236}">
                  <a16:creationId xmlns:a16="http://schemas.microsoft.com/office/drawing/2014/main" id="{192407C3-8AD1-C348-885E-3C32249509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3216"/>
              <a:ext cx="144" cy="8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GB">
                <a:latin typeface="Arial" charset="0"/>
              </a:endParaRPr>
            </a:p>
          </p:txBody>
        </p:sp>
        <p:sp>
          <p:nvSpPr>
            <p:cNvPr id="318477" name="Line 13">
              <a:extLst>
                <a:ext uri="{FF2B5EF4-FFF2-40B4-BE49-F238E27FC236}">
                  <a16:creationId xmlns:a16="http://schemas.microsoft.com/office/drawing/2014/main" id="{038DC913-3300-F24C-9215-AAC7C0BB61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33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GB">
                <a:latin typeface="Arial" charset="0"/>
              </a:endParaRPr>
            </a:p>
          </p:txBody>
        </p:sp>
        <p:sp>
          <p:nvSpPr>
            <p:cNvPr id="318478" name="Line 14">
              <a:extLst>
                <a:ext uri="{FF2B5EF4-FFF2-40B4-BE49-F238E27FC236}">
                  <a16:creationId xmlns:a16="http://schemas.microsoft.com/office/drawing/2014/main" id="{25C1B11C-0A5C-3249-A0B8-69CA17E650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350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GB">
                <a:latin typeface="Arial" charset="0"/>
              </a:endParaRPr>
            </a:p>
          </p:txBody>
        </p:sp>
        <p:sp>
          <p:nvSpPr>
            <p:cNvPr id="318479" name="Line 15">
              <a:extLst>
                <a:ext uri="{FF2B5EF4-FFF2-40B4-BE49-F238E27FC236}">
                  <a16:creationId xmlns:a16="http://schemas.microsoft.com/office/drawing/2014/main" id="{AA8D4998-646B-424A-855A-1A7C99AE0B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364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GB">
                <a:latin typeface="Arial" charset="0"/>
              </a:endParaRPr>
            </a:p>
          </p:txBody>
        </p:sp>
        <p:sp>
          <p:nvSpPr>
            <p:cNvPr id="318480" name="Line 16">
              <a:extLst>
                <a:ext uri="{FF2B5EF4-FFF2-40B4-BE49-F238E27FC236}">
                  <a16:creationId xmlns:a16="http://schemas.microsoft.com/office/drawing/2014/main" id="{422E57FD-8C63-1549-8879-9827CCAFDA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379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GB">
                <a:latin typeface="Arial" charset="0"/>
              </a:endParaRPr>
            </a:p>
          </p:txBody>
        </p:sp>
        <p:sp>
          <p:nvSpPr>
            <p:cNvPr id="318481" name="Line 17">
              <a:extLst>
                <a:ext uri="{FF2B5EF4-FFF2-40B4-BE49-F238E27FC236}">
                  <a16:creationId xmlns:a16="http://schemas.microsoft.com/office/drawing/2014/main" id="{D05DF4D8-B155-8B49-BF23-B9D6E511CA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393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GB">
                <a:latin typeface="Arial" charset="0"/>
              </a:endParaRPr>
            </a:p>
          </p:txBody>
        </p:sp>
      </p:grpSp>
      <p:grpSp>
        <p:nvGrpSpPr>
          <p:cNvPr id="162827" name="Group 18">
            <a:extLst>
              <a:ext uri="{FF2B5EF4-FFF2-40B4-BE49-F238E27FC236}">
                <a16:creationId xmlns:a16="http://schemas.microsoft.com/office/drawing/2014/main" id="{D08A239A-5606-4D45-8308-82D91EED2355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3657600"/>
            <a:ext cx="228600" cy="1371600"/>
            <a:chOff x="2592" y="3216"/>
            <a:chExt cx="144" cy="864"/>
          </a:xfrm>
        </p:grpSpPr>
        <p:sp>
          <p:nvSpPr>
            <p:cNvPr id="318483" name="Rectangle 19">
              <a:extLst>
                <a:ext uri="{FF2B5EF4-FFF2-40B4-BE49-F238E27FC236}">
                  <a16:creationId xmlns:a16="http://schemas.microsoft.com/office/drawing/2014/main" id="{23A9C0EC-32D7-E649-82C6-7145510A61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3216"/>
              <a:ext cx="144" cy="8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GB">
                <a:latin typeface="Arial" charset="0"/>
              </a:endParaRPr>
            </a:p>
          </p:txBody>
        </p:sp>
        <p:sp>
          <p:nvSpPr>
            <p:cNvPr id="318484" name="Line 20">
              <a:extLst>
                <a:ext uri="{FF2B5EF4-FFF2-40B4-BE49-F238E27FC236}">
                  <a16:creationId xmlns:a16="http://schemas.microsoft.com/office/drawing/2014/main" id="{952C9AC1-96B1-1A48-8FB5-8191DBB8EA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33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GB">
                <a:latin typeface="Arial" charset="0"/>
              </a:endParaRPr>
            </a:p>
          </p:txBody>
        </p:sp>
        <p:sp>
          <p:nvSpPr>
            <p:cNvPr id="318485" name="Line 21">
              <a:extLst>
                <a:ext uri="{FF2B5EF4-FFF2-40B4-BE49-F238E27FC236}">
                  <a16:creationId xmlns:a16="http://schemas.microsoft.com/office/drawing/2014/main" id="{BD53561A-5EE9-4D40-B95A-F4716CAD62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350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GB">
                <a:latin typeface="Arial" charset="0"/>
              </a:endParaRPr>
            </a:p>
          </p:txBody>
        </p:sp>
        <p:sp>
          <p:nvSpPr>
            <p:cNvPr id="318486" name="Line 22">
              <a:extLst>
                <a:ext uri="{FF2B5EF4-FFF2-40B4-BE49-F238E27FC236}">
                  <a16:creationId xmlns:a16="http://schemas.microsoft.com/office/drawing/2014/main" id="{2E41E310-EC07-7F44-B6DA-6896DA9E31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364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GB">
                <a:latin typeface="Arial" charset="0"/>
              </a:endParaRPr>
            </a:p>
          </p:txBody>
        </p:sp>
        <p:sp>
          <p:nvSpPr>
            <p:cNvPr id="318487" name="Line 23">
              <a:extLst>
                <a:ext uri="{FF2B5EF4-FFF2-40B4-BE49-F238E27FC236}">
                  <a16:creationId xmlns:a16="http://schemas.microsoft.com/office/drawing/2014/main" id="{B8960B87-A802-4749-ABF7-62740C1022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379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GB">
                <a:latin typeface="Arial" charset="0"/>
              </a:endParaRPr>
            </a:p>
          </p:txBody>
        </p:sp>
        <p:sp>
          <p:nvSpPr>
            <p:cNvPr id="318488" name="Line 24">
              <a:extLst>
                <a:ext uri="{FF2B5EF4-FFF2-40B4-BE49-F238E27FC236}">
                  <a16:creationId xmlns:a16="http://schemas.microsoft.com/office/drawing/2014/main" id="{435F65C0-36CA-4145-8B2B-09149F37D7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393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GB">
                <a:latin typeface="Arial" charset="0"/>
              </a:endParaRPr>
            </a:p>
          </p:txBody>
        </p:sp>
      </p:grpSp>
      <p:sp>
        <p:nvSpPr>
          <p:cNvPr id="318489" name="Line 25">
            <a:extLst>
              <a:ext uri="{FF2B5EF4-FFF2-40B4-BE49-F238E27FC236}">
                <a16:creationId xmlns:a16="http://schemas.microsoft.com/office/drawing/2014/main" id="{61A241E7-6C04-8549-B66A-31472CBFAD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3810000"/>
            <a:ext cx="2286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318490" name="Text Box 26">
            <a:extLst>
              <a:ext uri="{FF2B5EF4-FFF2-40B4-BE49-F238E27FC236}">
                <a16:creationId xmlns:a16="http://schemas.microsoft.com/office/drawing/2014/main" id="{BAE83AB3-EA98-BD4F-A887-F1E60C62C7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7338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sz="1400" b="1" i="1">
                <a:latin typeface="Times New Roman" charset="0"/>
              </a:rPr>
              <a:t>standard out</a:t>
            </a:r>
          </a:p>
        </p:txBody>
      </p:sp>
      <p:sp>
        <p:nvSpPr>
          <p:cNvPr id="318491" name="Text Box 27">
            <a:extLst>
              <a:ext uri="{FF2B5EF4-FFF2-40B4-BE49-F238E27FC236}">
                <a16:creationId xmlns:a16="http://schemas.microsoft.com/office/drawing/2014/main" id="{8D458488-013C-9B42-86AF-653F7DC74B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8100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sz="1400" b="1" i="1">
                <a:latin typeface="Times New Roman" charset="0"/>
              </a:rPr>
              <a:t>standard in</a:t>
            </a:r>
          </a:p>
        </p:txBody>
      </p:sp>
      <p:sp>
        <p:nvSpPr>
          <p:cNvPr id="318492" name="Rectangle 28">
            <a:extLst>
              <a:ext uri="{FF2B5EF4-FFF2-40B4-BE49-F238E27FC236}">
                <a16:creationId xmlns:a16="http://schemas.microsoft.com/office/drawing/2014/main" id="{08EC07D5-2BCD-EE49-9BA8-A501BDAF1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429000"/>
            <a:ext cx="1066800" cy="17526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318493" name="Text Box 29">
            <a:extLst>
              <a:ext uri="{FF2B5EF4-FFF2-40B4-BE49-F238E27FC236}">
                <a16:creationId xmlns:a16="http://schemas.microsoft.com/office/drawing/2014/main" id="{ABAC9A48-20DD-4349-B01F-B28D841AB8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1148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sz="2400" b="1">
                <a:latin typeface="Times New Roman" charset="0"/>
              </a:rPr>
              <a:t>C</a:t>
            </a:r>
          </a:p>
        </p:txBody>
      </p:sp>
      <p:grpSp>
        <p:nvGrpSpPr>
          <p:cNvPr id="162833" name="Group 30">
            <a:extLst>
              <a:ext uri="{FF2B5EF4-FFF2-40B4-BE49-F238E27FC236}">
                <a16:creationId xmlns:a16="http://schemas.microsoft.com/office/drawing/2014/main" id="{9E1645DA-07B8-A14B-8FCC-856A745B0228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3657600"/>
            <a:ext cx="228600" cy="1371600"/>
            <a:chOff x="2592" y="3216"/>
            <a:chExt cx="144" cy="864"/>
          </a:xfrm>
        </p:grpSpPr>
        <p:sp>
          <p:nvSpPr>
            <p:cNvPr id="318495" name="Rectangle 31">
              <a:extLst>
                <a:ext uri="{FF2B5EF4-FFF2-40B4-BE49-F238E27FC236}">
                  <a16:creationId xmlns:a16="http://schemas.microsoft.com/office/drawing/2014/main" id="{2EE170E9-F478-6744-BDD5-3785CAEA6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3216"/>
              <a:ext cx="144" cy="8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GB">
                <a:latin typeface="Arial" charset="0"/>
              </a:endParaRPr>
            </a:p>
          </p:txBody>
        </p:sp>
        <p:sp>
          <p:nvSpPr>
            <p:cNvPr id="318496" name="Line 32">
              <a:extLst>
                <a:ext uri="{FF2B5EF4-FFF2-40B4-BE49-F238E27FC236}">
                  <a16:creationId xmlns:a16="http://schemas.microsoft.com/office/drawing/2014/main" id="{7B37A9AF-08B1-CB46-A11D-EEE833F5FE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33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GB">
                <a:latin typeface="Arial" charset="0"/>
              </a:endParaRPr>
            </a:p>
          </p:txBody>
        </p:sp>
        <p:sp>
          <p:nvSpPr>
            <p:cNvPr id="318497" name="Line 33">
              <a:extLst>
                <a:ext uri="{FF2B5EF4-FFF2-40B4-BE49-F238E27FC236}">
                  <a16:creationId xmlns:a16="http://schemas.microsoft.com/office/drawing/2014/main" id="{B7A78DDF-F7A5-3D41-BFFB-587D8CEF0D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350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GB">
                <a:latin typeface="Arial" charset="0"/>
              </a:endParaRPr>
            </a:p>
          </p:txBody>
        </p:sp>
        <p:sp>
          <p:nvSpPr>
            <p:cNvPr id="318498" name="Line 34">
              <a:extLst>
                <a:ext uri="{FF2B5EF4-FFF2-40B4-BE49-F238E27FC236}">
                  <a16:creationId xmlns:a16="http://schemas.microsoft.com/office/drawing/2014/main" id="{5F5C0B07-381F-7B45-B701-8435BA0AEA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364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GB">
                <a:latin typeface="Arial" charset="0"/>
              </a:endParaRPr>
            </a:p>
          </p:txBody>
        </p:sp>
        <p:sp>
          <p:nvSpPr>
            <p:cNvPr id="318499" name="Line 35">
              <a:extLst>
                <a:ext uri="{FF2B5EF4-FFF2-40B4-BE49-F238E27FC236}">
                  <a16:creationId xmlns:a16="http://schemas.microsoft.com/office/drawing/2014/main" id="{80C5EFB4-C662-C445-8787-90E3BDA200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379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GB">
                <a:latin typeface="Arial" charset="0"/>
              </a:endParaRPr>
            </a:p>
          </p:txBody>
        </p:sp>
        <p:sp>
          <p:nvSpPr>
            <p:cNvPr id="318500" name="Line 36">
              <a:extLst>
                <a:ext uri="{FF2B5EF4-FFF2-40B4-BE49-F238E27FC236}">
                  <a16:creationId xmlns:a16="http://schemas.microsoft.com/office/drawing/2014/main" id="{1C584E33-1F4C-944E-A195-CFAAB9AFE7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393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GB">
                <a:latin typeface="Arial" charset="0"/>
              </a:endParaRPr>
            </a:p>
          </p:txBody>
        </p:sp>
      </p:grpSp>
      <p:sp>
        <p:nvSpPr>
          <p:cNvPr id="318501" name="Line 37">
            <a:extLst>
              <a:ext uri="{FF2B5EF4-FFF2-40B4-BE49-F238E27FC236}">
                <a16:creationId xmlns:a16="http://schemas.microsoft.com/office/drawing/2014/main" id="{D5303A87-59A6-214D-9719-D2EA6B14A1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2400" y="3810000"/>
            <a:ext cx="2057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318502" name="Oval 38">
            <a:extLst>
              <a:ext uri="{FF2B5EF4-FFF2-40B4-BE49-F238E27FC236}">
                <a16:creationId xmlns:a16="http://schemas.microsoft.com/office/drawing/2014/main" id="{407AE2AD-72FD-7349-914B-CFE4D5A58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3657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318503" name="Oval 39">
            <a:extLst>
              <a:ext uri="{FF2B5EF4-FFF2-40B4-BE49-F238E27FC236}">
                <a16:creationId xmlns:a16="http://schemas.microsoft.com/office/drawing/2014/main" id="{0DFB5FDE-87A8-6749-974E-4F6980808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4114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318504" name="Oval 40">
            <a:extLst>
              <a:ext uri="{FF2B5EF4-FFF2-40B4-BE49-F238E27FC236}">
                <a16:creationId xmlns:a16="http://schemas.microsoft.com/office/drawing/2014/main" id="{DEA9ECF5-A5D7-C046-81B6-60E1A1696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4572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318505" name="Line 41">
            <a:extLst>
              <a:ext uri="{FF2B5EF4-FFF2-40B4-BE49-F238E27FC236}">
                <a16:creationId xmlns:a16="http://schemas.microsoft.com/office/drawing/2014/main" id="{DC4B8B9D-02AE-664F-8C21-120E977359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3810000"/>
            <a:ext cx="2057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>
            <a:extLst>
              <a:ext uri="{FF2B5EF4-FFF2-40B4-BE49-F238E27FC236}">
                <a16:creationId xmlns:a16="http://schemas.microsoft.com/office/drawing/2014/main" id="{C10D6380-A730-834E-B336-69A7C4E06D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FF0066"/>
                </a:solidFill>
              </a:rPr>
              <a:t>Pipelines</a:t>
            </a:r>
          </a:p>
        </p:txBody>
      </p:sp>
      <p:sp>
        <p:nvSpPr>
          <p:cNvPr id="322563" name="Rectangle 3">
            <a:extLst>
              <a:ext uri="{FF2B5EF4-FFF2-40B4-BE49-F238E27FC236}">
                <a16:creationId xmlns:a16="http://schemas.microsoft.com/office/drawing/2014/main" id="{A0C6A54E-0C77-7C4C-946E-839F20CF60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-107950" y="1600200"/>
            <a:ext cx="9323388" cy="51419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x-none">
                <a:solidFill>
                  <a:srgbClr val="0000FF"/>
                </a:solidFill>
              </a:rPr>
              <a:t>Output of one program becomes input to another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x-none"/>
              <a:t>Uses concept of UNIX </a:t>
            </a:r>
            <a:r>
              <a:rPr lang="en-US" altLang="x-none" b="1"/>
              <a:t>pipes</a:t>
            </a:r>
            <a:endParaRPr lang="en-US" altLang="x-none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/>
              <a:t>Example: </a:t>
            </a:r>
            <a:r>
              <a:rPr lang="en-US" altLang="x-none" sz="2800" b="1">
                <a:latin typeface="Courier New" charset="0"/>
              </a:rPr>
              <a:t>$ who | </a:t>
            </a:r>
            <a:r>
              <a:rPr lang="en-US" altLang="x-none" sz="2800" b="1" err="1">
                <a:latin typeface="Courier New" charset="0"/>
              </a:rPr>
              <a:t>wc</a:t>
            </a:r>
            <a:r>
              <a:rPr lang="en-US" altLang="x-none" sz="2800" b="1">
                <a:latin typeface="Courier New" charset="0"/>
              </a:rPr>
              <a:t> -l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x-none"/>
              <a:t>counts the number of users logged in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b="1">
                <a:solidFill>
                  <a:srgbClr val="0000FF"/>
                </a:solidFill>
              </a:rPr>
              <a:t>Pipelines can be long</a:t>
            </a:r>
          </a:p>
        </p:txBody>
      </p:sp>
      <p:pic>
        <p:nvPicPr>
          <p:cNvPr id="322564" name="Picture 4">
            <a:extLst>
              <a:ext uri="{FF2B5EF4-FFF2-40B4-BE49-F238E27FC236}">
                <a16:creationId xmlns:a16="http://schemas.microsoft.com/office/drawing/2014/main" id="{D7E192A1-E370-DB4C-AC48-3E1C989D5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334000"/>
            <a:ext cx="828675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>
            <a:extLst>
              <a:ext uri="{FF2B5EF4-FFF2-40B4-BE49-F238E27FC236}">
                <a16:creationId xmlns:a16="http://schemas.microsoft.com/office/drawing/2014/main" id="{4E466A2D-1B17-2C4D-9551-57A1B47E10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Introduction to Filters</a:t>
            </a:r>
          </a:p>
        </p:txBody>
      </p:sp>
      <p:sp>
        <p:nvSpPr>
          <p:cNvPr id="328707" name="Rectangle 3">
            <a:extLst>
              <a:ext uri="{FF2B5EF4-FFF2-40B4-BE49-F238E27FC236}">
                <a16:creationId xmlns:a16="http://schemas.microsoft.com/office/drawing/2014/main" id="{15776DD3-6FA4-F14F-B270-A4C90DFB3F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600200"/>
            <a:ext cx="8964612" cy="51419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A class of Unix tools called </a:t>
            </a:r>
            <a:r>
              <a:rPr lang="en-US" altLang="x-none" b="1" i="1">
                <a:solidFill>
                  <a:srgbClr val="0000FF"/>
                </a:solidFill>
              </a:rPr>
              <a:t>filters</a:t>
            </a:r>
            <a:r>
              <a:rPr lang="en-US" altLang="x-none" b="1">
                <a:solidFill>
                  <a:srgbClr val="0000FF"/>
                </a:solidFill>
              </a:rPr>
              <a:t>.</a:t>
            </a:r>
          </a:p>
          <a:p>
            <a:pPr lvl="1"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Utilities that read from standard input, transform the file, and write to standard output</a:t>
            </a:r>
          </a:p>
          <a:p>
            <a:pPr eaLnBrk="1" hangingPunct="1">
              <a:defRPr/>
            </a:pPr>
            <a:r>
              <a:rPr lang="en-US" altLang="x-none"/>
              <a:t>Using filters can be thought of as </a:t>
            </a:r>
            <a:r>
              <a:rPr lang="en-US" altLang="x-none" i="1"/>
              <a:t>data oriented programming</a:t>
            </a:r>
            <a:r>
              <a:rPr lang="en-US" altLang="x-none"/>
              <a:t>.</a:t>
            </a:r>
          </a:p>
          <a:p>
            <a:pPr lvl="1" eaLnBrk="1" hangingPunct="1">
              <a:defRPr/>
            </a:pPr>
            <a:r>
              <a:rPr lang="en-US" altLang="x-none"/>
              <a:t>Each step of the computation transforms data </a:t>
            </a:r>
            <a:r>
              <a:rPr lang="en-US" altLang="x-none" i="1"/>
              <a:t>stream</a:t>
            </a:r>
            <a:r>
              <a:rPr lang="en-US" altLang="x-none"/>
              <a:t>.</a:t>
            </a:r>
            <a:endParaRPr lang="en-US" altLang="x-none" b="1"/>
          </a:p>
          <a:p>
            <a:pPr eaLnBrk="1" hangingPunct="1">
              <a:defRPr/>
            </a:pPr>
            <a:endParaRPr lang="en-US" altLang="x-none"/>
          </a:p>
        </p:txBody>
      </p:sp>
      <p:pic>
        <p:nvPicPr>
          <p:cNvPr id="328708" name="Picture 4">
            <a:extLst>
              <a:ext uri="{FF2B5EF4-FFF2-40B4-BE49-F238E27FC236}">
                <a16:creationId xmlns:a16="http://schemas.microsoft.com/office/drawing/2014/main" id="{EA8F9A98-7093-F544-9F7D-314CF8BB2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5267325"/>
            <a:ext cx="3981450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>
            <a:extLst>
              <a:ext uri="{FF2B5EF4-FFF2-40B4-BE49-F238E27FC236}">
                <a16:creationId xmlns:a16="http://schemas.microsoft.com/office/drawing/2014/main" id="{44A3720E-FB6D-7942-A580-AD33B95BD0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Examples of Filters</a:t>
            </a:r>
          </a:p>
        </p:txBody>
      </p:sp>
      <p:sp>
        <p:nvSpPr>
          <p:cNvPr id="330755" name="Rectangle 3">
            <a:extLst>
              <a:ext uri="{FF2B5EF4-FFF2-40B4-BE49-F238E27FC236}">
                <a16:creationId xmlns:a16="http://schemas.microsoft.com/office/drawing/2014/main" id="{B0C0EBE2-D749-EF4B-8A46-3866FF19FE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773238"/>
            <a:ext cx="7772400" cy="4876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sort</a:t>
            </a:r>
          </a:p>
          <a:p>
            <a:pPr lvl="1" eaLnBrk="1" hangingPunct="1">
              <a:defRPr/>
            </a:pPr>
            <a:r>
              <a:rPr lang="en-US" altLang="x-none"/>
              <a:t>Input: lines from a file</a:t>
            </a:r>
          </a:p>
          <a:p>
            <a:pPr lvl="1" eaLnBrk="1" hangingPunct="1">
              <a:defRPr/>
            </a:pPr>
            <a:r>
              <a:rPr lang="en-US" altLang="x-none"/>
              <a:t>Output: lines from the file sorted</a:t>
            </a:r>
          </a:p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grep</a:t>
            </a:r>
          </a:p>
          <a:p>
            <a:pPr lvl="1" eaLnBrk="1" hangingPunct="1">
              <a:defRPr/>
            </a:pPr>
            <a:r>
              <a:rPr lang="en-US" altLang="x-none"/>
              <a:t>Input: lines from a file </a:t>
            </a:r>
          </a:p>
          <a:p>
            <a:pPr lvl="1" eaLnBrk="1" hangingPunct="1">
              <a:defRPr/>
            </a:pPr>
            <a:r>
              <a:rPr lang="en-US" altLang="x-none"/>
              <a:t>Output: lines that match the argument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>
            <a:extLst>
              <a:ext uri="{FF2B5EF4-FFF2-40B4-BE49-F238E27FC236}">
                <a16:creationId xmlns:a16="http://schemas.microsoft.com/office/drawing/2014/main" id="{6AE646E1-91A1-1447-A9F3-36BF01E448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FF0066"/>
                </a:solidFill>
              </a:rPr>
              <a:t>cat</a:t>
            </a:r>
            <a:r>
              <a:rPr lang="en-US" altLang="x-none" b="1">
                <a:solidFill>
                  <a:srgbClr val="0000FF"/>
                </a:solidFill>
              </a:rPr>
              <a:t>: The simplest filter</a:t>
            </a:r>
          </a:p>
        </p:txBody>
      </p:sp>
      <p:sp>
        <p:nvSpPr>
          <p:cNvPr id="332803" name="Rectangle 3">
            <a:extLst>
              <a:ext uri="{FF2B5EF4-FFF2-40B4-BE49-F238E27FC236}">
                <a16:creationId xmlns:a16="http://schemas.microsoft.com/office/drawing/2014/main" id="{BE1B8E58-FF71-6F43-826A-61E8EB61B2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981200"/>
            <a:ext cx="8785225" cy="468788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sz="2800" b="1">
                <a:solidFill>
                  <a:srgbClr val="0000FF"/>
                </a:solidFill>
              </a:rPr>
              <a:t>The </a:t>
            </a:r>
            <a:r>
              <a:rPr lang="en-US" altLang="x-none" sz="2800" b="1">
                <a:solidFill>
                  <a:srgbClr val="0000FF"/>
                </a:solidFill>
                <a:latin typeface="Arial Unicode MS" charset="0"/>
              </a:rPr>
              <a:t>cat</a:t>
            </a:r>
            <a:r>
              <a:rPr lang="en-US" altLang="x-none" sz="2800" b="1">
                <a:solidFill>
                  <a:srgbClr val="0000FF"/>
                </a:solidFill>
              </a:rPr>
              <a:t> command copies its input to output unchanged (</a:t>
            </a:r>
            <a:r>
              <a:rPr lang="en-US" altLang="x-none" sz="2800" b="1" i="1">
                <a:solidFill>
                  <a:srgbClr val="FF0066"/>
                </a:solidFill>
              </a:rPr>
              <a:t>identity filter</a:t>
            </a:r>
            <a:r>
              <a:rPr lang="en-US" altLang="x-none" sz="2800" b="1">
                <a:solidFill>
                  <a:srgbClr val="0000FF"/>
                </a:solidFill>
              </a:rPr>
              <a:t>). When supplied a list of file names, it concatenates them onto </a:t>
            </a:r>
            <a:r>
              <a:rPr lang="en-US" altLang="x-none" sz="2800" b="1" err="1">
                <a:solidFill>
                  <a:srgbClr val="0000FF"/>
                </a:solidFill>
              </a:rPr>
              <a:t>stdout</a:t>
            </a:r>
            <a:r>
              <a:rPr lang="en-US" altLang="x-none" sz="2800" b="1">
                <a:solidFill>
                  <a:srgbClr val="0000FF"/>
                </a:solidFill>
              </a:rPr>
              <a:t>. </a:t>
            </a:r>
          </a:p>
          <a:p>
            <a:pPr eaLnBrk="1" hangingPunct="1">
              <a:defRPr/>
            </a:pPr>
            <a:r>
              <a:rPr lang="en-US" altLang="x-none" sz="2800" b="1"/>
              <a:t>Some options: </a:t>
            </a:r>
          </a:p>
          <a:p>
            <a:pPr lvl="1" eaLnBrk="1" hangingPunct="1">
              <a:defRPr/>
            </a:pPr>
            <a:r>
              <a:rPr lang="en-US" altLang="x-none" sz="2400" b="1">
                <a:solidFill>
                  <a:srgbClr val="0000FF"/>
                </a:solidFill>
                <a:latin typeface="Courier New" charset="0"/>
              </a:rPr>
              <a:t>-n</a:t>
            </a:r>
            <a:r>
              <a:rPr lang="en-US" altLang="x-none" sz="2400" b="1">
                <a:latin typeface="Arial Unicode MS" charset="0"/>
              </a:rPr>
              <a:t>	</a:t>
            </a:r>
            <a:r>
              <a:rPr lang="en-US" altLang="x-none" sz="2400" b="1"/>
              <a:t>n</a:t>
            </a:r>
            <a:r>
              <a:rPr lang="en-US" altLang="x-none" sz="2400"/>
              <a:t>umber output lines (starting from 1)</a:t>
            </a:r>
          </a:p>
          <a:p>
            <a:pPr lvl="1" eaLnBrk="1" hangingPunct="1">
              <a:defRPr/>
            </a:pPr>
            <a:r>
              <a:rPr lang="en-US" altLang="x-none" sz="2400" b="1">
                <a:latin typeface="Courier New" charset="0"/>
              </a:rPr>
              <a:t>-v</a:t>
            </a:r>
            <a:r>
              <a:rPr lang="en-US" altLang="x-none" sz="2400" b="1">
                <a:latin typeface="Arial Unicode MS" charset="0"/>
              </a:rPr>
              <a:t>	</a:t>
            </a:r>
            <a:r>
              <a:rPr lang="en-US" altLang="x-none" sz="2400"/>
              <a:t>display control-characters in </a:t>
            </a:r>
            <a:r>
              <a:rPr lang="en-US" altLang="x-none" sz="2400" b="1"/>
              <a:t>v</a:t>
            </a:r>
            <a:r>
              <a:rPr lang="en-US" altLang="x-none" sz="2400"/>
              <a:t>isible form (e.g. </a:t>
            </a:r>
            <a:r>
              <a:rPr lang="en-US" altLang="x-none" sz="2400">
                <a:latin typeface="Arial Unicode MS" charset="0"/>
              </a:rPr>
              <a:t>^C</a:t>
            </a:r>
            <a:r>
              <a:rPr lang="en-US" altLang="x-none" sz="2400"/>
              <a:t>)</a:t>
            </a:r>
          </a:p>
        </p:txBody>
      </p:sp>
      <p:sp>
        <p:nvSpPr>
          <p:cNvPr id="332804" name="Text Box 4">
            <a:extLst>
              <a:ext uri="{FF2B5EF4-FFF2-40B4-BE49-F238E27FC236}">
                <a16:creationId xmlns:a16="http://schemas.microsoft.com/office/drawing/2014/main" id="{2F5BEF6B-B49A-FF4B-8CF5-D22EF1B740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410200"/>
            <a:ext cx="47244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sz="2400" b="1" i="1">
                <a:latin typeface="Courier New" charset="0"/>
              </a:rPr>
              <a:t>cat file*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x-none" sz="2400" b="1" i="1">
                <a:latin typeface="Courier New" charset="0"/>
              </a:rPr>
              <a:t>ls | cat -n</a:t>
            </a:r>
            <a:endParaRPr lang="en-US" altLang="x-none" sz="2400" i="1">
              <a:latin typeface="Times New Roman" charset="0"/>
            </a:endParaRPr>
          </a:p>
        </p:txBody>
      </p:sp>
      <p:sp>
        <p:nvSpPr>
          <p:cNvPr id="332805" name="Line 5">
            <a:extLst>
              <a:ext uri="{FF2B5EF4-FFF2-40B4-BE49-F238E27FC236}">
                <a16:creationId xmlns:a16="http://schemas.microsoft.com/office/drawing/2014/main" id="{05D6DE24-AB13-EB44-9A3B-9EDD33591298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5181600"/>
            <a:ext cx="784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AB075754-2040-D441-958E-83A3928591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26988"/>
            <a:ext cx="9144000" cy="114300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The UNIX Philosophy</a:t>
            </a:r>
          </a:p>
        </p:txBody>
      </p:sp>
      <p:sp>
        <p:nvSpPr>
          <p:cNvPr id="6" name="Rectangle 1028">
            <a:extLst>
              <a:ext uri="{FF2B5EF4-FFF2-40B4-BE49-F238E27FC236}">
                <a16:creationId xmlns:a16="http://schemas.microsoft.com/office/drawing/2014/main" id="{C9AE3EDB-A09C-5B40-9286-9DE9B4ED6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2769890"/>
            <a:ext cx="8208912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GB" altLang="x-none" sz="3200" dirty="0">
                <a:solidFill>
                  <a:srgbClr val="FF0000"/>
                </a:solidFill>
                <a:latin typeface="Arial" charset="0"/>
              </a:rPr>
              <a:t>$</a:t>
            </a:r>
            <a:r>
              <a:rPr lang="en-GB" altLang="x-none" sz="3200" dirty="0" err="1">
                <a:solidFill>
                  <a:srgbClr val="FF0000"/>
                </a:solidFill>
                <a:latin typeface="Arial" charset="0"/>
              </a:rPr>
              <a:t>val</a:t>
            </a:r>
            <a:r>
              <a:rPr lang="en-GB" altLang="x-none" sz="3200" dirty="0">
                <a:latin typeface="Arial" charset="0"/>
              </a:rPr>
              <a:t> is different from </a:t>
            </a:r>
            <a:r>
              <a:rPr lang="en-GB" altLang="x-none" sz="3200" dirty="0">
                <a:solidFill>
                  <a:srgbClr val="FF0000"/>
                </a:solidFill>
                <a:latin typeface="Arial" charset="0"/>
              </a:rPr>
              <a:t>$Val</a:t>
            </a:r>
          </a:p>
          <a:p>
            <a:pPr eaLnBrk="1" hangingPunct="1">
              <a:defRPr/>
            </a:pPr>
            <a:r>
              <a:rPr lang="en-GB" altLang="x-none" sz="3200" dirty="0">
                <a:solidFill>
                  <a:srgbClr val="FF0000"/>
                </a:solidFill>
                <a:latin typeface="Arial" charset="0"/>
              </a:rPr>
              <a:t>File </a:t>
            </a:r>
            <a:r>
              <a:rPr lang="en-GB" altLang="x-none" sz="3200" dirty="0">
                <a:latin typeface="Arial" charset="0"/>
              </a:rPr>
              <a:t>is different from</a:t>
            </a:r>
            <a:r>
              <a:rPr lang="en-GB" altLang="x-none" sz="3200" dirty="0">
                <a:solidFill>
                  <a:srgbClr val="FF0000"/>
                </a:solidFill>
                <a:latin typeface="Arial" charset="0"/>
              </a:rPr>
              <a:t> file</a:t>
            </a:r>
          </a:p>
          <a:p>
            <a:pPr eaLnBrk="1" hangingPunct="1">
              <a:defRPr/>
            </a:pPr>
            <a:r>
              <a:rPr lang="en-GB" altLang="x-none" sz="3200" dirty="0">
                <a:solidFill>
                  <a:srgbClr val="FF0000"/>
                </a:solidFill>
                <a:latin typeface="Arial" charset="0"/>
              </a:rPr>
              <a:t>More </a:t>
            </a:r>
            <a:r>
              <a:rPr lang="en-GB" altLang="x-none" sz="3200" dirty="0">
                <a:latin typeface="Arial" charset="0"/>
              </a:rPr>
              <a:t>is different from</a:t>
            </a:r>
            <a:r>
              <a:rPr lang="en-GB" altLang="x-none" sz="3200" dirty="0">
                <a:solidFill>
                  <a:srgbClr val="FF0000"/>
                </a:solidFill>
                <a:latin typeface="Arial" charset="0"/>
              </a:rPr>
              <a:t> more</a:t>
            </a:r>
          </a:p>
          <a:p>
            <a:pPr eaLnBrk="1" hangingPunct="1">
              <a:defRPr/>
            </a:pPr>
            <a:r>
              <a:rPr lang="en-GB" altLang="x-none" sz="3200" dirty="0">
                <a:solidFill>
                  <a:srgbClr val="FF0000"/>
                </a:solidFill>
                <a:latin typeface="Arial" charset="0"/>
              </a:rPr>
              <a:t>Bin </a:t>
            </a:r>
            <a:r>
              <a:rPr lang="en-GB" altLang="x-none" sz="3200" dirty="0">
                <a:latin typeface="Arial" charset="0"/>
              </a:rPr>
              <a:t>is different from</a:t>
            </a:r>
            <a:r>
              <a:rPr lang="en-GB" altLang="x-none" sz="3200" dirty="0">
                <a:solidFill>
                  <a:srgbClr val="FF0000"/>
                </a:solidFill>
                <a:latin typeface="Arial" charset="0"/>
              </a:rPr>
              <a:t> bin</a:t>
            </a:r>
          </a:p>
          <a:p>
            <a:pPr eaLnBrk="1" hangingPunct="1">
              <a:defRPr/>
            </a:pPr>
            <a:r>
              <a:rPr lang="en-GB" altLang="x-none" sz="3200" dirty="0">
                <a:solidFill>
                  <a:srgbClr val="FF0000"/>
                </a:solidFill>
                <a:latin typeface="Arial" charset="0"/>
              </a:rPr>
              <a:t>Print </a:t>
            </a:r>
            <a:r>
              <a:rPr lang="en-GB" altLang="x-none" sz="3200" dirty="0">
                <a:latin typeface="Arial" charset="0"/>
              </a:rPr>
              <a:t>is different from</a:t>
            </a:r>
            <a:r>
              <a:rPr lang="en-GB" altLang="x-none" sz="3200" dirty="0">
                <a:solidFill>
                  <a:srgbClr val="FF0000"/>
                </a:solidFill>
                <a:latin typeface="Arial" charset="0"/>
              </a:rPr>
              <a:t> print</a:t>
            </a:r>
          </a:p>
          <a:p>
            <a:pPr eaLnBrk="1" hangingPunct="1">
              <a:defRPr/>
            </a:pPr>
            <a:r>
              <a:rPr lang="en-GB" altLang="x-none" sz="3200" dirty="0">
                <a:solidFill>
                  <a:srgbClr val="FF0000"/>
                </a:solidFill>
                <a:latin typeface="Arial" charset="0"/>
              </a:rPr>
              <a:t>While </a:t>
            </a:r>
            <a:r>
              <a:rPr lang="en-GB" altLang="x-none" sz="3200" dirty="0">
                <a:latin typeface="Arial" charset="0"/>
              </a:rPr>
              <a:t>is different from</a:t>
            </a:r>
            <a:r>
              <a:rPr lang="en-GB" altLang="x-none" sz="3200" dirty="0">
                <a:solidFill>
                  <a:srgbClr val="FF0000"/>
                </a:solidFill>
                <a:latin typeface="Arial" charset="0"/>
              </a:rPr>
              <a:t> while</a:t>
            </a:r>
          </a:p>
          <a:p>
            <a:pPr eaLnBrk="1" hangingPunct="1">
              <a:defRPr/>
            </a:pPr>
            <a:r>
              <a:rPr lang="en-GB" altLang="x-none" sz="3200" dirty="0">
                <a:solidFill>
                  <a:srgbClr val="FF0000"/>
                </a:solidFill>
                <a:latin typeface="Arial" charset="0"/>
              </a:rPr>
              <a:t>…..</a:t>
            </a:r>
            <a:endParaRPr lang="fr-FR" altLang="x-none" sz="2400" dirty="0">
              <a:solidFill>
                <a:srgbClr val="FF0000"/>
              </a:solidFill>
              <a:latin typeface="Times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DA4FFB-14E3-D348-B808-EF95A0778486}"/>
              </a:ext>
            </a:extLst>
          </p:cNvPr>
          <p:cNvSpPr/>
          <p:nvPr/>
        </p:nvSpPr>
        <p:spPr>
          <a:xfrm>
            <a:off x="395536" y="1905794"/>
            <a:ext cx="757130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altLang="x-none" sz="4000" b="1" dirty="0" err="1">
                <a:solidFill>
                  <a:srgbClr val="FF211E"/>
                </a:solidFill>
              </a:rPr>
              <a:t>Beware</a:t>
            </a:r>
            <a:r>
              <a:rPr lang="fr-FR" altLang="x-none" sz="4000" b="1" dirty="0">
                <a:solidFill>
                  <a:srgbClr val="FF211E"/>
                </a:solidFill>
              </a:rPr>
              <a:t> </a:t>
            </a:r>
            <a:r>
              <a:rPr lang="fr-FR" altLang="x-none" sz="4000" b="1" i="1" dirty="0">
                <a:solidFill>
                  <a:srgbClr val="0000FF"/>
                </a:solidFill>
              </a:rPr>
              <a:t>UNIX</a:t>
            </a:r>
            <a:r>
              <a:rPr lang="fr-FR" altLang="x-none" sz="4000" b="1" dirty="0">
                <a:solidFill>
                  <a:srgbClr val="FF211E"/>
                </a:solidFill>
              </a:rPr>
              <a:t> </a:t>
            </a:r>
            <a:r>
              <a:rPr lang="fr-FR" altLang="x-none" sz="4000" b="1" dirty="0" err="1">
                <a:solidFill>
                  <a:srgbClr val="FF211E"/>
                </a:solidFill>
              </a:rPr>
              <a:t>is</a:t>
            </a:r>
            <a:r>
              <a:rPr lang="fr-FR" altLang="x-none" sz="4000" b="1" dirty="0">
                <a:solidFill>
                  <a:srgbClr val="FF211E"/>
                </a:solidFill>
              </a:rPr>
              <a:t> case sensitive</a:t>
            </a:r>
            <a:endParaRPr lang="fr-FR" altLang="x-none" sz="4000" dirty="0"/>
          </a:p>
        </p:txBody>
      </p:sp>
      <p:sp>
        <p:nvSpPr>
          <p:cNvPr id="8" name="Text Box 29">
            <a:extLst>
              <a:ext uri="{FF2B5EF4-FFF2-40B4-BE49-F238E27FC236}">
                <a16:creationId xmlns:a16="http://schemas.microsoft.com/office/drawing/2014/main" id="{3FF0DD51-74BE-5B40-BC5D-4D4F1E370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1196752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i="1" dirty="0">
                <a:latin typeface="Times New Roman" charset="0"/>
              </a:rPr>
              <a:t>..continued</a:t>
            </a:r>
          </a:p>
        </p:txBody>
      </p:sp>
    </p:spTree>
    <p:extLst>
      <p:ext uri="{BB962C8B-B14F-4D97-AF65-F5344CB8AC3E}">
        <p14:creationId xmlns:p14="http://schemas.microsoft.com/office/powerpoint/2010/main" val="367012581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>
            <a:extLst>
              <a:ext uri="{FF2B5EF4-FFF2-40B4-BE49-F238E27FC236}">
                <a16:creationId xmlns:a16="http://schemas.microsoft.com/office/drawing/2014/main" id="{4AE3C430-2C8B-D847-99EB-01D6DE9013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FF0066"/>
                </a:solidFill>
              </a:rPr>
              <a:t>head</a:t>
            </a:r>
          </a:p>
        </p:txBody>
      </p:sp>
      <p:sp>
        <p:nvSpPr>
          <p:cNvPr id="334851" name="Rectangle 3">
            <a:extLst>
              <a:ext uri="{FF2B5EF4-FFF2-40B4-BE49-F238E27FC236}">
                <a16:creationId xmlns:a16="http://schemas.microsoft.com/office/drawing/2014/main" id="{89DE31D5-8C4C-FE48-8344-FA4A28A61E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950" y="1600200"/>
            <a:ext cx="892810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Display the first few lines of a specified file</a:t>
            </a:r>
          </a:p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Syntax: </a:t>
            </a:r>
            <a:r>
              <a:rPr lang="en-US" altLang="x-none" b="1" i="1">
                <a:solidFill>
                  <a:srgbClr val="0000FF"/>
                </a:solidFill>
              </a:rPr>
              <a:t>head [-n] [filename...]</a:t>
            </a:r>
            <a:endParaRPr lang="en-US" altLang="x-none" b="1">
              <a:solidFill>
                <a:srgbClr val="0000FF"/>
              </a:solidFill>
            </a:endParaRPr>
          </a:p>
          <a:p>
            <a:pPr lvl="1" eaLnBrk="1" hangingPunct="1">
              <a:defRPr/>
            </a:pPr>
            <a:r>
              <a:rPr lang="en-US" altLang="x-none" b="1" i="1">
                <a:solidFill>
                  <a:srgbClr val="0000FF"/>
                </a:solidFill>
              </a:rPr>
              <a:t>-n</a:t>
            </a:r>
            <a:r>
              <a:rPr lang="en-US" altLang="x-none"/>
              <a:t> - number of lines to display, default is 10</a:t>
            </a:r>
          </a:p>
          <a:p>
            <a:pPr lvl="1" eaLnBrk="1" hangingPunct="1">
              <a:defRPr/>
            </a:pPr>
            <a:r>
              <a:rPr lang="en-US" altLang="x-none" i="1">
                <a:solidFill>
                  <a:schemeClr val="accent2"/>
                </a:solidFill>
              </a:rPr>
              <a:t>filename...</a:t>
            </a:r>
            <a:r>
              <a:rPr lang="en-US" altLang="x-none"/>
              <a:t> - list of filenames to display</a:t>
            </a:r>
          </a:p>
          <a:p>
            <a:pPr eaLnBrk="1" hangingPunct="1">
              <a:defRPr/>
            </a:pPr>
            <a:r>
              <a:rPr lang="en-US" altLang="x-none"/>
              <a:t>When more than one filename is specified, the start of each files listing displays</a:t>
            </a:r>
          </a:p>
          <a:p>
            <a:pPr lvl="1" eaLnBrk="1" hangingPunct="1">
              <a:buFontTx/>
              <a:buNone/>
              <a:defRPr/>
            </a:pPr>
            <a:r>
              <a:rPr lang="en-US" altLang="x-none" sz="2400">
                <a:latin typeface="Courier New" charset="0"/>
              </a:rPr>
              <a:t>==&gt;filename&lt;==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>
            <a:extLst>
              <a:ext uri="{FF2B5EF4-FFF2-40B4-BE49-F238E27FC236}">
                <a16:creationId xmlns:a16="http://schemas.microsoft.com/office/drawing/2014/main" id="{1AD94428-EEAD-6043-BD90-DC2D2E6FE6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FF0066"/>
                </a:solidFill>
              </a:rPr>
              <a:t>tail</a:t>
            </a:r>
          </a:p>
        </p:txBody>
      </p:sp>
      <p:sp>
        <p:nvSpPr>
          <p:cNvPr id="336899" name="Rectangle 3">
            <a:extLst>
              <a:ext uri="{FF2B5EF4-FFF2-40B4-BE49-F238E27FC236}">
                <a16:creationId xmlns:a16="http://schemas.microsoft.com/office/drawing/2014/main" id="{DA541AA3-CB82-2A42-98E3-41D15FD292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x-none" sz="2800" b="1">
                <a:solidFill>
                  <a:srgbClr val="0000FF"/>
                </a:solidFill>
              </a:rPr>
              <a:t>Displays the last part of a file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2800"/>
              <a:t>Syntax: </a:t>
            </a:r>
            <a:r>
              <a:rPr lang="en-US" altLang="x-none" sz="2800" i="1"/>
              <a:t>tail +|-number [</a:t>
            </a:r>
            <a:r>
              <a:rPr lang="en-US" altLang="x-none" sz="2800" i="1" err="1"/>
              <a:t>lbc</a:t>
            </a:r>
            <a:r>
              <a:rPr lang="en-US" altLang="x-none" sz="2800" i="1"/>
              <a:t>] [f] [filename]</a:t>
            </a:r>
            <a:endParaRPr lang="en-US" altLang="x-none" sz="280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sz="2800"/>
              <a:t>		or:   </a:t>
            </a:r>
            <a:r>
              <a:rPr lang="en-US" altLang="x-none" sz="2800" i="1"/>
              <a:t>tail +|-number [l] [</a:t>
            </a:r>
            <a:r>
              <a:rPr lang="en-US" altLang="x-none" sz="2800" i="1" err="1"/>
              <a:t>rf</a:t>
            </a:r>
            <a:r>
              <a:rPr lang="en-US" altLang="x-none" sz="2800" i="1"/>
              <a:t>] [filename]</a:t>
            </a:r>
            <a:endParaRPr lang="en-US" altLang="x-none" sz="280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x-none" sz="2400" i="1">
                <a:solidFill>
                  <a:schemeClr val="accent2"/>
                </a:solidFill>
              </a:rPr>
              <a:t>+number</a:t>
            </a:r>
            <a:r>
              <a:rPr lang="en-US" altLang="x-none" sz="2400"/>
              <a:t> - begins copying at distance </a:t>
            </a:r>
            <a:r>
              <a:rPr lang="en-US" altLang="x-none" sz="2400" i="1"/>
              <a:t>number</a:t>
            </a:r>
            <a:r>
              <a:rPr lang="en-US" altLang="x-none" sz="2400"/>
              <a:t> from beginning of file, if </a:t>
            </a:r>
            <a:r>
              <a:rPr lang="en-US" altLang="x-none" sz="2400" i="1"/>
              <a:t>number</a:t>
            </a:r>
            <a:r>
              <a:rPr lang="en-US" altLang="x-none" sz="2400"/>
              <a:t> isn’t given, defaults to 10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x-none" sz="2400" b="1" i="1">
                <a:solidFill>
                  <a:srgbClr val="0000FF"/>
                </a:solidFill>
              </a:rPr>
              <a:t>-number</a:t>
            </a:r>
            <a:r>
              <a:rPr lang="en-US" altLang="x-none" sz="2400" b="1">
                <a:solidFill>
                  <a:srgbClr val="0000FF"/>
                </a:solidFill>
              </a:rPr>
              <a:t> 	- begins from end of file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x-none" sz="2400" i="1" err="1">
                <a:solidFill>
                  <a:schemeClr val="accent2"/>
                </a:solidFill>
              </a:rPr>
              <a:t>l,b,c</a:t>
            </a:r>
            <a:r>
              <a:rPr lang="en-US" altLang="x-none" sz="2400"/>
              <a:t> - </a:t>
            </a:r>
            <a:r>
              <a:rPr lang="en-US" altLang="x-none" sz="2400" i="1"/>
              <a:t>number</a:t>
            </a:r>
            <a:r>
              <a:rPr lang="en-US" altLang="x-none" sz="2400"/>
              <a:t> is in units of lines/block/characters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x-none" sz="2400" i="1">
                <a:solidFill>
                  <a:schemeClr val="accent2"/>
                </a:solidFill>
              </a:rPr>
              <a:t>r</a:t>
            </a:r>
            <a:r>
              <a:rPr lang="en-US" altLang="x-none" sz="2400"/>
              <a:t> - print in reverse order (lines only)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x-none" sz="2400" i="1">
                <a:solidFill>
                  <a:schemeClr val="accent2"/>
                </a:solidFill>
              </a:rPr>
              <a:t>f</a:t>
            </a:r>
            <a:r>
              <a:rPr lang="en-US" altLang="x-none" sz="2400"/>
              <a:t> - if input is not a pipe, do not terminate after end of file has been copied but loop.  This is useful to monitor a file being written by another process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>
            <a:extLst>
              <a:ext uri="{FF2B5EF4-FFF2-40B4-BE49-F238E27FC236}">
                <a16:creationId xmlns:a16="http://schemas.microsoft.com/office/drawing/2014/main" id="{786BFD3B-087D-3443-B65E-F5E950408D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FF0066"/>
                </a:solidFill>
              </a:rPr>
              <a:t>head</a:t>
            </a:r>
            <a:r>
              <a:rPr lang="en-US" altLang="x-none" b="1">
                <a:solidFill>
                  <a:srgbClr val="0000FF"/>
                </a:solidFill>
              </a:rPr>
              <a:t> and </a:t>
            </a:r>
            <a:r>
              <a:rPr lang="en-US" altLang="x-none" b="1">
                <a:solidFill>
                  <a:srgbClr val="FF0066"/>
                </a:solidFill>
              </a:rPr>
              <a:t>tail</a:t>
            </a:r>
            <a:r>
              <a:rPr lang="en-US" altLang="x-none" b="1">
                <a:solidFill>
                  <a:srgbClr val="0000FF"/>
                </a:solidFill>
              </a:rPr>
              <a:t> examples</a:t>
            </a:r>
          </a:p>
        </p:txBody>
      </p:sp>
      <p:sp>
        <p:nvSpPr>
          <p:cNvPr id="338947" name="Text Box 3">
            <a:extLst>
              <a:ext uri="{FF2B5EF4-FFF2-40B4-BE49-F238E27FC236}">
                <a16:creationId xmlns:a16="http://schemas.microsoft.com/office/drawing/2014/main" id="{292EDCB5-EE1C-F641-876B-03F26E73A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28800"/>
            <a:ext cx="6629400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sz="2400" b="1" i="1">
                <a:latin typeface="Courier New" charset="0"/>
              </a:rPr>
              <a:t>head /etc/passwd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x-none" sz="2400" b="1" i="1">
                <a:latin typeface="Courier New" charset="0"/>
              </a:rPr>
              <a:t>head *.c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x-none" sz="2400" b="1" i="1">
                <a:latin typeface="Courier New" charset="0"/>
              </a:rPr>
              <a:t>tail +20 /etc/passwd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x-none" sz="2400" b="1" i="1">
                <a:latin typeface="Courier New" charset="0"/>
              </a:rPr>
              <a:t>ls -lt | tail -3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x-none" sz="2400" b="1" i="1">
                <a:latin typeface="Courier New" charset="0"/>
              </a:rPr>
              <a:t>head –100 /etc/passwd | tail -5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x-none" sz="2400" b="1" i="1">
                <a:latin typeface="Courier New" charset="0"/>
              </a:rPr>
              <a:t>tail –f /usr/local/httpd/access_log</a:t>
            </a:r>
            <a:endParaRPr lang="en-US" altLang="x-none" sz="2400" i="1">
              <a:latin typeface="Times New Roman" charset="0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Text Box 2">
            <a:extLst>
              <a:ext uri="{FF2B5EF4-FFF2-40B4-BE49-F238E27FC236}">
                <a16:creationId xmlns:a16="http://schemas.microsoft.com/office/drawing/2014/main" id="{A3DDCA3A-7B8C-F244-B115-1011A22D0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438400"/>
            <a:ext cx="213360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26047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>
              <a:tabLst>
                <a:tab pos="126047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>
              <a:tabLst>
                <a:tab pos="126047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>
              <a:tabLst>
                <a:tab pos="126047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>
              <a:tabLst>
                <a:tab pos="126047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26047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26047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26047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26047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x-none" b="1">
                <a:latin typeface="Courier New" charset="0"/>
              </a:rPr>
              <a:t>John	99</a:t>
            </a:r>
            <a:br>
              <a:rPr lang="en-US" altLang="x-none" b="1">
                <a:latin typeface="Courier New" charset="0"/>
              </a:rPr>
            </a:br>
            <a:r>
              <a:rPr lang="en-US" altLang="x-none" b="1">
                <a:latin typeface="Courier New" charset="0"/>
              </a:rPr>
              <a:t>Anne	75</a:t>
            </a:r>
            <a:br>
              <a:rPr lang="en-US" altLang="x-none" b="1">
                <a:latin typeface="Courier New" charset="0"/>
              </a:rPr>
            </a:br>
            <a:r>
              <a:rPr lang="en-US" altLang="x-none" b="1">
                <a:latin typeface="Courier New" charset="0"/>
              </a:rPr>
              <a:t>Andrew	50</a:t>
            </a:r>
            <a:br>
              <a:rPr lang="en-US" altLang="x-none" b="1">
                <a:latin typeface="Courier New" charset="0"/>
              </a:rPr>
            </a:br>
            <a:r>
              <a:rPr lang="en-US" altLang="x-none" b="1">
                <a:latin typeface="Courier New" charset="0"/>
              </a:rPr>
              <a:t>Tim	95</a:t>
            </a:r>
            <a:br>
              <a:rPr lang="en-US" altLang="x-none" b="1">
                <a:latin typeface="Courier New" charset="0"/>
              </a:rPr>
            </a:br>
            <a:r>
              <a:rPr lang="en-US" altLang="x-none" b="1">
                <a:latin typeface="Courier New" charset="0"/>
              </a:rPr>
              <a:t>Arun	33</a:t>
            </a:r>
            <a:br>
              <a:rPr lang="en-US" altLang="x-none" b="1">
                <a:latin typeface="Courier New" charset="0"/>
              </a:rPr>
            </a:br>
            <a:r>
              <a:rPr lang="en-US" altLang="x-none" b="1">
                <a:latin typeface="Courier New" charset="0"/>
              </a:rPr>
              <a:t>Sowmya	76</a:t>
            </a:r>
            <a:endParaRPr lang="en-US" altLang="x-none" sz="2000" i="1">
              <a:latin typeface="Arial Unicode MS" charset="0"/>
            </a:endParaRPr>
          </a:p>
        </p:txBody>
      </p:sp>
      <p:sp>
        <p:nvSpPr>
          <p:cNvPr id="345091" name="Text Box 3">
            <a:extLst>
              <a:ext uri="{FF2B5EF4-FFF2-40B4-BE49-F238E27FC236}">
                <a16:creationId xmlns:a16="http://schemas.microsoft.com/office/drawing/2014/main" id="{80BC30F3-D3AB-014C-A82C-A3CD1C015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2438400"/>
            <a:ext cx="670560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b="1">
                <a:latin typeface="Courier New" charset="0"/>
              </a:rPr>
              <a:t>COMP1011|2252424|Abbot, Andrew John |3727|1|M </a:t>
            </a:r>
            <a:br>
              <a:rPr lang="en-US" altLang="x-none" b="1">
                <a:latin typeface="Courier New" charset="0"/>
              </a:rPr>
            </a:br>
            <a:r>
              <a:rPr lang="en-US" altLang="x-none" b="1">
                <a:latin typeface="Courier New" charset="0"/>
              </a:rPr>
              <a:t>COMP2011|2211222|Abdurjh, Saeed |3640|2|M</a:t>
            </a:r>
            <a:br>
              <a:rPr lang="en-US" altLang="x-none" b="1">
                <a:latin typeface="Courier New" charset="0"/>
              </a:rPr>
            </a:br>
            <a:r>
              <a:rPr lang="en-US" altLang="x-none" b="1">
                <a:latin typeface="Courier New" charset="0"/>
              </a:rPr>
              <a:t>COMP1011|2250631|Accent, Aac-Ek-Murhg |3640|1|M</a:t>
            </a:r>
            <a:br>
              <a:rPr lang="en-US" altLang="x-none" b="1">
                <a:latin typeface="Courier New" charset="0"/>
              </a:rPr>
            </a:br>
            <a:r>
              <a:rPr lang="en-US" altLang="x-none" b="1">
                <a:latin typeface="Courier New" charset="0"/>
              </a:rPr>
              <a:t>COMP1021|2250127|Addison, Blair |3971|1|F</a:t>
            </a:r>
            <a:br>
              <a:rPr lang="en-US" altLang="x-none" b="1">
                <a:latin typeface="Courier New" charset="0"/>
              </a:rPr>
            </a:br>
            <a:r>
              <a:rPr lang="en-US" altLang="x-none" b="1">
                <a:latin typeface="Courier New" charset="0"/>
              </a:rPr>
              <a:t>COMP4012|2190705|Allen, David Peter |3645|4|M</a:t>
            </a:r>
            <a:br>
              <a:rPr lang="en-US" altLang="x-none" b="1">
                <a:latin typeface="Courier New" charset="0"/>
              </a:rPr>
            </a:br>
            <a:r>
              <a:rPr lang="en-US" altLang="x-none" b="1">
                <a:latin typeface="Courier New" charset="0"/>
              </a:rPr>
              <a:t>COMP4910|2190705|Allen, David Pater |3645|4|M</a:t>
            </a:r>
            <a:endParaRPr lang="en-US" altLang="x-none" sz="2000" b="1">
              <a:latin typeface="Courier New" charset="0"/>
            </a:endParaRPr>
          </a:p>
        </p:txBody>
      </p:sp>
      <p:sp>
        <p:nvSpPr>
          <p:cNvPr id="345092" name="Text Box 4">
            <a:extLst>
              <a:ext uri="{FF2B5EF4-FFF2-40B4-BE49-F238E27FC236}">
                <a16:creationId xmlns:a16="http://schemas.microsoft.com/office/drawing/2014/main" id="{BF31F17A-ED92-3E49-B142-FD0EC1FAB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800600"/>
            <a:ext cx="861060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b="1">
                <a:latin typeface="Courier New" charset="0"/>
              </a:rPr>
              <a:t>root:ZHolHAHZw8As2:0:0:root:/root:/bin/ksh jas:nJz3ru5a/44Ko:100:100:John Shepherd:/home/jas:/bin/ksh cs1021:iZ3sO90O5eZY6:101:101:COMP1021:/home/cs1021:/bin/bash cs2041:rX9KwSSPqkLyA:102:102:COMP2041:/home/cs2041:/bin/csh cs3311:mLRiCIvmtI9O2:103:103:COMP3311:/home/cs3311:/bin/sh </a:t>
            </a:r>
          </a:p>
        </p:txBody>
      </p:sp>
      <p:sp>
        <p:nvSpPr>
          <p:cNvPr id="345093" name="Rectangle 5">
            <a:extLst>
              <a:ext uri="{FF2B5EF4-FFF2-40B4-BE49-F238E27FC236}">
                <a16:creationId xmlns:a16="http://schemas.microsoft.com/office/drawing/2014/main" id="{823FE9DA-DDDA-E24F-B9BC-2AADAC113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362200"/>
            <a:ext cx="6629400" cy="1828800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345094" name="Rectangle 6">
            <a:extLst>
              <a:ext uri="{FF2B5EF4-FFF2-40B4-BE49-F238E27FC236}">
                <a16:creationId xmlns:a16="http://schemas.microsoft.com/office/drawing/2014/main" id="{550D3885-CEF8-E24E-90D8-78844DC984E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04800" y="4800600"/>
            <a:ext cx="8305800" cy="1524000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345095" name="Rectangle 7">
            <a:extLst>
              <a:ext uri="{FF2B5EF4-FFF2-40B4-BE49-F238E27FC236}">
                <a16:creationId xmlns:a16="http://schemas.microsoft.com/office/drawing/2014/main" id="{E1A89B89-B83C-4145-A650-9A0FA5A626CB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28600" y="2362200"/>
            <a:ext cx="1676400" cy="1828800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345096" name="Text Box 8">
            <a:extLst>
              <a:ext uri="{FF2B5EF4-FFF2-40B4-BE49-F238E27FC236}">
                <a16:creationId xmlns:a16="http://schemas.microsoft.com/office/drawing/2014/main" id="{41E2EC5E-D258-3D4E-AF5A-1F01C7426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828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sz="2400" i="1">
                <a:latin typeface="Times New Roman" charset="0"/>
              </a:rPr>
              <a:t>Tab Separated</a:t>
            </a:r>
          </a:p>
        </p:txBody>
      </p:sp>
      <p:sp>
        <p:nvSpPr>
          <p:cNvPr id="345097" name="Text Box 9">
            <a:extLst>
              <a:ext uri="{FF2B5EF4-FFF2-40B4-BE49-F238E27FC236}">
                <a16:creationId xmlns:a16="http://schemas.microsoft.com/office/drawing/2014/main" id="{595D507E-ADD7-2247-9CBD-ABCBE087D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1828800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sz="2400" i="1">
                <a:latin typeface="Times New Roman" charset="0"/>
              </a:rPr>
              <a:t>Pipe-separated</a:t>
            </a:r>
          </a:p>
        </p:txBody>
      </p:sp>
      <p:sp>
        <p:nvSpPr>
          <p:cNvPr id="345098" name="Text Box 10">
            <a:extLst>
              <a:ext uri="{FF2B5EF4-FFF2-40B4-BE49-F238E27FC236}">
                <a16:creationId xmlns:a16="http://schemas.microsoft.com/office/drawing/2014/main" id="{449D9F4E-82FF-9A45-800B-BF3882D1A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42672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sz="2400" i="1">
                <a:latin typeface="Times New Roman" charset="0"/>
              </a:rPr>
              <a:t>Colon-separated</a:t>
            </a:r>
          </a:p>
        </p:txBody>
      </p:sp>
      <p:sp>
        <p:nvSpPr>
          <p:cNvPr id="345099" name="Rectangle 11">
            <a:extLst>
              <a:ext uri="{FF2B5EF4-FFF2-40B4-BE49-F238E27FC236}">
                <a16:creationId xmlns:a16="http://schemas.microsoft.com/office/drawing/2014/main" id="{B9599912-65B0-384F-AE9F-EC98F3E907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Unix Text Files: Delimited Data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>
            <a:extLst>
              <a:ext uri="{FF2B5EF4-FFF2-40B4-BE49-F238E27FC236}">
                <a16:creationId xmlns:a16="http://schemas.microsoft.com/office/drawing/2014/main" id="{51CD8673-913E-7C4B-B7FF-90BBF6ACB9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FF0066"/>
                </a:solidFill>
              </a:rPr>
              <a:t>cut</a:t>
            </a:r>
            <a:r>
              <a:rPr lang="en-US" altLang="x-none" b="1">
                <a:solidFill>
                  <a:srgbClr val="0000FF"/>
                </a:solidFill>
              </a:rPr>
              <a:t>: select columns</a:t>
            </a:r>
          </a:p>
        </p:txBody>
      </p:sp>
      <p:sp>
        <p:nvSpPr>
          <p:cNvPr id="347139" name="Rectangle 3">
            <a:extLst>
              <a:ext uri="{FF2B5EF4-FFF2-40B4-BE49-F238E27FC236}">
                <a16:creationId xmlns:a16="http://schemas.microsoft.com/office/drawing/2014/main" id="{8D782C4C-DF83-BD4A-AF4C-78CDED943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x-none" sz="2800"/>
              <a:t>The </a:t>
            </a:r>
            <a:r>
              <a:rPr lang="en-US" altLang="x-none" sz="2800" b="1">
                <a:solidFill>
                  <a:srgbClr val="0000FF"/>
                </a:solidFill>
                <a:latin typeface="Arial Unicode MS" charset="0"/>
              </a:rPr>
              <a:t>cut</a:t>
            </a:r>
            <a:r>
              <a:rPr lang="en-US" altLang="x-none" sz="2800"/>
              <a:t> command prints selected parts of input lines.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x-none" sz="2400" b="1">
                <a:solidFill>
                  <a:srgbClr val="0000FF"/>
                </a:solidFill>
              </a:rPr>
              <a:t>can select columns (assumes tab-separated input)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x-none" sz="2400"/>
              <a:t>can select a range of character positions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2800" b="1">
                <a:solidFill>
                  <a:srgbClr val="0000FF"/>
                </a:solidFill>
              </a:rPr>
              <a:t>Some options: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x-none" sz="2400" b="1">
                <a:solidFill>
                  <a:srgbClr val="FF0066"/>
                </a:solidFill>
                <a:latin typeface="Arial Unicode MS" charset="0"/>
              </a:rPr>
              <a:t>-f </a:t>
            </a:r>
            <a:r>
              <a:rPr lang="en-US" altLang="x-none" sz="2400" i="1" err="1">
                <a:solidFill>
                  <a:srgbClr val="FF0066"/>
                </a:solidFill>
              </a:rPr>
              <a:t>listOfCols</a:t>
            </a:r>
            <a:r>
              <a:rPr lang="en-US" altLang="x-none" sz="2400" b="1" i="1"/>
              <a:t>: </a:t>
            </a:r>
            <a:r>
              <a:rPr lang="en-US" altLang="x-none" sz="2400"/>
              <a:t>print only the specified columns (tab-separated) on output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x-none" sz="2400" b="1">
                <a:solidFill>
                  <a:srgbClr val="FF0066"/>
                </a:solidFill>
                <a:latin typeface="Arial Unicode MS" charset="0"/>
              </a:rPr>
              <a:t>-c </a:t>
            </a:r>
            <a:r>
              <a:rPr lang="en-US" altLang="x-none" sz="2400" i="1" err="1">
                <a:solidFill>
                  <a:srgbClr val="FF0066"/>
                </a:solidFill>
              </a:rPr>
              <a:t>listOfPos</a:t>
            </a:r>
            <a:r>
              <a:rPr lang="en-US" altLang="x-none" sz="2400" b="1" i="1"/>
              <a:t>: </a:t>
            </a:r>
            <a:r>
              <a:rPr lang="en-US" altLang="x-none" sz="2400"/>
              <a:t>print only chars in the specified positions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x-none" sz="2400" b="1">
                <a:solidFill>
                  <a:srgbClr val="FF0066"/>
                </a:solidFill>
                <a:latin typeface="Arial Unicode MS" charset="0"/>
              </a:rPr>
              <a:t>-d </a:t>
            </a:r>
            <a:r>
              <a:rPr lang="en-US" altLang="x-none" sz="2400" i="1">
                <a:solidFill>
                  <a:srgbClr val="FF0066"/>
                </a:solidFill>
              </a:rPr>
              <a:t>c</a:t>
            </a:r>
            <a:r>
              <a:rPr lang="en-US" altLang="x-none" sz="2400" b="1">
                <a:latin typeface="Arial Unicode MS" charset="0"/>
              </a:rPr>
              <a:t>: </a:t>
            </a:r>
            <a:r>
              <a:rPr lang="en-US" altLang="x-none" sz="2400"/>
              <a:t>use character </a:t>
            </a:r>
            <a:r>
              <a:rPr lang="en-US" altLang="x-none" sz="2400" i="1">
                <a:solidFill>
                  <a:srgbClr val="FF0066"/>
                </a:solidFill>
              </a:rPr>
              <a:t>c</a:t>
            </a:r>
            <a:r>
              <a:rPr lang="en-US" altLang="x-none" sz="2400"/>
              <a:t> as the column separator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2800" b="1">
                <a:solidFill>
                  <a:srgbClr val="0000FF"/>
                </a:solidFill>
              </a:rPr>
              <a:t>Lists are specified as ranges (e.g. </a:t>
            </a:r>
            <a:r>
              <a:rPr lang="en-US" altLang="x-none" sz="2800" b="1">
                <a:solidFill>
                  <a:srgbClr val="0000FF"/>
                </a:solidFill>
                <a:latin typeface="Arial Unicode MS" charset="0"/>
              </a:rPr>
              <a:t>1-5</a:t>
            </a:r>
            <a:r>
              <a:rPr lang="en-US" altLang="x-none" sz="2800" b="1">
                <a:solidFill>
                  <a:srgbClr val="0000FF"/>
                </a:solidFill>
              </a:rPr>
              <a:t>) or comma-separated (e.g. </a:t>
            </a:r>
            <a:r>
              <a:rPr lang="en-US" altLang="x-none" sz="2800" b="1">
                <a:solidFill>
                  <a:srgbClr val="0000FF"/>
                </a:solidFill>
                <a:latin typeface="Arial Unicode MS" charset="0"/>
              </a:rPr>
              <a:t>2,4,5</a:t>
            </a:r>
            <a:r>
              <a:rPr lang="en-US" altLang="x-none" sz="2800" b="1">
                <a:solidFill>
                  <a:srgbClr val="0000FF"/>
                </a:solidFill>
              </a:rPr>
              <a:t>). 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x-none" sz="280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>
            <a:extLst>
              <a:ext uri="{FF2B5EF4-FFF2-40B4-BE49-F238E27FC236}">
                <a16:creationId xmlns:a16="http://schemas.microsoft.com/office/drawing/2014/main" id="{F733795E-B258-6447-BA60-01DD696E54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FF0066"/>
                </a:solidFill>
              </a:rPr>
              <a:t>cut</a:t>
            </a:r>
            <a:r>
              <a:rPr lang="en-US" altLang="x-none" b="1">
                <a:solidFill>
                  <a:srgbClr val="0000FF"/>
                </a:solidFill>
              </a:rPr>
              <a:t> examples</a:t>
            </a:r>
          </a:p>
        </p:txBody>
      </p:sp>
      <p:sp>
        <p:nvSpPr>
          <p:cNvPr id="349187" name="Text Box 3">
            <a:extLst>
              <a:ext uri="{FF2B5EF4-FFF2-40B4-BE49-F238E27FC236}">
                <a16:creationId xmlns:a16="http://schemas.microsoft.com/office/drawing/2014/main" id="{80AEE6A4-8594-0344-8E75-20657D37F5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628775"/>
            <a:ext cx="7704137" cy="470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sz="2400" b="1" i="1">
                <a:latin typeface="Courier New" charset="0"/>
              </a:rPr>
              <a:t>cut -f 1 &lt; data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x-none" sz="2400" b="1" i="1">
                <a:solidFill>
                  <a:srgbClr val="FF0066"/>
                </a:solidFill>
                <a:latin typeface="Courier New" charset="0"/>
              </a:rPr>
              <a:t>cut -f 1-3 &lt; data</a:t>
            </a:r>
            <a:endParaRPr lang="en-US" altLang="x-none" sz="2400" b="1" i="1">
              <a:latin typeface="Courier New" charset="0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x-none" sz="2400" b="1" i="1">
                <a:latin typeface="Courier New" charset="0"/>
              </a:rPr>
              <a:t>cut -f 1,4 &lt; data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x-none" sz="2400" b="1" i="1">
                <a:solidFill>
                  <a:srgbClr val="FF0066"/>
                </a:solidFill>
                <a:latin typeface="Courier New" charset="0"/>
              </a:rPr>
              <a:t>cut -f 4- &lt; data</a:t>
            </a:r>
            <a:endParaRPr lang="en-US" altLang="x-none" sz="2400" b="1" i="1">
              <a:latin typeface="Courier New" charset="0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x-none" sz="2400" b="1" i="1">
                <a:latin typeface="Courier New" charset="0"/>
              </a:rPr>
              <a:t>cut -d'|' -f 1-3 &lt; data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x-none" sz="2400" b="1" i="1">
                <a:latin typeface="Courier New" charset="0"/>
              </a:rPr>
              <a:t>cut -c 1-4 &lt; data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x-none" sz="2400" i="1">
                <a:latin typeface="Times New Roman" charset="0"/>
              </a:rPr>
              <a:t>Unfortunately, there's no way to refer to "last column" without counting the columns. </a:t>
            </a:r>
          </a:p>
          <a:p>
            <a:pPr eaLnBrk="1" hangingPunct="1">
              <a:spcBef>
                <a:spcPct val="50000"/>
              </a:spcBef>
              <a:defRPr/>
            </a:pPr>
            <a:endParaRPr lang="en-US" altLang="x-none" sz="2400" i="1">
              <a:latin typeface="Times New Roman" charset="0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>
            <a:extLst>
              <a:ext uri="{FF2B5EF4-FFF2-40B4-BE49-F238E27FC236}">
                <a16:creationId xmlns:a16="http://schemas.microsoft.com/office/drawing/2014/main" id="{56D04E2B-DF85-7C4E-B5E5-72E85715D9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FF0066"/>
                </a:solidFill>
              </a:rPr>
              <a:t>paste</a:t>
            </a:r>
            <a:r>
              <a:rPr lang="en-US" altLang="x-none" b="1">
                <a:solidFill>
                  <a:srgbClr val="0000FF"/>
                </a:solidFill>
              </a:rPr>
              <a:t>: join columns</a:t>
            </a:r>
          </a:p>
        </p:txBody>
      </p:sp>
      <p:sp>
        <p:nvSpPr>
          <p:cNvPr id="351235" name="Rectangle 3">
            <a:extLst>
              <a:ext uri="{FF2B5EF4-FFF2-40B4-BE49-F238E27FC236}">
                <a16:creationId xmlns:a16="http://schemas.microsoft.com/office/drawing/2014/main" id="{0117DF23-3504-8546-BE63-19D659F393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950" y="1700213"/>
            <a:ext cx="9036050" cy="48974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x-none" sz="2800" b="1">
                <a:solidFill>
                  <a:srgbClr val="0000FF"/>
                </a:solidFill>
              </a:rPr>
              <a:t>The </a:t>
            </a:r>
            <a:r>
              <a:rPr lang="en-US" altLang="x-none" sz="2800" b="1">
                <a:solidFill>
                  <a:srgbClr val="0000FF"/>
                </a:solidFill>
                <a:latin typeface="Arial Unicode MS" charset="0"/>
              </a:rPr>
              <a:t>paste</a:t>
            </a:r>
            <a:r>
              <a:rPr lang="en-US" altLang="x-none" sz="2800" b="1">
                <a:solidFill>
                  <a:srgbClr val="0000FF"/>
                </a:solidFill>
              </a:rPr>
              <a:t> command displays several text files "in parallel" on output.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2800">
                <a:solidFill>
                  <a:srgbClr val="0000FF"/>
                </a:solidFill>
              </a:rPr>
              <a:t>If the inputs are files </a:t>
            </a:r>
            <a:r>
              <a:rPr lang="en-US" altLang="x-none" sz="2800" b="1">
                <a:solidFill>
                  <a:srgbClr val="0000FF"/>
                </a:solidFill>
                <a:latin typeface="Arial Unicode MS" charset="0"/>
              </a:rPr>
              <a:t>a</a:t>
            </a:r>
            <a:r>
              <a:rPr lang="en-US" altLang="x-none" sz="2800">
                <a:solidFill>
                  <a:srgbClr val="0000FF"/>
                </a:solidFill>
              </a:rPr>
              <a:t>, </a:t>
            </a:r>
            <a:r>
              <a:rPr lang="en-US" altLang="x-none" sz="2800" b="1">
                <a:solidFill>
                  <a:srgbClr val="0000FF"/>
                </a:solidFill>
                <a:latin typeface="Arial Unicode MS" charset="0"/>
              </a:rPr>
              <a:t>b</a:t>
            </a:r>
            <a:r>
              <a:rPr lang="en-US" altLang="x-none" sz="2800">
                <a:solidFill>
                  <a:srgbClr val="0000FF"/>
                </a:solidFill>
              </a:rPr>
              <a:t>, </a:t>
            </a:r>
            <a:r>
              <a:rPr lang="en-US" altLang="x-none" sz="2800" b="1">
                <a:solidFill>
                  <a:srgbClr val="0000FF"/>
                </a:solidFill>
                <a:latin typeface="Arial Unicode MS" charset="0"/>
              </a:rPr>
              <a:t>c</a:t>
            </a:r>
            <a:r>
              <a:rPr lang="en-US" altLang="x-none" sz="2800">
                <a:solidFill>
                  <a:srgbClr val="0000FF"/>
                </a:solidFill>
              </a:rPr>
              <a:t>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x-none" sz="2400">
                <a:solidFill>
                  <a:srgbClr val="0000FF"/>
                </a:solidFill>
              </a:rPr>
              <a:t>the first line of output is composed</a:t>
            </a:r>
            <a:br>
              <a:rPr lang="en-US" altLang="x-none" sz="2400">
                <a:solidFill>
                  <a:srgbClr val="0000FF"/>
                </a:solidFill>
              </a:rPr>
            </a:br>
            <a:r>
              <a:rPr lang="en-US" altLang="x-none" sz="2400">
                <a:solidFill>
                  <a:srgbClr val="0000FF"/>
                </a:solidFill>
              </a:rPr>
              <a:t>of the first lines of </a:t>
            </a:r>
            <a:r>
              <a:rPr lang="en-US" altLang="x-none" sz="2400" b="1">
                <a:solidFill>
                  <a:srgbClr val="0000FF"/>
                </a:solidFill>
                <a:latin typeface="Arial Unicode MS" charset="0"/>
              </a:rPr>
              <a:t>a</a:t>
            </a:r>
            <a:r>
              <a:rPr lang="en-US" altLang="x-none" sz="2400">
                <a:solidFill>
                  <a:srgbClr val="0000FF"/>
                </a:solidFill>
              </a:rPr>
              <a:t>, </a:t>
            </a:r>
            <a:r>
              <a:rPr lang="en-US" altLang="x-none" sz="2400" b="1">
                <a:solidFill>
                  <a:srgbClr val="0000FF"/>
                </a:solidFill>
                <a:latin typeface="Arial Unicode MS" charset="0"/>
              </a:rPr>
              <a:t>b</a:t>
            </a:r>
            <a:r>
              <a:rPr lang="en-US" altLang="x-none" sz="2400">
                <a:solidFill>
                  <a:srgbClr val="0000FF"/>
                </a:solidFill>
              </a:rPr>
              <a:t>, </a:t>
            </a:r>
            <a:r>
              <a:rPr lang="en-US" altLang="x-none" sz="2400" b="1">
                <a:solidFill>
                  <a:srgbClr val="0000FF"/>
                </a:solidFill>
                <a:latin typeface="Arial Unicode MS" charset="0"/>
              </a:rPr>
              <a:t>c</a:t>
            </a:r>
            <a:r>
              <a:rPr lang="en-US" altLang="x-none" sz="2400">
                <a:solidFill>
                  <a:srgbClr val="0000FF"/>
                </a:solidFill>
              </a:rPr>
              <a:t>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x-none" sz="2400">
                <a:solidFill>
                  <a:srgbClr val="0000FF"/>
                </a:solidFill>
              </a:rPr>
              <a:t>the second line of output is composed</a:t>
            </a:r>
            <a:br>
              <a:rPr lang="en-US" altLang="x-none" sz="2400">
                <a:solidFill>
                  <a:srgbClr val="0000FF"/>
                </a:solidFill>
              </a:rPr>
            </a:br>
            <a:r>
              <a:rPr lang="en-US" altLang="x-none" sz="2400">
                <a:solidFill>
                  <a:srgbClr val="0000FF"/>
                </a:solidFill>
              </a:rPr>
              <a:t>of the second lines of </a:t>
            </a:r>
            <a:r>
              <a:rPr lang="en-US" altLang="x-none" sz="2400" b="1">
                <a:solidFill>
                  <a:srgbClr val="0000FF"/>
                </a:solidFill>
                <a:latin typeface="Arial Unicode MS" charset="0"/>
              </a:rPr>
              <a:t>a</a:t>
            </a:r>
            <a:r>
              <a:rPr lang="en-US" altLang="x-none" sz="2400">
                <a:solidFill>
                  <a:srgbClr val="0000FF"/>
                </a:solidFill>
              </a:rPr>
              <a:t>, </a:t>
            </a:r>
            <a:r>
              <a:rPr lang="en-US" altLang="x-none" sz="2400" b="1">
                <a:solidFill>
                  <a:srgbClr val="0000FF"/>
                </a:solidFill>
                <a:latin typeface="Arial Unicode MS" charset="0"/>
              </a:rPr>
              <a:t>b</a:t>
            </a:r>
            <a:r>
              <a:rPr lang="en-US" altLang="x-none" sz="2400">
                <a:solidFill>
                  <a:srgbClr val="0000FF"/>
                </a:solidFill>
              </a:rPr>
              <a:t>, </a:t>
            </a:r>
            <a:r>
              <a:rPr lang="en-US" altLang="x-none" sz="2400" b="1">
                <a:solidFill>
                  <a:srgbClr val="0000FF"/>
                </a:solidFill>
                <a:latin typeface="Arial Unicode MS" charset="0"/>
              </a:rPr>
              <a:t>c</a:t>
            </a:r>
            <a:r>
              <a:rPr lang="en-US" altLang="x-none" sz="2400">
                <a:solidFill>
                  <a:srgbClr val="0000FF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2800" b="1">
                <a:solidFill>
                  <a:srgbClr val="0000FF"/>
                </a:solidFill>
              </a:rPr>
              <a:t>Lines from each file are separated by a tab character.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2800" b="1">
                <a:solidFill>
                  <a:srgbClr val="0000FF"/>
                </a:solidFill>
              </a:rPr>
              <a:t>If files are different lengths, output has all lines from longest file, with empty strings for missing lines. </a:t>
            </a:r>
          </a:p>
        </p:txBody>
      </p:sp>
      <p:sp>
        <p:nvSpPr>
          <p:cNvPr id="351236" name="Rectangle 4">
            <a:extLst>
              <a:ext uri="{FF2B5EF4-FFF2-40B4-BE49-F238E27FC236}">
                <a16:creationId xmlns:a16="http://schemas.microsoft.com/office/drawing/2014/main" id="{7A449570-8085-4A4C-9F34-A34945FEF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743200"/>
            <a:ext cx="457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351237" name="Rectangle 5">
            <a:extLst>
              <a:ext uri="{FF2B5EF4-FFF2-40B4-BE49-F238E27FC236}">
                <a16:creationId xmlns:a16="http://schemas.microsoft.com/office/drawing/2014/main" id="{D3E5EC3C-75DF-A04F-AD9E-CCF67B403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2743200"/>
            <a:ext cx="457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351238" name="Rectangle 6">
            <a:extLst>
              <a:ext uri="{FF2B5EF4-FFF2-40B4-BE49-F238E27FC236}">
                <a16:creationId xmlns:a16="http://schemas.microsoft.com/office/drawing/2014/main" id="{E80DB7B8-94F6-6241-B46A-CC48124C1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2743200"/>
            <a:ext cx="457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351239" name="Line 7">
            <a:extLst>
              <a:ext uri="{FF2B5EF4-FFF2-40B4-BE49-F238E27FC236}">
                <a16:creationId xmlns:a16="http://schemas.microsoft.com/office/drawing/2014/main" id="{82406FE3-58F5-5B45-9E6C-C046B15A4ABB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3505200"/>
            <a:ext cx="0" cy="381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351240" name="Rectangle 8">
            <a:extLst>
              <a:ext uri="{FF2B5EF4-FFF2-40B4-BE49-F238E27FC236}">
                <a16:creationId xmlns:a16="http://schemas.microsoft.com/office/drawing/2014/main" id="{36950964-9602-F240-9242-E5E363161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962400"/>
            <a:ext cx="1752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351241" name="Text Box 9">
            <a:extLst>
              <a:ext uri="{FF2B5EF4-FFF2-40B4-BE49-F238E27FC236}">
                <a16:creationId xmlns:a16="http://schemas.microsoft.com/office/drawing/2014/main" id="{40CAD523-B4C4-FF49-B600-CB7109C4F3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2819400"/>
            <a:ext cx="3810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sz="1400" b="1">
                <a:latin typeface="Courier New" charset="0"/>
              </a:rPr>
              <a:t>1</a:t>
            </a:r>
            <a:br>
              <a:rPr lang="en-US" altLang="x-none" sz="1400" b="1">
                <a:latin typeface="Courier New" charset="0"/>
              </a:rPr>
            </a:br>
            <a:r>
              <a:rPr lang="en-US" altLang="x-none" sz="1400" b="1">
                <a:latin typeface="Courier New" charset="0"/>
              </a:rPr>
              <a:t>2</a:t>
            </a:r>
          </a:p>
        </p:txBody>
      </p:sp>
      <p:sp>
        <p:nvSpPr>
          <p:cNvPr id="351242" name="Text Box 10">
            <a:extLst>
              <a:ext uri="{FF2B5EF4-FFF2-40B4-BE49-F238E27FC236}">
                <a16:creationId xmlns:a16="http://schemas.microsoft.com/office/drawing/2014/main" id="{33195A3A-9869-5A49-AC77-3090D38310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2819400"/>
            <a:ext cx="3810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sz="1400" b="1">
                <a:latin typeface="Courier New" charset="0"/>
              </a:rPr>
              <a:t>3</a:t>
            </a:r>
            <a:br>
              <a:rPr lang="en-US" altLang="x-none" sz="1400" b="1">
                <a:latin typeface="Courier New" charset="0"/>
              </a:rPr>
            </a:br>
            <a:r>
              <a:rPr lang="en-US" altLang="x-none" sz="1400" b="1">
                <a:latin typeface="Courier New" charset="0"/>
              </a:rPr>
              <a:t>4</a:t>
            </a:r>
          </a:p>
        </p:txBody>
      </p:sp>
      <p:sp>
        <p:nvSpPr>
          <p:cNvPr id="351243" name="Text Box 11">
            <a:extLst>
              <a:ext uri="{FF2B5EF4-FFF2-40B4-BE49-F238E27FC236}">
                <a16:creationId xmlns:a16="http://schemas.microsoft.com/office/drawing/2014/main" id="{A2075F8E-C3EC-334F-B014-0524213B1F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2819400"/>
            <a:ext cx="3810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sz="1400" b="1">
                <a:latin typeface="Courier New" charset="0"/>
              </a:rPr>
              <a:t>5</a:t>
            </a:r>
            <a:br>
              <a:rPr lang="en-US" altLang="x-none" sz="1400" b="1">
                <a:latin typeface="Courier New" charset="0"/>
              </a:rPr>
            </a:br>
            <a:r>
              <a:rPr lang="en-US" altLang="x-none" sz="1400" b="1">
                <a:latin typeface="Courier New" charset="0"/>
              </a:rPr>
              <a:t>6</a:t>
            </a:r>
          </a:p>
        </p:txBody>
      </p:sp>
      <p:sp>
        <p:nvSpPr>
          <p:cNvPr id="351244" name="Text Box 12">
            <a:extLst>
              <a:ext uri="{FF2B5EF4-FFF2-40B4-BE49-F238E27FC236}">
                <a16:creationId xmlns:a16="http://schemas.microsoft.com/office/drawing/2014/main" id="{99579B2F-CA8B-C644-90D6-01FE48BCD0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962400"/>
            <a:ext cx="18288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sz="1400" b="1">
                <a:latin typeface="Courier New" charset="0"/>
              </a:rPr>
              <a:t>1    3     5</a:t>
            </a:r>
            <a:br>
              <a:rPr lang="en-US" altLang="x-none" sz="1400" b="1">
                <a:latin typeface="Courier New" charset="0"/>
              </a:rPr>
            </a:br>
            <a:r>
              <a:rPr lang="en-US" altLang="x-none" sz="1400" b="1">
                <a:latin typeface="Courier New" charset="0"/>
              </a:rPr>
              <a:t>2    4     6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>
            <a:extLst>
              <a:ext uri="{FF2B5EF4-FFF2-40B4-BE49-F238E27FC236}">
                <a16:creationId xmlns:a16="http://schemas.microsoft.com/office/drawing/2014/main" id="{F9197D4C-25FA-8844-AE82-03367B1E9A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FF0066"/>
                </a:solidFill>
              </a:rPr>
              <a:t>paste</a:t>
            </a:r>
            <a:r>
              <a:rPr lang="en-US" altLang="x-none" b="1">
                <a:solidFill>
                  <a:srgbClr val="0000FF"/>
                </a:solidFill>
              </a:rPr>
              <a:t> example</a:t>
            </a:r>
          </a:p>
        </p:txBody>
      </p:sp>
      <p:sp>
        <p:nvSpPr>
          <p:cNvPr id="353283" name="Text Box 3">
            <a:extLst>
              <a:ext uri="{FF2B5EF4-FFF2-40B4-BE49-F238E27FC236}">
                <a16:creationId xmlns:a16="http://schemas.microsoft.com/office/drawing/2014/main" id="{41369FA7-EEEC-C746-986B-949D02AF74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28800"/>
            <a:ext cx="662940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sz="2400" b="1">
                <a:latin typeface="Courier New" charset="0"/>
              </a:rPr>
              <a:t>cut -f 1 &lt; data &gt; data1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x-none" sz="2400" b="1">
                <a:latin typeface="Courier New" charset="0"/>
              </a:rPr>
              <a:t>cut -f 2 &lt; data &gt; data2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x-none" sz="2400" b="1">
                <a:latin typeface="Courier New" charset="0"/>
              </a:rPr>
              <a:t>cut -f 3 &lt; data &gt; data3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x-none" sz="2400" b="1">
                <a:latin typeface="Courier New" charset="0"/>
              </a:rPr>
              <a:t>paste data1 data3 data2 &gt; </a:t>
            </a:r>
            <a:r>
              <a:rPr lang="en-US" altLang="x-none" sz="2400" b="1" err="1">
                <a:latin typeface="Courier New" charset="0"/>
              </a:rPr>
              <a:t>newdata</a:t>
            </a:r>
            <a:endParaRPr lang="en-US" altLang="x-none" sz="2400" b="1">
              <a:latin typeface="Courier New" charset="0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>
            <a:extLst>
              <a:ext uri="{FF2B5EF4-FFF2-40B4-BE49-F238E27FC236}">
                <a16:creationId xmlns:a16="http://schemas.microsoft.com/office/drawing/2014/main" id="{4079CB5A-457C-604E-B4F9-BED0DD15F6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FF0066"/>
                </a:solidFill>
              </a:rPr>
              <a:t>sort</a:t>
            </a:r>
            <a:r>
              <a:rPr lang="en-US" altLang="x-none" b="1">
                <a:solidFill>
                  <a:srgbClr val="0000FF"/>
                </a:solidFill>
              </a:rPr>
              <a:t>: Sort lines of a file</a:t>
            </a:r>
          </a:p>
        </p:txBody>
      </p:sp>
      <p:sp>
        <p:nvSpPr>
          <p:cNvPr id="355331" name="Rectangle 3">
            <a:extLst>
              <a:ext uri="{FF2B5EF4-FFF2-40B4-BE49-F238E27FC236}">
                <a16:creationId xmlns:a16="http://schemas.microsoft.com/office/drawing/2014/main" id="{6C6CE32F-F4D8-6E4B-AD8A-96CDF77B9B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950" y="1447800"/>
            <a:ext cx="903605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x-none" sz="2800" b="1">
                <a:solidFill>
                  <a:srgbClr val="0000FF"/>
                </a:solidFill>
              </a:rPr>
              <a:t>The </a:t>
            </a:r>
            <a:r>
              <a:rPr lang="en-US" altLang="x-none" sz="2800" b="1">
                <a:solidFill>
                  <a:srgbClr val="0000FF"/>
                </a:solidFill>
                <a:latin typeface="Arial Unicode MS" charset="0"/>
              </a:rPr>
              <a:t>sort</a:t>
            </a:r>
            <a:r>
              <a:rPr lang="en-US" altLang="x-none" sz="2800" b="1">
                <a:solidFill>
                  <a:srgbClr val="0000FF"/>
                </a:solidFill>
              </a:rPr>
              <a:t> command copies input to output but ensures that the output is arranged in ascending order of lines.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x-none" sz="2400"/>
              <a:t>By default, sorting is based on ASCII comparisons of the whole line.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2800"/>
              <a:t>Other features of </a:t>
            </a:r>
            <a:r>
              <a:rPr lang="en-US" altLang="x-none" sz="2800">
                <a:latin typeface="Arial Unicode MS" charset="0"/>
              </a:rPr>
              <a:t>sort</a:t>
            </a:r>
            <a:r>
              <a:rPr lang="en-US" altLang="x-none" sz="2800"/>
              <a:t>: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x-none" sz="2400"/>
              <a:t>understands text data that occurs in columns. </a:t>
            </a:r>
            <a:br>
              <a:rPr lang="en-US" altLang="x-none" sz="2400"/>
            </a:br>
            <a:r>
              <a:rPr lang="en-US" altLang="x-none" sz="2400"/>
              <a:t>(can also sort on a column other than the first)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x-none" sz="2400" b="1">
                <a:solidFill>
                  <a:srgbClr val="0000FF"/>
                </a:solidFill>
              </a:rPr>
              <a:t>can distinguish numbers and sort appropriately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x-none" sz="2400"/>
              <a:t>can sort files "in place" as well as behaving like a filter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x-none" sz="2400"/>
              <a:t>capable of sorting </a:t>
            </a:r>
            <a:r>
              <a:rPr lang="en-US" altLang="x-none" sz="2400" i="1"/>
              <a:t>very large</a:t>
            </a:r>
            <a:r>
              <a:rPr lang="en-US" altLang="x-none" sz="2400"/>
              <a:t> files 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>
            <a:extLst>
              <a:ext uri="{FF2B5EF4-FFF2-40B4-BE49-F238E27FC236}">
                <a16:creationId xmlns:a16="http://schemas.microsoft.com/office/drawing/2014/main" id="{4CD2ADC3-2F70-014B-9E22-5A73299897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FF0066"/>
                </a:solidFill>
              </a:rPr>
              <a:t>sort</a:t>
            </a:r>
            <a:r>
              <a:rPr lang="en-US" altLang="x-none" b="1">
                <a:solidFill>
                  <a:srgbClr val="0000FF"/>
                </a:solidFill>
              </a:rPr>
              <a:t>: Options</a:t>
            </a:r>
          </a:p>
        </p:txBody>
      </p:sp>
      <p:sp>
        <p:nvSpPr>
          <p:cNvPr id="357379" name="Rectangle 3">
            <a:extLst>
              <a:ext uri="{FF2B5EF4-FFF2-40B4-BE49-F238E27FC236}">
                <a16:creationId xmlns:a16="http://schemas.microsoft.com/office/drawing/2014/main" id="{7AA5094D-9659-5649-97A6-0F429ECB5B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6106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1033463" algn="l"/>
              </a:tabLst>
              <a:defRPr/>
            </a:pPr>
            <a:r>
              <a:rPr lang="en-US" altLang="x-none" sz="2800" b="1">
                <a:solidFill>
                  <a:srgbClr val="0000FF"/>
                </a:solidFill>
              </a:rPr>
              <a:t>Syntax: </a:t>
            </a:r>
            <a:r>
              <a:rPr lang="en-US" altLang="x-none" sz="2800" b="1" i="1">
                <a:solidFill>
                  <a:srgbClr val="0000FF"/>
                </a:solidFill>
              </a:rPr>
              <a:t>sort [-</a:t>
            </a:r>
            <a:r>
              <a:rPr lang="en-US" altLang="x-none" sz="2800" b="1" i="1" err="1">
                <a:solidFill>
                  <a:srgbClr val="0000FF"/>
                </a:solidFill>
              </a:rPr>
              <a:t>dftnr</a:t>
            </a:r>
            <a:r>
              <a:rPr lang="en-US" altLang="x-none" sz="2800" b="1" i="1">
                <a:solidFill>
                  <a:srgbClr val="0000FF"/>
                </a:solidFill>
              </a:rPr>
              <a:t>] [-o filename] [filename(s)]</a:t>
            </a:r>
            <a:endParaRPr lang="en-US" altLang="x-none" sz="2800" b="1">
              <a:solidFill>
                <a:srgbClr val="0000FF"/>
              </a:solidFill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tabLst>
                <a:tab pos="1033463" algn="l"/>
              </a:tabLst>
              <a:defRPr/>
            </a:pPr>
            <a:r>
              <a:rPr lang="en-US" altLang="x-none" sz="2400" i="1">
                <a:solidFill>
                  <a:schemeClr val="accent2"/>
                </a:solidFill>
              </a:rPr>
              <a:t>-d</a:t>
            </a:r>
            <a:r>
              <a:rPr lang="en-US" altLang="x-none" sz="2400" i="1"/>
              <a:t>		</a:t>
            </a:r>
            <a:r>
              <a:rPr lang="en-US" altLang="x-none" sz="2400"/>
              <a:t>Dictionary order, only letters, digits, and whitespace 	    are significant in determining sort order</a:t>
            </a:r>
          </a:p>
          <a:p>
            <a:pPr lvl="1" eaLnBrk="1" hangingPunct="1">
              <a:lnSpc>
                <a:spcPct val="90000"/>
              </a:lnSpc>
              <a:buFontTx/>
              <a:buNone/>
              <a:tabLst>
                <a:tab pos="1033463" algn="l"/>
              </a:tabLst>
              <a:defRPr/>
            </a:pPr>
            <a:r>
              <a:rPr lang="en-US" altLang="x-none" sz="2400" b="1" i="1">
                <a:solidFill>
                  <a:srgbClr val="FF0066"/>
                </a:solidFill>
              </a:rPr>
              <a:t>-f</a:t>
            </a:r>
            <a:r>
              <a:rPr lang="en-US" altLang="x-none" sz="2400"/>
              <a:t> 		Ignore case (fold into lower case)</a:t>
            </a:r>
          </a:p>
          <a:p>
            <a:pPr lvl="1" eaLnBrk="1" hangingPunct="1">
              <a:lnSpc>
                <a:spcPct val="90000"/>
              </a:lnSpc>
              <a:buFontTx/>
              <a:buNone/>
              <a:tabLst>
                <a:tab pos="1033463" algn="l"/>
              </a:tabLst>
              <a:defRPr/>
            </a:pPr>
            <a:r>
              <a:rPr lang="en-US" altLang="x-none" sz="2400" i="1">
                <a:solidFill>
                  <a:schemeClr val="accent2"/>
                </a:solidFill>
              </a:rPr>
              <a:t>-t	</a:t>
            </a:r>
            <a:r>
              <a:rPr lang="en-US" altLang="x-none" sz="2400" i="1"/>
              <a:t>	</a:t>
            </a:r>
            <a:r>
              <a:rPr lang="en-US" altLang="x-none" sz="2400"/>
              <a:t>Specify delimiter</a:t>
            </a:r>
          </a:p>
          <a:p>
            <a:pPr lvl="1" eaLnBrk="1" hangingPunct="1">
              <a:lnSpc>
                <a:spcPct val="90000"/>
              </a:lnSpc>
              <a:buFontTx/>
              <a:buNone/>
              <a:tabLst>
                <a:tab pos="1033463" algn="l"/>
              </a:tabLst>
              <a:defRPr/>
            </a:pPr>
            <a:r>
              <a:rPr lang="en-US" altLang="x-none" sz="2400" b="1" i="1">
                <a:solidFill>
                  <a:srgbClr val="FF0066"/>
                </a:solidFill>
              </a:rPr>
              <a:t>-n</a:t>
            </a:r>
            <a:r>
              <a:rPr lang="en-US" altLang="x-none" sz="2400" b="1"/>
              <a:t> 	</a:t>
            </a:r>
            <a:r>
              <a:rPr lang="en-US" altLang="x-none" sz="2400" b="1">
                <a:solidFill>
                  <a:srgbClr val="0000FF"/>
                </a:solidFill>
              </a:rPr>
              <a:t>Numeric order, sort by arithmetic value instead of 		    first digit</a:t>
            </a:r>
          </a:p>
          <a:p>
            <a:pPr lvl="1" eaLnBrk="1" hangingPunct="1">
              <a:lnSpc>
                <a:spcPct val="90000"/>
              </a:lnSpc>
              <a:buFontTx/>
              <a:buNone/>
              <a:tabLst>
                <a:tab pos="1033463" algn="l"/>
              </a:tabLst>
              <a:defRPr/>
            </a:pPr>
            <a:r>
              <a:rPr lang="en-US" altLang="x-none" sz="2400" b="1" i="1">
                <a:solidFill>
                  <a:srgbClr val="FF0066"/>
                </a:solidFill>
              </a:rPr>
              <a:t>-r</a:t>
            </a:r>
            <a:r>
              <a:rPr lang="en-US" altLang="x-none" sz="2400" b="1"/>
              <a:t> 	</a:t>
            </a:r>
            <a:r>
              <a:rPr lang="en-US" altLang="x-none" sz="2400" b="1">
                <a:solidFill>
                  <a:srgbClr val="0000FF"/>
                </a:solidFill>
              </a:rPr>
              <a:t>Sort in reverse order</a:t>
            </a:r>
          </a:p>
          <a:p>
            <a:pPr lvl="1" eaLnBrk="1" hangingPunct="1">
              <a:lnSpc>
                <a:spcPct val="90000"/>
              </a:lnSpc>
              <a:buFontTx/>
              <a:buNone/>
              <a:tabLst>
                <a:tab pos="1033463" algn="l"/>
              </a:tabLst>
              <a:defRPr/>
            </a:pPr>
            <a:r>
              <a:rPr lang="en-US" altLang="x-none" sz="2400" i="1">
                <a:solidFill>
                  <a:schemeClr val="accent2"/>
                </a:solidFill>
              </a:rPr>
              <a:t>-o	 filename</a:t>
            </a:r>
            <a:r>
              <a:rPr lang="en-US" altLang="x-none" sz="2400"/>
              <a:t> - write output to filename, filename can 		be the same as one of the input files</a:t>
            </a:r>
          </a:p>
          <a:p>
            <a:pPr eaLnBrk="1" hangingPunct="1">
              <a:lnSpc>
                <a:spcPct val="90000"/>
              </a:lnSpc>
              <a:tabLst>
                <a:tab pos="1033463" algn="l"/>
              </a:tabLst>
              <a:defRPr/>
            </a:pPr>
            <a:r>
              <a:rPr lang="en-US" altLang="x-none" sz="2800"/>
              <a:t>Lots of more options…</a:t>
            </a:r>
            <a:endParaRPr lang="en-US" altLang="x-none" sz="2800" i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Rectangle 3">
            <a:extLst>
              <a:ext uri="{FF2B5EF4-FFF2-40B4-BE49-F238E27FC236}">
                <a16:creationId xmlns:a16="http://schemas.microsoft.com/office/drawing/2014/main" id="{D8A64202-3EAB-4A41-9AB3-19E7CFCF57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862138"/>
            <a:ext cx="91440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b="1"/>
              <a:t>Scripting increases leverage and portability</a:t>
            </a:r>
          </a:p>
        </p:txBody>
      </p:sp>
      <p:sp>
        <p:nvSpPr>
          <p:cNvPr id="115716" name="Text Box 4">
            <a:extLst>
              <a:ext uri="{FF2B5EF4-FFF2-40B4-BE49-F238E27FC236}">
                <a16:creationId xmlns:a16="http://schemas.microsoft.com/office/drawing/2014/main" id="{60E03448-5969-7D41-9D83-F87F69134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768600"/>
            <a:ext cx="8915400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b="1">
                <a:latin typeface="Courier New" charset="0"/>
              </a:rPr>
              <a:t>print $(who | </a:t>
            </a:r>
            <a:r>
              <a:rPr lang="en-US" altLang="x-none" b="1" err="1">
                <a:latin typeface="Courier New" charset="0"/>
              </a:rPr>
              <a:t>awk</a:t>
            </a:r>
            <a:r>
              <a:rPr lang="en-US" altLang="x-none" b="1">
                <a:latin typeface="Courier New" charset="0"/>
              </a:rPr>
              <a:t> '{print $1}' | sort | </a:t>
            </a:r>
            <a:r>
              <a:rPr lang="en-US" altLang="x-none" b="1" err="1">
                <a:latin typeface="Courier New" charset="0"/>
              </a:rPr>
              <a:t>uniq</a:t>
            </a:r>
            <a:r>
              <a:rPr lang="en-US" altLang="x-none" b="1">
                <a:latin typeface="Courier New" charset="0"/>
              </a:rPr>
              <a:t>) | </a:t>
            </a:r>
            <a:r>
              <a:rPr lang="en-US" altLang="x-none" b="1" err="1">
                <a:latin typeface="Courier New" charset="0"/>
              </a:rPr>
              <a:t>sed</a:t>
            </a:r>
            <a:r>
              <a:rPr lang="en-US" altLang="x-none" b="1">
                <a:latin typeface="Courier New" charset="0"/>
              </a:rPr>
              <a:t> 's/ /,/g'</a:t>
            </a:r>
          </a:p>
        </p:txBody>
      </p:sp>
      <p:sp>
        <p:nvSpPr>
          <p:cNvPr id="115717" name="Rectangle 5">
            <a:extLst>
              <a:ext uri="{FF2B5EF4-FFF2-40B4-BE49-F238E27FC236}">
                <a16:creationId xmlns:a16="http://schemas.microsoft.com/office/drawing/2014/main" id="{38326D73-9ADE-7C46-84EC-DC0D1CBEB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636838"/>
            <a:ext cx="8686800" cy="660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graphicFrame>
        <p:nvGraphicFramePr>
          <p:cNvPr id="115718" name="Group 6">
            <a:extLst>
              <a:ext uri="{FF2B5EF4-FFF2-40B4-BE49-F238E27FC236}">
                <a16:creationId xmlns:a16="http://schemas.microsoft.com/office/drawing/2014/main" id="{3E34A04A-EA71-0042-B626-5FD980BCF641}"/>
              </a:ext>
            </a:extLst>
          </p:cNvPr>
          <p:cNvGraphicFramePr>
            <a:graphicFrameLocks noGrp="1"/>
          </p:cNvGraphicFramePr>
          <p:nvPr/>
        </p:nvGraphicFramePr>
        <p:xfrm>
          <a:off x="6781800" y="3429000"/>
          <a:ext cx="2133600" cy="167640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3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who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755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awk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3,412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sort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2,614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uniq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302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2,093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5738" name="Text Box 26">
            <a:extLst>
              <a:ext uri="{FF2B5EF4-FFF2-40B4-BE49-F238E27FC236}">
                <a16:creationId xmlns:a16="http://schemas.microsoft.com/office/drawing/2014/main" id="{B869649A-1896-6349-8DB8-F7587D0E5E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476625"/>
            <a:ext cx="632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sz="2400">
                <a:latin typeface="Times New Roman" charset="0"/>
              </a:rPr>
              <a:t>List the logins of a system’s users on a single line.</a:t>
            </a:r>
          </a:p>
        </p:txBody>
      </p:sp>
      <p:sp>
        <p:nvSpPr>
          <p:cNvPr id="115739" name="Text Box 27">
            <a:extLst>
              <a:ext uri="{FF2B5EF4-FFF2-40B4-BE49-F238E27FC236}">
                <a16:creationId xmlns:a16="http://schemas.microsoft.com/office/drawing/2014/main" id="{925D5615-3C70-C64A-AFE1-B7D49AD12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5157788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sz="2400">
                <a:latin typeface="Times New Roman" charset="0"/>
              </a:rPr>
              <a:t>9,176 lines</a:t>
            </a:r>
          </a:p>
        </p:txBody>
      </p:sp>
      <p:sp>
        <p:nvSpPr>
          <p:cNvPr id="115740" name="Rectangle 28">
            <a:extLst>
              <a:ext uri="{FF2B5EF4-FFF2-40B4-BE49-F238E27FC236}">
                <a16:creationId xmlns:a16="http://schemas.microsoft.com/office/drawing/2014/main" id="{F9E7DC46-F858-1549-93D9-34D98BE16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27713"/>
            <a:ext cx="9144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x-none" sz="2800" b="1">
                <a:latin typeface="Times New Roman" charset="0"/>
              </a:rPr>
              <a:t>Build prototypes quickly (high level interpreted languages)</a:t>
            </a:r>
          </a:p>
        </p:txBody>
      </p:sp>
      <p:sp>
        <p:nvSpPr>
          <p:cNvPr id="115741" name="Text Box 29">
            <a:extLst>
              <a:ext uri="{FF2B5EF4-FFF2-40B4-BE49-F238E27FC236}">
                <a16:creationId xmlns:a16="http://schemas.microsoft.com/office/drawing/2014/main" id="{369FCD40-8DDA-4749-99A9-F5E5765390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1371600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i="1" dirty="0">
                <a:latin typeface="Times New Roman" charset="0"/>
              </a:rPr>
              <a:t>..continued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76AC539E-F577-C849-ABC3-26FC69EDB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114300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x-none" b="1" dirty="0">
                <a:solidFill>
                  <a:srgbClr val="0000FF"/>
                </a:solidFill>
              </a:rPr>
              <a:t>The UNIX Philosophy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73BE7883-F611-4346-BC44-B4731A5D1F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FF0066"/>
                </a:solidFill>
              </a:rPr>
              <a:t>sort</a:t>
            </a:r>
            <a:r>
              <a:rPr lang="en-US" altLang="x-none" b="1">
                <a:solidFill>
                  <a:srgbClr val="0000FF"/>
                </a:solidFill>
              </a:rPr>
              <a:t> Examples</a:t>
            </a:r>
          </a:p>
        </p:txBody>
      </p:sp>
      <p:sp>
        <p:nvSpPr>
          <p:cNvPr id="361475" name="Text Box 3">
            <a:extLst>
              <a:ext uri="{FF2B5EF4-FFF2-40B4-BE49-F238E27FC236}">
                <a16:creationId xmlns:a16="http://schemas.microsoft.com/office/drawing/2014/main" id="{AAC34847-C833-CC4B-8BD1-2EDD028F1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209800"/>
            <a:ext cx="74676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sz="2400" b="1">
                <a:latin typeface="Courier New" charset="0"/>
              </a:rPr>
              <a:t>sort +2nr &lt; data</a:t>
            </a:r>
            <a:br>
              <a:rPr lang="en-US" altLang="x-none" sz="2400" b="1">
                <a:latin typeface="Courier New" charset="0"/>
              </a:rPr>
            </a:br>
            <a:r>
              <a:rPr lang="en-US" altLang="x-none" sz="2400" b="1">
                <a:latin typeface="Courier New" charset="0"/>
              </a:rPr>
              <a:t>sort –k2nr data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x-none" sz="2400" b="1">
                <a:latin typeface="Courier New" charset="0"/>
              </a:rPr>
              <a:t>sort -t: +4 /etc/passwd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x-none" sz="2400" b="1">
                <a:latin typeface="Courier New" charset="0"/>
              </a:rPr>
              <a:t>sort -o mydata mydata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1026">
            <a:extLst>
              <a:ext uri="{FF2B5EF4-FFF2-40B4-BE49-F238E27FC236}">
                <a16:creationId xmlns:a16="http://schemas.microsoft.com/office/drawing/2014/main" id="{BF3EBB1F-2220-6749-B4F4-03165569AD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FFFF00"/>
          </a:solidFill>
        </p:spPr>
        <p:txBody>
          <a:bodyPr lIns="92160" tIns="46080" rIns="92160" bIns="46080"/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altLang="x-none" b="1" err="1">
                <a:solidFill>
                  <a:srgbClr val="FF0066"/>
                </a:solidFill>
              </a:rPr>
              <a:t>uniq</a:t>
            </a:r>
            <a:r>
              <a:rPr lang="en-GB" altLang="x-none" b="1">
                <a:solidFill>
                  <a:srgbClr val="0000FF"/>
                </a:solidFill>
              </a:rPr>
              <a:t>: list </a:t>
            </a:r>
            <a:r>
              <a:rPr lang="en-GB" altLang="x-none" b="1" err="1">
                <a:solidFill>
                  <a:srgbClr val="0000FF"/>
                </a:solidFill>
              </a:rPr>
              <a:t>UNIQue</a:t>
            </a:r>
            <a:r>
              <a:rPr lang="en-GB" altLang="x-none" b="1">
                <a:solidFill>
                  <a:srgbClr val="0000FF"/>
                </a:solidFill>
              </a:rPr>
              <a:t> items</a:t>
            </a:r>
          </a:p>
        </p:txBody>
      </p:sp>
      <p:sp>
        <p:nvSpPr>
          <p:cNvPr id="363523" name="Rectangle 1027">
            <a:extLst>
              <a:ext uri="{FF2B5EF4-FFF2-40B4-BE49-F238E27FC236}">
                <a16:creationId xmlns:a16="http://schemas.microsoft.com/office/drawing/2014/main" id="{6E21FECF-7344-3C4F-A5C3-C8E0B1DDA6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50292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60" tIns="46080" rIns="92160" bIns="46080"/>
          <a:lstStyle/>
          <a:p>
            <a:pPr marL="341313" indent="-341313" defTabSz="457200" eaLnBrk="1" hangingPunct="1">
              <a:tabLst>
                <a:tab pos="1084263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x-none" b="1">
                <a:solidFill>
                  <a:srgbClr val="0000FF"/>
                </a:solidFill>
              </a:rPr>
              <a:t>Remove or report adjacent duplicate lines</a:t>
            </a:r>
          </a:p>
          <a:p>
            <a:pPr marL="341313" indent="-341313" defTabSz="457200" eaLnBrk="1" hangingPunct="1">
              <a:tabLst>
                <a:tab pos="1084263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x-none">
                <a:solidFill>
                  <a:srgbClr val="0000FF"/>
                </a:solidFill>
              </a:rPr>
              <a:t>Syntax: </a:t>
            </a:r>
            <a:r>
              <a:rPr lang="en-GB" altLang="x-none" i="1" err="1">
                <a:solidFill>
                  <a:srgbClr val="0000FF"/>
                </a:solidFill>
              </a:rPr>
              <a:t>uniq</a:t>
            </a:r>
            <a:r>
              <a:rPr lang="en-GB" altLang="x-none" i="1">
                <a:solidFill>
                  <a:srgbClr val="0000FF"/>
                </a:solidFill>
              </a:rPr>
              <a:t> [ -</a:t>
            </a:r>
            <a:r>
              <a:rPr lang="en-GB" altLang="x-none" i="1" err="1">
                <a:solidFill>
                  <a:srgbClr val="0000FF"/>
                </a:solidFill>
              </a:rPr>
              <a:t>cdu</a:t>
            </a:r>
            <a:r>
              <a:rPr lang="en-GB" altLang="x-none" i="1">
                <a:solidFill>
                  <a:srgbClr val="0000FF"/>
                </a:solidFill>
              </a:rPr>
              <a:t>] [input-file] [ output-file]</a:t>
            </a:r>
          </a:p>
          <a:p>
            <a:pPr marL="741363" lvl="1" indent="-284163" defTabSz="457200" eaLnBrk="1" hangingPunct="1">
              <a:buFontTx/>
              <a:buNone/>
              <a:tabLst>
                <a:tab pos="1084263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x-none" b="1">
                <a:solidFill>
                  <a:srgbClr val="0000FF"/>
                </a:solidFill>
                <a:latin typeface="Courier New" charset="0"/>
              </a:rPr>
              <a:t>-c</a:t>
            </a:r>
            <a:r>
              <a:rPr lang="en-GB" altLang="x-none"/>
              <a:t> 	Supersede the </a:t>
            </a:r>
            <a:r>
              <a:rPr lang="en-GB" altLang="x-none" b="1">
                <a:solidFill>
                  <a:srgbClr val="FF0066"/>
                </a:solidFill>
              </a:rPr>
              <a:t>-u</a:t>
            </a:r>
            <a:r>
              <a:rPr lang="en-GB" altLang="x-none"/>
              <a:t> and </a:t>
            </a:r>
            <a:r>
              <a:rPr lang="en-GB" altLang="x-none" b="1">
                <a:solidFill>
                  <a:srgbClr val="FF0066"/>
                </a:solidFill>
              </a:rPr>
              <a:t>-d</a:t>
            </a:r>
            <a:r>
              <a:rPr lang="en-GB" altLang="x-none"/>
              <a:t> options and generate an output report with each line preceded by an occurrence count</a:t>
            </a:r>
          </a:p>
          <a:p>
            <a:pPr marL="741363" lvl="1" indent="-284163" defTabSz="457200" eaLnBrk="1" hangingPunct="1">
              <a:buFontTx/>
              <a:buNone/>
              <a:tabLst>
                <a:tab pos="1084263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x-none" b="1">
                <a:solidFill>
                  <a:srgbClr val="0000FF"/>
                </a:solidFill>
                <a:latin typeface="Courier New" charset="0"/>
              </a:rPr>
              <a:t>-d</a:t>
            </a:r>
            <a:r>
              <a:rPr lang="en-GB" altLang="x-none"/>
              <a:t> 	Write only the duplicated lines</a:t>
            </a:r>
          </a:p>
          <a:p>
            <a:pPr marL="741363" lvl="1" indent="-284163" defTabSz="457200" eaLnBrk="1" hangingPunct="1">
              <a:buFontTx/>
              <a:buNone/>
              <a:tabLst>
                <a:tab pos="1084263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x-none" b="1">
                <a:solidFill>
                  <a:srgbClr val="0000FF"/>
                </a:solidFill>
                <a:latin typeface="Courier New" charset="0"/>
              </a:rPr>
              <a:t>-u</a:t>
            </a:r>
            <a:r>
              <a:rPr lang="en-GB" altLang="x-none"/>
              <a:t> 	Write only those lines which are not duplicated</a:t>
            </a:r>
          </a:p>
          <a:p>
            <a:pPr marL="741363" lvl="1" indent="-284163" defTabSz="457200" eaLnBrk="1" hangingPunct="1">
              <a:tabLst>
                <a:tab pos="1084263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x-none"/>
              <a:t>The default output is the union (combination) of </a:t>
            </a:r>
            <a:r>
              <a:rPr lang="en-GB" altLang="x-none" i="1">
                <a:solidFill>
                  <a:srgbClr val="FF0066"/>
                </a:solidFill>
              </a:rPr>
              <a:t>-d</a:t>
            </a:r>
            <a:r>
              <a:rPr lang="en-GB" altLang="x-none"/>
              <a:t> and </a:t>
            </a:r>
            <a:r>
              <a:rPr lang="en-GB" altLang="x-none" i="1">
                <a:solidFill>
                  <a:srgbClr val="FF0066"/>
                </a:solidFill>
              </a:rPr>
              <a:t>-u</a:t>
            </a:r>
            <a:endParaRPr lang="en-GB" altLang="x-none">
              <a:solidFill>
                <a:srgbClr val="FF0066"/>
              </a:solidFill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>
            <a:extLst>
              <a:ext uri="{FF2B5EF4-FFF2-40B4-BE49-F238E27FC236}">
                <a16:creationId xmlns:a16="http://schemas.microsoft.com/office/drawing/2014/main" id="{4A619DE4-2534-CE45-9D3D-BD578C2A8F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84276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 err="1">
                <a:solidFill>
                  <a:srgbClr val="FF0066"/>
                </a:solidFill>
              </a:rPr>
              <a:t>wc</a:t>
            </a:r>
            <a:r>
              <a:rPr lang="en-US" altLang="x-none" b="1">
                <a:solidFill>
                  <a:srgbClr val="0000FF"/>
                </a:solidFill>
              </a:rPr>
              <a:t>: Counting results</a:t>
            </a:r>
          </a:p>
        </p:txBody>
      </p:sp>
      <p:sp>
        <p:nvSpPr>
          <p:cNvPr id="365571" name="Rectangle 3">
            <a:extLst>
              <a:ext uri="{FF2B5EF4-FFF2-40B4-BE49-F238E27FC236}">
                <a16:creationId xmlns:a16="http://schemas.microsoft.com/office/drawing/2014/main" id="{B2EAF651-587E-C94D-9005-A5FB6FBE22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The word count utility, </a:t>
            </a:r>
            <a:r>
              <a:rPr lang="en-US" altLang="x-none" b="1" err="1">
                <a:solidFill>
                  <a:srgbClr val="FF0066"/>
                </a:solidFill>
              </a:rPr>
              <a:t>wc</a:t>
            </a:r>
            <a:r>
              <a:rPr lang="en-US" altLang="x-none" b="1">
                <a:solidFill>
                  <a:srgbClr val="0000FF"/>
                </a:solidFill>
              </a:rPr>
              <a:t>, counts the number of lines, characters or words</a:t>
            </a:r>
          </a:p>
          <a:p>
            <a:pPr eaLnBrk="1" hangingPunct="1">
              <a:defRPr/>
            </a:pPr>
            <a:r>
              <a:rPr lang="en-US" altLang="x-none"/>
              <a:t>Options:</a:t>
            </a:r>
          </a:p>
          <a:p>
            <a:pPr lvl="1" eaLnBrk="1" hangingPunct="1">
              <a:buFontTx/>
              <a:buNone/>
              <a:defRPr/>
            </a:pPr>
            <a:r>
              <a:rPr lang="en-US" altLang="x-none"/>
              <a:t>	</a:t>
            </a:r>
            <a:r>
              <a:rPr lang="en-US" altLang="x-none" b="1">
                <a:solidFill>
                  <a:srgbClr val="0000FF"/>
                </a:solidFill>
                <a:latin typeface="Courier New" charset="0"/>
              </a:rPr>
              <a:t>-l</a:t>
            </a:r>
            <a:r>
              <a:rPr lang="en-US" altLang="x-none"/>
              <a:t>	Count lines</a:t>
            </a:r>
          </a:p>
          <a:p>
            <a:pPr lvl="1" eaLnBrk="1" hangingPunct="1">
              <a:buFontTx/>
              <a:buNone/>
              <a:defRPr/>
            </a:pPr>
            <a:r>
              <a:rPr lang="en-US" altLang="x-none"/>
              <a:t>	</a:t>
            </a:r>
            <a:r>
              <a:rPr lang="en-US" altLang="x-none" b="1">
                <a:solidFill>
                  <a:srgbClr val="0000FF"/>
                </a:solidFill>
                <a:latin typeface="Courier New" charset="0"/>
              </a:rPr>
              <a:t>-w</a:t>
            </a:r>
            <a:r>
              <a:rPr lang="en-US" altLang="x-none"/>
              <a:t>	Count words</a:t>
            </a:r>
          </a:p>
          <a:p>
            <a:pPr lvl="1" eaLnBrk="1" hangingPunct="1">
              <a:buFontTx/>
              <a:buNone/>
              <a:defRPr/>
            </a:pPr>
            <a:r>
              <a:rPr lang="en-US" altLang="x-none"/>
              <a:t>	</a:t>
            </a:r>
            <a:r>
              <a:rPr lang="en-US" altLang="x-none" b="1">
                <a:solidFill>
                  <a:srgbClr val="0000FF"/>
                </a:solidFill>
                <a:latin typeface="Courier New" charset="0"/>
              </a:rPr>
              <a:t>-c</a:t>
            </a:r>
            <a:r>
              <a:rPr lang="en-US" altLang="x-none"/>
              <a:t>	Count characters</a:t>
            </a:r>
          </a:p>
          <a:p>
            <a:pPr eaLnBrk="1" hangingPunct="1">
              <a:defRPr/>
            </a:pPr>
            <a:r>
              <a:rPr lang="en-US" altLang="x-none"/>
              <a:t>Default: count lines, words and chars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>
            <a:extLst>
              <a:ext uri="{FF2B5EF4-FFF2-40B4-BE49-F238E27FC236}">
                <a16:creationId xmlns:a16="http://schemas.microsoft.com/office/drawing/2014/main" id="{A5355BE3-4542-F143-9505-E32D383397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 err="1">
                <a:solidFill>
                  <a:srgbClr val="FF0066"/>
                </a:solidFill>
              </a:rPr>
              <a:t>wc</a:t>
            </a:r>
            <a:r>
              <a:rPr lang="en-US" altLang="x-none" b="1">
                <a:solidFill>
                  <a:srgbClr val="0000FF"/>
                </a:solidFill>
              </a:rPr>
              <a:t> and </a:t>
            </a:r>
            <a:r>
              <a:rPr lang="en-US" altLang="x-none" b="1" err="1">
                <a:solidFill>
                  <a:srgbClr val="FF0066"/>
                </a:solidFill>
              </a:rPr>
              <a:t>uniq</a:t>
            </a:r>
            <a:r>
              <a:rPr lang="en-US" altLang="x-none" b="1">
                <a:solidFill>
                  <a:srgbClr val="0000FF"/>
                </a:solidFill>
              </a:rPr>
              <a:t> Examples</a:t>
            </a:r>
          </a:p>
        </p:txBody>
      </p:sp>
      <p:sp>
        <p:nvSpPr>
          <p:cNvPr id="367619" name="Text Box 3">
            <a:extLst>
              <a:ext uri="{FF2B5EF4-FFF2-40B4-BE49-F238E27FC236}">
                <a16:creationId xmlns:a16="http://schemas.microsoft.com/office/drawing/2014/main" id="{4DDF37CA-5C9B-3641-8469-6F3A33BAD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438400"/>
            <a:ext cx="7467600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sz="2400" b="1">
                <a:latin typeface="Courier New" charset="0"/>
              </a:rPr>
              <a:t>who | sort | uniq –d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x-none" sz="2400" b="1">
                <a:latin typeface="Courier New" charset="0"/>
              </a:rPr>
              <a:t>wc my_essay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x-none" sz="2400" b="1">
                <a:latin typeface="Courier New" charset="0"/>
              </a:rPr>
              <a:t>who | wc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x-none" sz="2400" b="1">
                <a:latin typeface="Courier New" charset="0"/>
              </a:rPr>
              <a:t>sort file | uniq | wc –l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x-none" sz="2400" b="1">
                <a:latin typeface="Courier New" charset="0"/>
              </a:rPr>
              <a:t>sort file | uniq –d | wc –l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x-none" sz="2400" b="1">
                <a:latin typeface="Courier New" charset="0"/>
              </a:rPr>
              <a:t>sort file | uniq –u | wc -l</a:t>
            </a:r>
            <a:endParaRPr lang="en-US" altLang="x-none" sz="2800">
              <a:latin typeface="Times New Roman" charset="0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>
            <a:extLst>
              <a:ext uri="{FF2B5EF4-FFF2-40B4-BE49-F238E27FC236}">
                <a16:creationId xmlns:a16="http://schemas.microsoft.com/office/drawing/2014/main" id="{4B19D119-2629-4041-ABB5-9F15081828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 lIns="92160" tIns="46080" rIns="92160" bIns="46080"/>
          <a:lstStyle/>
          <a:p>
            <a:pPr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x-none" b="1" err="1">
                <a:solidFill>
                  <a:srgbClr val="FF0000"/>
                </a:solidFill>
              </a:rPr>
              <a:t>tr</a:t>
            </a:r>
            <a:r>
              <a:rPr lang="en-GB" altLang="x-none" b="1">
                <a:solidFill>
                  <a:srgbClr val="0000FF"/>
                </a:solidFill>
              </a:rPr>
              <a:t>: </a:t>
            </a:r>
            <a:r>
              <a:rPr lang="en-GB" altLang="x-none" b="1" err="1">
                <a:solidFill>
                  <a:srgbClr val="0000FF"/>
                </a:solidFill>
              </a:rPr>
              <a:t>TRanslate</a:t>
            </a:r>
            <a:r>
              <a:rPr lang="en-GB" altLang="x-none" b="1">
                <a:solidFill>
                  <a:srgbClr val="0000FF"/>
                </a:solidFill>
              </a:rPr>
              <a:t> Characters</a:t>
            </a:r>
          </a:p>
        </p:txBody>
      </p:sp>
      <p:sp>
        <p:nvSpPr>
          <p:cNvPr id="369667" name="Rectangle 3">
            <a:extLst>
              <a:ext uri="{FF2B5EF4-FFF2-40B4-BE49-F238E27FC236}">
                <a16:creationId xmlns:a16="http://schemas.microsoft.com/office/drawing/2014/main" id="{4466AD74-C81B-104F-BB46-2B896E7479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456613" cy="40386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60" tIns="46080" rIns="92160" bIns="46080"/>
          <a:lstStyle/>
          <a:p>
            <a:pPr eaLnBrk="1" hangingPunct="1">
              <a:tabLst>
                <a:tab pos="1314450" algn="l"/>
              </a:tabLst>
              <a:defRPr/>
            </a:pPr>
            <a:r>
              <a:rPr lang="en-GB" altLang="x-none" sz="2800" b="1">
                <a:solidFill>
                  <a:srgbClr val="0000FF"/>
                </a:solidFill>
              </a:rPr>
              <a:t>Copies standard input to standard output with substitution or deletion of selected characters</a:t>
            </a:r>
          </a:p>
          <a:p>
            <a:pPr eaLnBrk="1" hangingPunct="1">
              <a:tabLst>
                <a:tab pos="1314450" algn="l"/>
              </a:tabLst>
              <a:defRPr/>
            </a:pPr>
            <a:r>
              <a:rPr lang="en-GB" altLang="x-none" sz="2800"/>
              <a:t>Syntax: </a:t>
            </a:r>
            <a:r>
              <a:rPr lang="en-GB" altLang="x-none" sz="2800" i="1" err="1"/>
              <a:t>tr</a:t>
            </a:r>
            <a:r>
              <a:rPr lang="en-GB" altLang="x-none" sz="2800" i="1"/>
              <a:t> [ -</a:t>
            </a:r>
            <a:r>
              <a:rPr lang="en-GB" altLang="x-none" sz="2800" i="1" err="1"/>
              <a:t>cds</a:t>
            </a:r>
            <a:r>
              <a:rPr lang="en-GB" altLang="x-none" sz="2800" i="1"/>
              <a:t> ] [ string1 ] [ string2 ]</a:t>
            </a:r>
          </a:p>
          <a:p>
            <a:pPr lvl="1" eaLnBrk="1" hangingPunct="1">
              <a:buFontTx/>
              <a:buChar char="•"/>
              <a:tabLst>
                <a:tab pos="1314450" algn="l"/>
              </a:tabLst>
              <a:defRPr/>
            </a:pPr>
            <a:r>
              <a:rPr lang="en-GB" altLang="x-none" sz="2400" b="1">
                <a:solidFill>
                  <a:srgbClr val="0000FF"/>
                </a:solidFill>
                <a:latin typeface="Courier New" charset="0"/>
              </a:rPr>
              <a:t>-d</a:t>
            </a:r>
            <a:r>
              <a:rPr lang="en-GB" altLang="x-none" sz="2400"/>
              <a:t>	delete all input characters contained in </a:t>
            </a:r>
            <a:r>
              <a:rPr lang="en-GB" altLang="x-none" sz="2400" i="1"/>
              <a:t>string1</a:t>
            </a:r>
          </a:p>
          <a:p>
            <a:pPr lvl="1" eaLnBrk="1" hangingPunct="1">
              <a:buFontTx/>
              <a:buChar char="•"/>
              <a:tabLst>
                <a:tab pos="1314450" algn="l"/>
              </a:tabLst>
              <a:defRPr/>
            </a:pPr>
            <a:r>
              <a:rPr lang="en-GB" altLang="x-none" sz="2400" b="1">
                <a:solidFill>
                  <a:srgbClr val="0000FF"/>
                </a:solidFill>
                <a:latin typeface="Courier New" charset="0"/>
              </a:rPr>
              <a:t>-c</a:t>
            </a:r>
            <a:r>
              <a:rPr lang="en-GB" altLang="x-none" sz="2400"/>
              <a:t>	complements the characters in </a:t>
            </a:r>
            <a:r>
              <a:rPr lang="en-GB" altLang="x-none" sz="2400" i="1"/>
              <a:t>string1</a:t>
            </a:r>
            <a:r>
              <a:rPr lang="en-GB" altLang="x-none" sz="2400"/>
              <a:t> with respect</a:t>
            </a:r>
            <a:br>
              <a:rPr lang="en-GB" altLang="x-none" sz="2400"/>
            </a:br>
            <a:r>
              <a:rPr lang="en-GB" altLang="x-none" sz="2400"/>
              <a:t>	 to the entire ASCII character set</a:t>
            </a:r>
          </a:p>
          <a:p>
            <a:pPr lvl="1" eaLnBrk="1" hangingPunct="1">
              <a:buFontTx/>
              <a:buChar char="•"/>
              <a:tabLst>
                <a:tab pos="1314450" algn="l"/>
              </a:tabLst>
              <a:defRPr/>
            </a:pPr>
            <a:r>
              <a:rPr lang="en-GB" altLang="x-none" sz="2400" b="1">
                <a:solidFill>
                  <a:srgbClr val="0000FF"/>
                </a:solidFill>
                <a:latin typeface="Courier New" charset="0"/>
              </a:rPr>
              <a:t>-s</a:t>
            </a:r>
            <a:r>
              <a:rPr lang="en-GB" altLang="x-none" sz="2400"/>
              <a:t>	squeeze all strings of repeated output characters</a:t>
            </a:r>
            <a:br>
              <a:rPr lang="en-GB" altLang="x-none" sz="2400"/>
            </a:br>
            <a:r>
              <a:rPr lang="en-GB" altLang="x-none" sz="2400"/>
              <a:t>	in the last operand to single characters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>
            <a:extLst>
              <a:ext uri="{FF2B5EF4-FFF2-40B4-BE49-F238E27FC236}">
                <a16:creationId xmlns:a16="http://schemas.microsoft.com/office/drawing/2014/main" id="{C25F4382-C44C-4F43-8956-B948C36838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084263"/>
          </a:xfrm>
          <a:solidFill>
            <a:srgbClr val="FFFF00"/>
          </a:solidFill>
        </p:spPr>
        <p:txBody>
          <a:bodyPr lIns="0" tIns="0" rIns="0" bIns="0"/>
          <a:lstStyle/>
          <a:p>
            <a:pPr eaLnBrk="1" hangingPunct="1">
              <a:defRPr/>
            </a:pPr>
            <a:r>
              <a:rPr lang="en-US" altLang="x-none" b="1" err="1">
                <a:solidFill>
                  <a:srgbClr val="FF0066"/>
                </a:solidFill>
              </a:rPr>
              <a:t>tr</a:t>
            </a:r>
            <a:r>
              <a:rPr lang="en-US" altLang="x-none" b="1">
                <a:solidFill>
                  <a:srgbClr val="0000FF"/>
                </a:solidFill>
              </a:rPr>
              <a:t> (continued)</a:t>
            </a:r>
          </a:p>
        </p:txBody>
      </p:sp>
      <p:sp>
        <p:nvSpPr>
          <p:cNvPr id="371715" name="Rectangle 3">
            <a:extLst>
              <a:ext uri="{FF2B5EF4-FFF2-40B4-BE49-F238E27FC236}">
                <a16:creationId xmlns:a16="http://schemas.microsoft.com/office/drawing/2014/main" id="{B6F5E6BD-ED6C-5D48-AB97-F64DEA2DD9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534400" cy="51054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60" tIns="46080" rIns="92160" bIns="46080"/>
          <a:lstStyle/>
          <a:p>
            <a:pPr eaLnBrk="1" hangingPunct="1">
              <a:lnSpc>
                <a:spcPct val="90000"/>
              </a:lnSpc>
              <a:defRPr/>
            </a:pPr>
            <a:r>
              <a:rPr lang="en-GB" altLang="x-none" sz="2800" b="1" i="1" err="1">
                <a:solidFill>
                  <a:srgbClr val="0000FF"/>
                </a:solidFill>
              </a:rPr>
              <a:t>tr</a:t>
            </a:r>
            <a:r>
              <a:rPr lang="en-GB" altLang="x-none" sz="2800" b="1">
                <a:solidFill>
                  <a:srgbClr val="0000FF"/>
                </a:solidFill>
              </a:rPr>
              <a:t> reads from standard input.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GB" altLang="x-none" sz="2400"/>
              <a:t>Any character that does not match a character in </a:t>
            </a:r>
            <a:r>
              <a:rPr lang="en-GB" altLang="x-none" sz="2400" i="1"/>
              <a:t>string1</a:t>
            </a:r>
            <a:r>
              <a:rPr lang="en-GB" altLang="x-none" sz="2400"/>
              <a:t> is passed to </a:t>
            </a:r>
            <a:r>
              <a:rPr lang="en-GB" altLang="x-none" sz="2400" i="1"/>
              <a:t>standard output</a:t>
            </a:r>
            <a:r>
              <a:rPr lang="en-GB" altLang="x-none" sz="2400"/>
              <a:t> unchanged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GB" altLang="x-none" sz="2400"/>
              <a:t>Any character that does match a character in </a:t>
            </a:r>
            <a:r>
              <a:rPr lang="en-GB" altLang="x-none" sz="2400" i="1"/>
              <a:t>string1</a:t>
            </a:r>
            <a:r>
              <a:rPr lang="en-GB" altLang="x-none" sz="2400"/>
              <a:t> is translated into the corresponding character in </a:t>
            </a:r>
            <a:r>
              <a:rPr lang="en-GB" altLang="x-none" sz="2400" i="1"/>
              <a:t>string2</a:t>
            </a:r>
            <a:r>
              <a:rPr lang="en-GB" altLang="x-none" sz="2400"/>
              <a:t> and then passed to </a:t>
            </a:r>
            <a:r>
              <a:rPr lang="en-GB" altLang="x-none" sz="2400" i="1"/>
              <a:t>standard output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GB" altLang="x-none" sz="2800"/>
              <a:t>Examples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GB" altLang="x-none" sz="2400" i="1" err="1"/>
              <a:t>tr</a:t>
            </a:r>
            <a:r>
              <a:rPr lang="en-GB" altLang="x-none" sz="2400" i="1"/>
              <a:t> s z</a:t>
            </a:r>
            <a:r>
              <a:rPr lang="en-GB" altLang="x-none" sz="2400"/>
              <a:t> 		replaces all instances of </a:t>
            </a:r>
            <a:r>
              <a:rPr lang="en-GB" altLang="x-none" sz="2400" i="1"/>
              <a:t>s</a:t>
            </a:r>
            <a:r>
              <a:rPr lang="en-GB" altLang="x-none" sz="2400"/>
              <a:t> with z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GB" altLang="x-none" sz="2400" i="1" err="1"/>
              <a:t>tr</a:t>
            </a:r>
            <a:r>
              <a:rPr lang="en-GB" altLang="x-none" sz="2400" i="1"/>
              <a:t> so </a:t>
            </a:r>
            <a:r>
              <a:rPr lang="en-GB" altLang="x-none" sz="2400" i="1" err="1"/>
              <a:t>zx</a:t>
            </a:r>
            <a:r>
              <a:rPr lang="en-GB" altLang="x-none" sz="2400"/>
              <a:t> 		replaces all instances of </a:t>
            </a:r>
            <a:r>
              <a:rPr lang="en-GB" altLang="x-none" sz="2400" i="1"/>
              <a:t>s</a:t>
            </a:r>
            <a:r>
              <a:rPr lang="en-GB" altLang="x-none" sz="2400"/>
              <a:t> with </a:t>
            </a:r>
            <a:r>
              <a:rPr lang="en-GB" altLang="x-none" sz="2400" i="1"/>
              <a:t>z</a:t>
            </a:r>
            <a:r>
              <a:rPr lang="en-GB" altLang="x-none" sz="2400"/>
              <a:t> and </a:t>
            </a:r>
            <a:r>
              <a:rPr lang="en-GB" altLang="x-none" sz="2400" i="1"/>
              <a:t>o</a:t>
            </a:r>
            <a:r>
              <a:rPr lang="en-GB" altLang="x-none" sz="2400"/>
              <a:t> 				with </a:t>
            </a:r>
            <a:r>
              <a:rPr lang="en-GB" altLang="x-none" sz="2400" i="1"/>
              <a:t>x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GB" altLang="x-none" sz="2400" b="1" i="1" err="1">
                <a:solidFill>
                  <a:srgbClr val="0000FF"/>
                </a:solidFill>
              </a:rPr>
              <a:t>tr</a:t>
            </a:r>
            <a:r>
              <a:rPr lang="en-GB" altLang="x-none" sz="2400" b="1" i="1">
                <a:solidFill>
                  <a:srgbClr val="0000FF"/>
                </a:solidFill>
              </a:rPr>
              <a:t> a-z A-Z</a:t>
            </a:r>
            <a:r>
              <a:rPr lang="en-GB" altLang="x-none" sz="2400"/>
              <a:t>	replaces all lower case characters with 				upper case characters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GB" altLang="x-none" sz="2400" i="1" err="1"/>
              <a:t>tr</a:t>
            </a:r>
            <a:r>
              <a:rPr lang="en-GB" altLang="x-none" sz="2400" i="1"/>
              <a:t> –d a-c	</a:t>
            </a:r>
            <a:r>
              <a:rPr lang="en-GB" altLang="x-none" sz="2400"/>
              <a:t>deletes all a-c characters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>
            <a:extLst>
              <a:ext uri="{FF2B5EF4-FFF2-40B4-BE49-F238E27FC236}">
                <a16:creationId xmlns:a16="http://schemas.microsoft.com/office/drawing/2014/main" id="{7EE427C1-03C0-F943-974A-618EF1C21D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 err="1">
                <a:solidFill>
                  <a:srgbClr val="FF0066"/>
                </a:solidFill>
              </a:rPr>
              <a:t>tr</a:t>
            </a:r>
            <a:r>
              <a:rPr lang="en-US" altLang="x-none" b="1">
                <a:solidFill>
                  <a:srgbClr val="0000FF"/>
                </a:solidFill>
              </a:rPr>
              <a:t> uses</a:t>
            </a:r>
          </a:p>
        </p:txBody>
      </p:sp>
      <p:sp>
        <p:nvSpPr>
          <p:cNvPr id="373763" name="Rectangle 3">
            <a:extLst>
              <a:ext uri="{FF2B5EF4-FFF2-40B4-BE49-F238E27FC236}">
                <a16:creationId xmlns:a16="http://schemas.microsoft.com/office/drawing/2014/main" id="{B4C71F83-022B-C544-803A-68DAB2EF8F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x-none"/>
              <a:t>Change delimiter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/>
              <a:t>	</a:t>
            </a:r>
            <a:r>
              <a:rPr lang="en-US" altLang="x-none" sz="2400" b="1" err="1">
                <a:latin typeface="Courier New" charset="0"/>
              </a:rPr>
              <a:t>tr</a:t>
            </a:r>
            <a:r>
              <a:rPr lang="en-US" altLang="x-none" sz="2400" b="1">
                <a:latin typeface="Courier New" charset="0"/>
              </a:rPr>
              <a:t> ‘|’ ‘:’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/>
              <a:t>Rewrite numbers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sz="2400" b="1"/>
              <a:t>	</a:t>
            </a:r>
            <a:r>
              <a:rPr lang="en-US" altLang="x-none" sz="2400" b="1" err="1">
                <a:latin typeface="Courier New" charset="0"/>
              </a:rPr>
              <a:t>tr</a:t>
            </a:r>
            <a:r>
              <a:rPr lang="en-US" altLang="x-none" sz="2400" b="1">
                <a:latin typeface="Courier New" charset="0"/>
              </a:rPr>
              <a:t> ,. .,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b="1">
                <a:solidFill>
                  <a:srgbClr val="0000FF"/>
                </a:solidFill>
              </a:rPr>
              <a:t>Import DOS files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sz="2400" b="1">
                <a:solidFill>
                  <a:srgbClr val="0000FF"/>
                </a:solidFill>
              </a:rPr>
              <a:t>	</a:t>
            </a:r>
            <a:r>
              <a:rPr lang="en-US" altLang="x-none" sz="2400" b="1" err="1">
                <a:solidFill>
                  <a:srgbClr val="0000FF"/>
                </a:solidFill>
                <a:latin typeface="Courier New" charset="0"/>
              </a:rPr>
              <a:t>tr</a:t>
            </a:r>
            <a:r>
              <a:rPr lang="en-US" altLang="x-none" sz="2400" b="1">
                <a:solidFill>
                  <a:srgbClr val="0000FF"/>
                </a:solidFill>
                <a:latin typeface="Courier New" charset="0"/>
              </a:rPr>
              <a:t> –d ’\r’ &lt; </a:t>
            </a:r>
            <a:r>
              <a:rPr lang="en-US" altLang="x-none" sz="2400" b="1" err="1">
                <a:solidFill>
                  <a:srgbClr val="0000FF"/>
                </a:solidFill>
                <a:latin typeface="Courier New" charset="0"/>
              </a:rPr>
              <a:t>dos_file</a:t>
            </a:r>
            <a:endParaRPr lang="en-US" altLang="x-none" sz="2400" b="1">
              <a:solidFill>
                <a:srgbClr val="0000FF"/>
              </a:solidFill>
              <a:latin typeface="Courier New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/>
              <a:t>Find printable ASCII in a binary file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/>
              <a:t>	</a:t>
            </a:r>
            <a:r>
              <a:rPr lang="en-US" altLang="x-none" sz="2400" b="1" err="1">
                <a:latin typeface="Courier New" charset="0"/>
              </a:rPr>
              <a:t>tr</a:t>
            </a:r>
            <a:r>
              <a:rPr lang="en-US" altLang="x-none" sz="2400" b="1">
                <a:latin typeface="Courier New" charset="0"/>
              </a:rPr>
              <a:t> –cd ’\na-zA-Z0-9 ’ &lt; </a:t>
            </a:r>
            <a:r>
              <a:rPr lang="en-US" altLang="x-none" sz="2400" b="1" err="1">
                <a:latin typeface="Courier New" charset="0"/>
              </a:rPr>
              <a:t>binary_file</a:t>
            </a:r>
            <a:endParaRPr lang="en-US" altLang="x-none" sz="2400" b="1">
              <a:latin typeface="Courier New" charset="0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5" name="Rectangle 3">
            <a:extLst>
              <a:ext uri="{FF2B5EF4-FFF2-40B4-BE49-F238E27FC236}">
                <a16:creationId xmlns:a16="http://schemas.microsoft.com/office/drawing/2014/main" id="{0098E9E2-6DC3-DD43-9436-BACCAF5855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981075"/>
            <a:ext cx="7772400" cy="464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sz="2800" b="1">
                <a:solidFill>
                  <a:srgbClr val="0000FF"/>
                </a:solidFill>
              </a:rPr>
              <a:t>Basic UNIX Commands</a:t>
            </a:r>
          </a:p>
          <a:p>
            <a:pPr lvl="1" eaLnBrk="1" hangingPunct="1">
              <a:defRPr/>
            </a:pPr>
            <a:r>
              <a:rPr lang="en-US" altLang="x-none" sz="2400" b="1">
                <a:solidFill>
                  <a:srgbClr val="0000FF"/>
                </a:solidFill>
              </a:rPr>
              <a:t>Files: </a:t>
            </a:r>
            <a:r>
              <a:rPr lang="en-US" altLang="x-none" sz="2400" b="1" err="1">
                <a:solidFill>
                  <a:srgbClr val="FF0066"/>
                </a:solidFill>
              </a:rPr>
              <a:t>rm</a:t>
            </a:r>
            <a:r>
              <a:rPr lang="en-US" altLang="x-none" sz="2400" b="1">
                <a:solidFill>
                  <a:srgbClr val="0000FF"/>
                </a:solidFill>
              </a:rPr>
              <a:t>, </a:t>
            </a:r>
            <a:r>
              <a:rPr lang="en-US" altLang="x-none" sz="2400" b="1" err="1">
                <a:solidFill>
                  <a:srgbClr val="FF0066"/>
                </a:solidFill>
              </a:rPr>
              <a:t>cp</a:t>
            </a:r>
            <a:r>
              <a:rPr lang="en-US" altLang="x-none" sz="2400" b="1">
                <a:solidFill>
                  <a:srgbClr val="0000FF"/>
                </a:solidFill>
              </a:rPr>
              <a:t>, </a:t>
            </a:r>
            <a:r>
              <a:rPr lang="en-US" altLang="x-none" sz="2400" b="1">
                <a:solidFill>
                  <a:srgbClr val="FF0066"/>
                </a:solidFill>
              </a:rPr>
              <a:t>mv</a:t>
            </a:r>
            <a:r>
              <a:rPr lang="en-US" altLang="x-none" sz="2400" b="1">
                <a:solidFill>
                  <a:srgbClr val="0000FF"/>
                </a:solidFill>
              </a:rPr>
              <a:t>, </a:t>
            </a:r>
            <a:r>
              <a:rPr lang="en-US" altLang="x-none" sz="2400" b="1">
                <a:solidFill>
                  <a:srgbClr val="FF0066"/>
                </a:solidFill>
              </a:rPr>
              <a:t>ls</a:t>
            </a:r>
            <a:r>
              <a:rPr lang="en-US" altLang="x-none" sz="2400" b="1">
                <a:solidFill>
                  <a:srgbClr val="0000FF"/>
                </a:solidFill>
              </a:rPr>
              <a:t>, </a:t>
            </a:r>
            <a:r>
              <a:rPr lang="en-US" altLang="x-none" sz="2400" b="1">
                <a:solidFill>
                  <a:srgbClr val="FF0066"/>
                </a:solidFill>
              </a:rPr>
              <a:t>ln</a:t>
            </a:r>
          </a:p>
          <a:p>
            <a:pPr lvl="1" eaLnBrk="1" hangingPunct="1">
              <a:defRPr/>
            </a:pPr>
            <a:r>
              <a:rPr lang="en-US" altLang="x-none" sz="2400" b="1">
                <a:solidFill>
                  <a:srgbClr val="0000FF"/>
                </a:solidFill>
              </a:rPr>
              <a:t>Processes: </a:t>
            </a:r>
            <a:r>
              <a:rPr lang="en-US" altLang="x-none" sz="2400" b="1" err="1">
                <a:solidFill>
                  <a:srgbClr val="FF0066"/>
                </a:solidFill>
              </a:rPr>
              <a:t>ps</a:t>
            </a:r>
            <a:r>
              <a:rPr lang="en-US" altLang="x-none" sz="2400" b="1">
                <a:solidFill>
                  <a:srgbClr val="0000FF"/>
                </a:solidFill>
              </a:rPr>
              <a:t>, </a:t>
            </a:r>
            <a:r>
              <a:rPr lang="en-US" altLang="x-none" sz="2400" b="1">
                <a:solidFill>
                  <a:srgbClr val="FF0066"/>
                </a:solidFill>
              </a:rPr>
              <a:t>kill</a:t>
            </a:r>
          </a:p>
          <a:p>
            <a:pPr eaLnBrk="1" hangingPunct="1">
              <a:defRPr/>
            </a:pPr>
            <a:r>
              <a:rPr lang="en-US" altLang="x-none" sz="2800" b="1">
                <a:solidFill>
                  <a:srgbClr val="0000FF"/>
                </a:solidFill>
              </a:rPr>
              <a:t>Unix Filters</a:t>
            </a:r>
          </a:p>
          <a:p>
            <a:pPr lvl="1" eaLnBrk="1" hangingPunct="1">
              <a:defRPr/>
            </a:pPr>
            <a:r>
              <a:rPr lang="en-US" altLang="x-none" sz="2400" b="1">
                <a:solidFill>
                  <a:srgbClr val="FF0066"/>
                </a:solidFill>
              </a:rPr>
              <a:t>cat</a:t>
            </a:r>
            <a:r>
              <a:rPr lang="en-US" altLang="x-none" sz="2400"/>
              <a:t>, </a:t>
            </a:r>
            <a:r>
              <a:rPr lang="en-US" altLang="x-none" sz="2400" b="1">
                <a:solidFill>
                  <a:srgbClr val="FF0066"/>
                </a:solidFill>
              </a:rPr>
              <a:t>head</a:t>
            </a:r>
            <a:r>
              <a:rPr lang="en-US" altLang="x-none" sz="2400"/>
              <a:t>, </a:t>
            </a:r>
            <a:r>
              <a:rPr lang="en-US" altLang="x-none" sz="2400" b="1">
                <a:solidFill>
                  <a:srgbClr val="FF0066"/>
                </a:solidFill>
              </a:rPr>
              <a:t>tail</a:t>
            </a:r>
            <a:r>
              <a:rPr lang="en-US" altLang="x-none" sz="2400"/>
              <a:t>, tee, </a:t>
            </a:r>
            <a:r>
              <a:rPr lang="en-US" altLang="x-none" sz="2400" b="1" err="1">
                <a:solidFill>
                  <a:srgbClr val="FF0066"/>
                </a:solidFill>
              </a:rPr>
              <a:t>wc</a:t>
            </a:r>
            <a:endParaRPr lang="en-US" altLang="x-none" sz="2400" b="1">
              <a:solidFill>
                <a:srgbClr val="FF0066"/>
              </a:solidFill>
            </a:endParaRPr>
          </a:p>
          <a:p>
            <a:pPr lvl="1" eaLnBrk="1" hangingPunct="1">
              <a:defRPr/>
            </a:pPr>
            <a:r>
              <a:rPr lang="en-US" altLang="x-none" sz="2400" b="1">
                <a:solidFill>
                  <a:srgbClr val="FF0066"/>
                </a:solidFill>
              </a:rPr>
              <a:t>cut</a:t>
            </a:r>
            <a:r>
              <a:rPr lang="en-US" altLang="x-none" sz="2400"/>
              <a:t>, paste</a:t>
            </a:r>
          </a:p>
          <a:p>
            <a:pPr lvl="1" eaLnBrk="1" hangingPunct="1">
              <a:defRPr/>
            </a:pPr>
            <a:r>
              <a:rPr lang="en-US" altLang="x-none" sz="2400" b="1">
                <a:solidFill>
                  <a:srgbClr val="FF0066"/>
                </a:solidFill>
              </a:rPr>
              <a:t>find</a:t>
            </a:r>
          </a:p>
          <a:p>
            <a:pPr lvl="1" eaLnBrk="1" hangingPunct="1">
              <a:defRPr/>
            </a:pPr>
            <a:r>
              <a:rPr lang="en-US" altLang="x-none" sz="2400" b="1">
                <a:solidFill>
                  <a:srgbClr val="FF0066"/>
                </a:solidFill>
              </a:rPr>
              <a:t>sort</a:t>
            </a:r>
            <a:r>
              <a:rPr lang="en-US" altLang="x-none" sz="2400"/>
              <a:t>, </a:t>
            </a:r>
            <a:r>
              <a:rPr lang="en-US" altLang="x-none" sz="2400" b="1" err="1">
                <a:solidFill>
                  <a:srgbClr val="FF0066"/>
                </a:solidFill>
              </a:rPr>
              <a:t>uniq</a:t>
            </a:r>
            <a:endParaRPr lang="en-US" altLang="x-none" sz="2400" b="1">
              <a:solidFill>
                <a:srgbClr val="FF0066"/>
              </a:solidFill>
            </a:endParaRPr>
          </a:p>
          <a:p>
            <a:pPr lvl="1" eaLnBrk="1" hangingPunct="1">
              <a:defRPr/>
            </a:pPr>
            <a:r>
              <a:rPr lang="en-US" altLang="x-none" sz="2400" b="1" err="1">
                <a:solidFill>
                  <a:srgbClr val="FF0066"/>
                </a:solidFill>
              </a:rPr>
              <a:t>comm</a:t>
            </a:r>
            <a:r>
              <a:rPr lang="en-US" altLang="x-none" sz="2400"/>
              <a:t>, </a:t>
            </a:r>
            <a:r>
              <a:rPr lang="en-US" altLang="x-none" sz="2400" b="1">
                <a:solidFill>
                  <a:srgbClr val="FF0066"/>
                </a:solidFill>
              </a:rPr>
              <a:t>diff</a:t>
            </a:r>
            <a:r>
              <a:rPr lang="en-US" altLang="x-none" sz="2400"/>
              <a:t>, </a:t>
            </a:r>
            <a:r>
              <a:rPr lang="en-US" altLang="x-none" sz="2400" err="1"/>
              <a:t>cmp</a:t>
            </a:r>
            <a:endParaRPr lang="en-US" altLang="x-none" sz="2400"/>
          </a:p>
          <a:p>
            <a:pPr lvl="1" eaLnBrk="1" hangingPunct="1">
              <a:defRPr/>
            </a:pPr>
            <a:r>
              <a:rPr lang="en-US" altLang="x-none" sz="2400" b="1" err="1">
                <a:solidFill>
                  <a:srgbClr val="FF0066"/>
                </a:solidFill>
              </a:rPr>
              <a:t>tr</a:t>
            </a:r>
            <a:endParaRPr lang="en-US" altLang="x-none" sz="2400" b="1">
              <a:solidFill>
                <a:srgbClr val="FF0066"/>
              </a:solidFill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1" name="Rectangle 3">
            <a:extLst>
              <a:ext uri="{FF2B5EF4-FFF2-40B4-BE49-F238E27FC236}">
                <a16:creationId xmlns:a16="http://schemas.microsoft.com/office/drawing/2014/main" id="{22D5787E-7023-8C4D-965F-F402355617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191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x-none" b="1">
                <a:solidFill>
                  <a:srgbClr val="0000FF"/>
                </a:solidFill>
              </a:rPr>
              <a:t>Regular Expressions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x-none"/>
              <a:t>Allow you to search for text in files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x-none" b="1">
                <a:solidFill>
                  <a:srgbClr val="FF0000"/>
                </a:solidFill>
              </a:rPr>
              <a:t>grep</a:t>
            </a:r>
            <a:r>
              <a:rPr lang="en-US" altLang="x-none"/>
              <a:t> command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x-none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b="1">
                <a:solidFill>
                  <a:srgbClr val="0000FF"/>
                </a:solidFill>
              </a:rPr>
              <a:t>Stream </a:t>
            </a:r>
            <a:r>
              <a:rPr lang="en-US" altLang="x-none" b="1" i="1">
                <a:solidFill>
                  <a:srgbClr val="0000FF"/>
                </a:solidFill>
              </a:rPr>
              <a:t>manipulation</a:t>
            </a:r>
            <a:r>
              <a:rPr lang="en-US" altLang="x-none" b="1">
                <a:solidFill>
                  <a:srgbClr val="0000FF"/>
                </a:solidFill>
              </a:rPr>
              <a:t>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x-none" b="1" err="1">
                <a:solidFill>
                  <a:srgbClr val="FF0000"/>
                </a:solidFill>
              </a:rPr>
              <a:t>sed</a:t>
            </a:r>
            <a:endParaRPr lang="en-US" altLang="x-none" sz="200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x-none" b="1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>
            <a:extLst>
              <a:ext uri="{FF2B5EF4-FFF2-40B4-BE49-F238E27FC236}">
                <a16:creationId xmlns:a16="http://schemas.microsoft.com/office/drawing/2014/main" id="{70AFB1D0-B031-1740-8639-B7584ED741E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2286000"/>
            <a:ext cx="9144000" cy="1143000"/>
          </a:xfrm>
          <a:solidFill>
            <a:srgbClr val="FFFF00"/>
          </a:solidFill>
        </p:spPr>
        <p:txBody>
          <a:bodyPr anchor="ctr"/>
          <a:lstStyle/>
          <a:p>
            <a:pPr eaLnBrk="1" hangingPunct="1">
              <a:defRPr/>
            </a:pPr>
            <a:r>
              <a:rPr lang="en-US" altLang="x-none" sz="4400" b="1">
                <a:solidFill>
                  <a:srgbClr val="0000FF"/>
                </a:solidFill>
              </a:rPr>
              <a:t>Regular Expressions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1767</TotalTime>
  <Words>6872</Words>
  <Application>Microsoft Macintosh PowerPoint</Application>
  <PresentationFormat>Affichage à l'écran (4:3)</PresentationFormat>
  <Paragraphs>1662</Paragraphs>
  <Slides>188</Slides>
  <Notes>177</Notes>
  <HiddenSlides>11</HiddenSlides>
  <MMClips>0</MMClips>
  <ScaleCrop>false</ScaleCrop>
  <HeadingPairs>
    <vt:vector size="8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2</vt:i4>
      </vt:variant>
      <vt:variant>
        <vt:lpstr>Titres des diapositives</vt:lpstr>
      </vt:variant>
      <vt:variant>
        <vt:i4>188</vt:i4>
      </vt:variant>
    </vt:vector>
  </HeadingPairs>
  <TitlesOfParts>
    <vt:vector size="202" baseType="lpstr">
      <vt:lpstr>Arial Unicode MS</vt:lpstr>
      <vt:lpstr>Arial</vt:lpstr>
      <vt:lpstr>Chalkboard</vt:lpstr>
      <vt:lpstr>Courier</vt:lpstr>
      <vt:lpstr>Courier New</vt:lpstr>
      <vt:lpstr>Helvetica</vt:lpstr>
      <vt:lpstr>ＭＳ Ｐゴシック</vt:lpstr>
      <vt:lpstr>Symbol</vt:lpstr>
      <vt:lpstr>Times</vt:lpstr>
      <vt:lpstr>Times New Roman</vt:lpstr>
      <vt:lpstr>Wingdings</vt:lpstr>
      <vt:lpstr>Default Design</vt:lpstr>
      <vt:lpstr>Document</vt:lpstr>
      <vt:lpstr>Micrografx FlowCharter 7 Document</vt:lpstr>
      <vt:lpstr>Introduction to UNIX</vt:lpstr>
      <vt:lpstr>Objective</vt:lpstr>
      <vt:lpstr>Présentation PowerPoint</vt:lpstr>
      <vt:lpstr>Course Outline</vt:lpstr>
      <vt:lpstr>Course Outline</vt:lpstr>
      <vt:lpstr>The UNIX Philosophy</vt:lpstr>
      <vt:lpstr>Présentation PowerPoint</vt:lpstr>
      <vt:lpstr>Présentation PowerPoint</vt:lpstr>
      <vt:lpstr>Présentation PowerPoint</vt:lpstr>
      <vt:lpstr>Présentation PowerPoint</vt:lpstr>
      <vt:lpstr>Course Outline</vt:lpstr>
      <vt:lpstr>UNIX Highlights / Contributions</vt:lpstr>
      <vt:lpstr>The Operating System</vt:lpstr>
      <vt:lpstr>Kernel Basics</vt:lpstr>
      <vt:lpstr>UNIX Structural Layout</vt:lpstr>
      <vt:lpstr>Kernel Subsystems</vt:lpstr>
      <vt:lpstr>System Calls</vt:lpstr>
      <vt:lpstr>Logging In</vt:lpstr>
      <vt:lpstr>Remote Login</vt:lpstr>
      <vt:lpstr>Unix System Structure</vt:lpstr>
      <vt:lpstr>Kernel Subsystems</vt:lpstr>
      <vt:lpstr>What is a shell?</vt:lpstr>
      <vt:lpstr>Most Commonly Used Shells</vt:lpstr>
      <vt:lpstr>Shell Interactive Use</vt:lpstr>
      <vt:lpstr>Shell Scripting</vt:lpstr>
      <vt:lpstr>Simple Commands</vt:lpstr>
      <vt:lpstr>A simple example</vt:lpstr>
      <vt:lpstr>Getting Help on UNIX</vt:lpstr>
      <vt:lpstr>Example Man Page</vt:lpstr>
      <vt:lpstr>Fundamentals of Security</vt:lpstr>
      <vt:lpstr>How are Users &amp; Groups used?</vt:lpstr>
      <vt:lpstr>A simple example</vt:lpstr>
      <vt:lpstr>The UNIX File Hierarchy</vt:lpstr>
      <vt:lpstr>Hierarchies are Ubiquitous</vt:lpstr>
      <vt:lpstr>Definition: Filename</vt:lpstr>
      <vt:lpstr>Definition: Directory</vt:lpstr>
      <vt:lpstr>Definition: Pathname</vt:lpstr>
      <vt:lpstr>Definition: Working Directory</vt:lpstr>
      <vt:lpstr>Definition: Relative Pathname</vt:lpstr>
      <vt:lpstr>Files and Directories</vt:lpstr>
      <vt:lpstr>Tilde (~) Expansion</vt:lpstr>
      <vt:lpstr>Printing File Contents</vt:lpstr>
      <vt:lpstr>Common Utilities for Managing files and directories</vt:lpstr>
      <vt:lpstr>File Permissions</vt:lpstr>
      <vt:lpstr>Directory permissions</vt:lpstr>
      <vt:lpstr>Utilities for Manipulating file attributes</vt:lpstr>
      <vt:lpstr>chmod command</vt:lpstr>
      <vt:lpstr>Redirection</vt:lpstr>
      <vt:lpstr>Redirection of input/ouput</vt:lpstr>
      <vt:lpstr>Using Devices</vt:lpstr>
      <vt:lpstr>Symbolic links</vt:lpstr>
      <vt:lpstr>Tree Walking</vt:lpstr>
      <vt:lpstr>find utility</vt:lpstr>
      <vt:lpstr>find: actions</vt:lpstr>
      <vt:lpstr>find Examples</vt:lpstr>
      <vt:lpstr>Présentation PowerPoint</vt:lpstr>
      <vt:lpstr>diff: comparing two files</vt:lpstr>
      <vt:lpstr>Course Outline</vt:lpstr>
      <vt:lpstr>Background Jobs</vt:lpstr>
      <vt:lpstr>Program Arguments</vt:lpstr>
      <vt:lpstr>Ending a process</vt:lpstr>
      <vt:lpstr>Process Information Maintained</vt:lpstr>
      <vt:lpstr>Environment of a Process</vt:lpstr>
      <vt:lpstr>The PATH environment variable</vt:lpstr>
      <vt:lpstr>Having “.” In Your Path</vt:lpstr>
      <vt:lpstr>Shell Variables</vt:lpstr>
      <vt:lpstr>Variables (con’t)</vt:lpstr>
      <vt:lpstr>Environmental Variables</vt:lpstr>
      <vt:lpstr>Inter-process Communication</vt:lpstr>
      <vt:lpstr>Process Subsystem utilities</vt:lpstr>
      <vt:lpstr>Pipes</vt:lpstr>
      <vt:lpstr>Pipes</vt:lpstr>
      <vt:lpstr>Pipes (2)</vt:lpstr>
      <vt:lpstr>File Approach</vt:lpstr>
      <vt:lpstr>More about Pipes</vt:lpstr>
      <vt:lpstr>Pipelines</vt:lpstr>
      <vt:lpstr>Introduction to Filters</vt:lpstr>
      <vt:lpstr>Examples of Filters</vt:lpstr>
      <vt:lpstr>cat: The simplest filter</vt:lpstr>
      <vt:lpstr>head</vt:lpstr>
      <vt:lpstr>tail</vt:lpstr>
      <vt:lpstr>head and tail examples</vt:lpstr>
      <vt:lpstr>Unix Text Files: Delimited Data</vt:lpstr>
      <vt:lpstr>cut: select columns</vt:lpstr>
      <vt:lpstr>cut examples</vt:lpstr>
      <vt:lpstr>paste: join columns</vt:lpstr>
      <vt:lpstr>paste example</vt:lpstr>
      <vt:lpstr>sort: Sort lines of a file</vt:lpstr>
      <vt:lpstr>sort: Options</vt:lpstr>
      <vt:lpstr>sort Examples</vt:lpstr>
      <vt:lpstr>uniq: list UNIQue items</vt:lpstr>
      <vt:lpstr>wc: Counting results</vt:lpstr>
      <vt:lpstr>wc and uniq Examples</vt:lpstr>
      <vt:lpstr>tr: TRanslate Characters</vt:lpstr>
      <vt:lpstr>tr (continued)</vt:lpstr>
      <vt:lpstr>tr uses</vt:lpstr>
      <vt:lpstr>Présentation PowerPoint</vt:lpstr>
      <vt:lpstr>Présentation PowerPoint</vt:lpstr>
      <vt:lpstr>Regular Expressions</vt:lpstr>
      <vt:lpstr>What Is a Regular Expression?</vt:lpstr>
      <vt:lpstr>Regular Expressions</vt:lpstr>
      <vt:lpstr>Présentation PowerPoint</vt:lpstr>
      <vt:lpstr>Regular Expressions</vt:lpstr>
      <vt:lpstr>Regular Expressions</vt:lpstr>
      <vt:lpstr>Character Classes</vt:lpstr>
      <vt:lpstr>Negated Character Classes</vt:lpstr>
      <vt:lpstr>More About Character Classes</vt:lpstr>
      <vt:lpstr>Named Character Classes</vt:lpstr>
      <vt:lpstr>Anchors</vt:lpstr>
      <vt:lpstr>Présentation PowerPoint</vt:lpstr>
      <vt:lpstr>Repetition</vt:lpstr>
      <vt:lpstr>Présentation PowerPoint</vt:lpstr>
      <vt:lpstr>Match length</vt:lpstr>
      <vt:lpstr>Repetition Ranges</vt:lpstr>
      <vt:lpstr>Subexpressions</vt:lpstr>
      <vt:lpstr>grep</vt:lpstr>
      <vt:lpstr>Présentation PowerPoint</vt:lpstr>
      <vt:lpstr> Protecting Regex Metacharacters</vt:lpstr>
      <vt:lpstr>Escaping Special Characters</vt:lpstr>
      <vt:lpstr>grep: Backreferences</vt:lpstr>
      <vt:lpstr>grep Family</vt:lpstr>
      <vt:lpstr>grep Examples</vt:lpstr>
      <vt:lpstr>Présentation PowerPoint</vt:lpstr>
      <vt:lpstr>sed: Stream-oriented, Non-Interactive, Text Editor</vt:lpstr>
      <vt:lpstr>sed Architecture</vt:lpstr>
      <vt:lpstr>Scripts</vt:lpstr>
      <vt:lpstr>sed Flow of Control</vt:lpstr>
      <vt:lpstr>sed Syntax</vt:lpstr>
      <vt:lpstr>sed Commands</vt:lpstr>
      <vt:lpstr>Commands</vt:lpstr>
      <vt:lpstr>Address and Command Examples</vt:lpstr>
      <vt:lpstr>sed Commands</vt:lpstr>
      <vt:lpstr>Substitute</vt:lpstr>
      <vt:lpstr>Substitute Examples</vt:lpstr>
      <vt:lpstr>Replacement Patterns</vt:lpstr>
      <vt:lpstr>Replacement Pattern Examples</vt:lpstr>
      <vt:lpstr>sed Advantages</vt:lpstr>
      <vt:lpstr>sed  Drawbacks </vt:lpstr>
      <vt:lpstr>sed  example </vt:lpstr>
      <vt:lpstr>Course Outline</vt:lpstr>
      <vt:lpstr>What is a shell?</vt:lpstr>
      <vt:lpstr>Most Commonly Used Shells</vt:lpstr>
      <vt:lpstr>Ways to use the shell</vt:lpstr>
      <vt:lpstr>Review: UNIX Programs</vt:lpstr>
      <vt:lpstr>Shell Scripts</vt:lpstr>
      <vt:lpstr>Shell Scripts</vt:lpstr>
      <vt:lpstr>Simple Example</vt:lpstr>
      <vt:lpstr>Présentation PowerPoint</vt:lpstr>
      <vt:lpstr>Simple Commands</vt:lpstr>
      <vt:lpstr>Background Commands</vt:lpstr>
      <vt:lpstr>Redirection of input/ouput</vt:lpstr>
      <vt:lpstr>Multiple Redirection</vt:lpstr>
      <vt:lpstr>Shell Variables</vt:lpstr>
      <vt:lpstr>Variable Example</vt:lpstr>
      <vt:lpstr>Example with Parameters</vt:lpstr>
      <vt:lpstr>Special Parameters</vt:lpstr>
      <vt:lpstr>Command Substitution</vt:lpstr>
      <vt:lpstr>File name expansion</vt:lpstr>
      <vt:lpstr>Boolean Operators</vt:lpstr>
      <vt:lpstr>Control Structures</vt:lpstr>
      <vt:lpstr>What is an expression?</vt:lpstr>
      <vt:lpstr>Examples</vt:lpstr>
      <vt:lpstr>test Summary</vt:lpstr>
      <vt:lpstr>Arithmetic</vt:lpstr>
      <vt:lpstr>Control Structures Summary</vt:lpstr>
      <vt:lpstr>for loops</vt:lpstr>
      <vt:lpstr>for loops</vt:lpstr>
      <vt:lpstr>Case statement</vt:lpstr>
      <vt:lpstr>Case Example</vt:lpstr>
      <vt:lpstr>Case Options</vt:lpstr>
      <vt:lpstr>Types of Commands</vt:lpstr>
      <vt:lpstr>Course Outline</vt:lpstr>
      <vt:lpstr>Parsing and Quoting</vt:lpstr>
      <vt:lpstr>Shell Comments</vt:lpstr>
      <vt:lpstr>Special Characters</vt:lpstr>
      <vt:lpstr>Token Types</vt:lpstr>
      <vt:lpstr>Operator Tokens</vt:lpstr>
      <vt:lpstr>Shell Quoting</vt:lpstr>
      <vt:lpstr>Quoting Examples</vt:lpstr>
      <vt:lpstr>Simple Commands</vt:lpstr>
      <vt:lpstr>Word Splitting</vt:lpstr>
      <vt:lpstr>Word Splitting Examples</vt:lpstr>
      <vt:lpstr>Script Examples</vt:lpstr>
      <vt:lpstr>Rename files</vt:lpstr>
      <vt:lpstr>Remove DOS Carriage Returns</vt:lpstr>
      <vt:lpstr>Présentation PowerPoint</vt:lpstr>
      <vt:lpstr>Practical sessions</vt:lpstr>
      <vt:lpstr>Présentation PowerPoint</vt:lpstr>
    </vt:vector>
  </TitlesOfParts>
  <Company>UFSC</Company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Unix-perl</dc:title>
  <dc:creator>Mario Dantas</dc:creator>
  <cp:lastModifiedBy>Utilisateur de Microsoft Office</cp:lastModifiedBy>
  <cp:revision>128</cp:revision>
  <cp:lastPrinted>2018-04-30T16:38:44Z</cp:lastPrinted>
  <dcterms:created xsi:type="dcterms:W3CDTF">2008-06-29T23:39:56Z</dcterms:created>
  <dcterms:modified xsi:type="dcterms:W3CDTF">2018-04-30T17:58:48Z</dcterms:modified>
</cp:coreProperties>
</file>