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mp3" ContentType="audio/mpeg"/>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4.4-->
<p:presentation xmlns:r="http://schemas.openxmlformats.org/officeDocument/2006/relationships" xmlns:a="http://schemas.openxmlformats.org/drawingml/2006/main" xmlns:p="http://schemas.openxmlformats.org/presentationml/2006/main" firstSlideNum="0" showSpecialPlsOnTitleSld="0" saveSubsetFonts="1">
  <p:sldMasterIdLst>
    <p:sldMasterId id="2147484773" r:id="rId1"/>
  </p:sldMasterIdLst>
  <p:notesMasterIdLst>
    <p:notesMasterId r:id="rId2"/>
  </p:notesMasterIdLst>
  <p:handoutMasterIdLst>
    <p:handoutMasterId r:id="rId3"/>
  </p:handoutMasterIdLst>
  <p:sldIdLst>
    <p:sldId id="309" r:id="rId4"/>
    <p:sldId id="310" r:id="rId5"/>
    <p:sldId id="311" r:id="rId6"/>
    <p:sldId id="312" r:id="rId7"/>
    <p:sldId id="313" r:id="rId8"/>
  </p:sldIdLst>
  <p:sldSz cx="9144000" cy="6858000" type="screen4x3"/>
  <p:notesSz cx="7010400" cy="9296400"/>
  <p:custDataLst>
    <p:tags r:id="rId9"/>
  </p:custDataLst>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60" autoAdjust="0"/>
    <p:restoredTop sz="55484" autoAdjust="0"/>
  </p:normalViewPr>
  <p:slideViewPr>
    <p:cSldViewPr>
      <p:cViewPr varScale="1">
        <p:scale>
          <a:sx n="63" d="100"/>
          <a:sy n="63" d="100"/>
        </p:scale>
        <p:origin x="2592"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5606"/>
    </p:cViewPr>
  </p:sorterViewPr>
  <p:notesViewPr>
    <p:cSldViewPr>
      <p:cViewPr varScale="1">
        <p:scale>
          <a:sx n="66" d="100"/>
          <a:sy n="66" d="100"/>
        </p:scale>
        <p:origin x="0" y="0"/>
      </p:cViewPr>
      <p:guideLst/>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presProps" Target="presProps.xml" /><Relationship Id="rId11" Type="http://schemas.openxmlformats.org/officeDocument/2006/relationships/viewProps" Target="viewProps.xml" /><Relationship Id="rId12" Type="http://schemas.openxmlformats.org/officeDocument/2006/relationships/theme" Target="theme/theme1.xml" /><Relationship Id="rId13"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tags" Target="tags/tag1.xml" /></Relationships>
</file>

<file path=ppt/diagrams/colors1.xml><?xml version="1.0" encoding="utf-8"?>
<dgm:colorsDef xmlns:a="http://schemas.openxmlformats.org/drawingml/2006/main" xmlns:dgm="http://schemas.openxmlformats.org/drawingml/2006/diagram"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a="http://schemas.openxmlformats.org/drawingml/2006/main" xmlns:dgm="http://schemas.openxmlformats.org/drawingml/2006/diagram"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D8B6FCBA-7D48-4C5E-83AD-7A90580A0C2D}" type="doc">
      <dgm:prSet loTypeId="urn:microsoft.com/office/officeart/2005/8/layout/chart3" loCatId="relationship" qsTypeId="urn:microsoft.com/office/officeart/2005/8/quickstyle/simple2" qsCatId="simple" csTypeId="urn:microsoft.com/office/officeart/2005/8/colors/accent2_3" csCatId="accent2" phldr="1"/>
      <dgm:spPr/>
      <dgm:t>
        <a:bodyPr/>
        <a:lstStyle/>
        <a:p>
          <a:endParaRPr lang="en-US"/>
        </a:p>
      </dgm:t>
    </dgm:pt>
    <dgm:pt modelId="{A91D0231-0528-4EE9-BD9D-41E77DE4379F}" type="parTrans" cxnId="{43E61344-5465-40F6-9524-147A4904455D}">
      <dgm:prSet/>
      <dgm:spPr/>
      <dgm:t>
        <a:bodyPr/>
        <a:lstStyle/>
        <a:p>
          <a:endParaRPr lang="en-US"/>
        </a:p>
      </dgm:t>
    </dgm:pt>
    <dgm:pt modelId="{7A7723A5-DB12-4929-920A-8CEE5B8D9C76}">
      <dgm:prSet/>
      <dgm:spPr/>
      <dgm:t>
        <a:bodyPr/>
        <a:lstStyle/>
        <a:p>
          <a:pPr rtl="0"/>
          <a:r>
            <a:rPr lang="en-US"/>
            <a:t>Chain of command</a:t>
          </a:r>
        </a:p>
      </dgm:t>
    </dgm:pt>
    <dgm:pt modelId="{32853DA1-BCB1-46F3-8062-692B2F3DD863}" type="sibTrans" cxnId="{43E61344-5465-40F6-9524-147A4904455D}">
      <dgm:prSet/>
      <dgm:spPr/>
      <dgm:t>
        <a:bodyPr/>
        <a:lstStyle/>
        <a:p>
          <a:endParaRPr lang="en-US"/>
        </a:p>
      </dgm:t>
    </dgm:pt>
    <dgm:pt modelId="{821F01CA-74A3-4577-A4CA-724E6084B7D3}" type="parTrans" cxnId="{DA295FCE-C21E-4006-86DD-7676C54FF489}">
      <dgm:prSet/>
      <dgm:spPr/>
      <dgm:t>
        <a:bodyPr/>
        <a:lstStyle/>
        <a:p>
          <a:endParaRPr lang="en-US"/>
        </a:p>
      </dgm:t>
    </dgm:pt>
    <dgm:pt modelId="{74A1E5B8-14A2-4C19-B406-156FD41832B6}">
      <dgm:prSet/>
      <dgm:spPr/>
      <dgm:t>
        <a:bodyPr/>
        <a:lstStyle/>
        <a:p>
          <a:pPr rtl="0"/>
          <a:r>
            <a:rPr lang="en-US"/>
            <a:t>Unity of command</a:t>
          </a:r>
        </a:p>
      </dgm:t>
    </dgm:pt>
    <dgm:pt modelId="{431EDEF9-02EC-4B36-8B62-21B2D6CB4065}" type="sibTrans" cxnId="{DA295FCE-C21E-4006-86DD-7676C54FF489}">
      <dgm:prSet/>
      <dgm:spPr/>
      <dgm:t>
        <a:bodyPr/>
        <a:lstStyle/>
        <a:p>
          <a:endParaRPr lang="en-US"/>
        </a:p>
      </dgm:t>
    </dgm:pt>
    <dgm:pt modelId="{1F4E1229-165E-4A9D-BEB4-D48E9EAD510A}" type="parTrans" cxnId="{A48E12A8-7200-463B-A196-A8AF8A842CE5}">
      <dgm:prSet/>
      <dgm:spPr/>
      <dgm:t>
        <a:bodyPr/>
        <a:lstStyle/>
        <a:p>
          <a:endParaRPr lang="en-US"/>
        </a:p>
      </dgm:t>
    </dgm:pt>
    <dgm:pt modelId="{880EC422-1B83-475D-B9BF-68F9EF9A3989}">
      <dgm:prSet/>
      <dgm:spPr/>
      <dgm:t>
        <a:bodyPr/>
        <a:lstStyle/>
        <a:p>
          <a:pPr rtl="0"/>
          <a:r>
            <a:rPr lang="en-US"/>
            <a:t>Span of control</a:t>
          </a:r>
        </a:p>
      </dgm:t>
    </dgm:pt>
    <dgm:pt modelId="{6B9C29AA-7B96-4C6F-8C27-1558689E4F3A}" type="sibTrans" cxnId="{A48E12A8-7200-463B-A196-A8AF8A842CE5}">
      <dgm:prSet/>
      <dgm:spPr/>
      <dgm:t>
        <a:bodyPr/>
        <a:lstStyle/>
        <a:p>
          <a:endParaRPr lang="en-US"/>
        </a:p>
      </dgm:t>
    </dgm:pt>
    <dgm:pt modelId="{97FEA9B0-8F39-4B48-B4C3-209ADFBB33E9}" type="parTrans" cxnId="{3C95C4BF-C5E8-4210-ACE3-C4EAB7C9C315}">
      <dgm:prSet/>
      <dgm:spPr/>
      <dgm:t>
        <a:bodyPr/>
        <a:lstStyle/>
        <a:p>
          <a:endParaRPr lang="en-US"/>
        </a:p>
      </dgm:t>
    </dgm:pt>
    <dgm:pt modelId="{FC6FBBF0-C83E-45B2-BE70-40FCD4DF8161}">
      <dgm:prSet/>
      <dgm:spPr/>
      <dgm:t>
        <a:bodyPr/>
        <a:lstStyle/>
        <a:p>
          <a:pPr rtl="0"/>
          <a:r>
            <a:rPr lang="en-US"/>
            <a:t>Discipline</a:t>
          </a:r>
        </a:p>
      </dgm:t>
    </dgm:pt>
    <dgm:pt modelId="{834CC243-5A69-4BDA-956E-AD4500877108}" type="sibTrans" cxnId="{3C95C4BF-C5E8-4210-ACE3-C4EAB7C9C315}">
      <dgm:prSet/>
      <dgm:spPr/>
      <dgm:t>
        <a:bodyPr/>
        <a:lstStyle/>
        <a:p>
          <a:endParaRPr lang="en-US"/>
        </a:p>
      </dgm:t>
    </dgm:pt>
    <dgm:pt modelId="{2AA570A0-871D-410A-8048-E62F073A776B}" type="parTrans" cxnId="{AC322658-734F-4889-93D1-C4E7A687C7CA}">
      <dgm:prSet/>
      <dgm:spPr/>
      <dgm:t>
        <a:bodyPr/>
        <a:lstStyle/>
        <a:p>
          <a:endParaRPr lang="en-US"/>
        </a:p>
      </dgm:t>
    </dgm:pt>
    <dgm:pt modelId="{7BF4D8E3-B68F-44E5-89E3-1597FD5C8B66}">
      <dgm:prSet/>
      <dgm:spPr/>
      <dgm:t>
        <a:bodyPr/>
        <a:lstStyle/>
        <a:p>
          <a:pPr rtl="0"/>
          <a:r>
            <a:rPr lang="en-US"/>
            <a:t>Division of labor</a:t>
          </a:r>
        </a:p>
      </dgm:t>
    </dgm:pt>
    <dgm:pt modelId="{458EBE15-5564-4B8F-8711-10028B62C0CE}" type="sibTrans" cxnId="{AC322658-734F-4889-93D1-C4E7A687C7CA}">
      <dgm:prSet/>
      <dgm:spPr/>
      <dgm:t>
        <a:bodyPr/>
        <a:lstStyle/>
        <a:p>
          <a:endParaRPr lang="en-US"/>
        </a:p>
      </dgm:t>
    </dgm:pt>
    <dgm:pt modelId="{0A3E3B17-C2E9-424D-8370-55368352FA22}" type="pres">
      <dgm:prSet presAssocID="{D8B6FCBA-7D48-4C5E-83AD-7A90580A0C2D}" presName="compositeShape">
        <dgm:presLayoutVars>
          <dgm:chMax val="7"/>
          <dgm:dir/>
          <dgm:resizeHandles val="exact"/>
        </dgm:presLayoutVars>
      </dgm:prSet>
      <dgm:spPr/>
      <dgm:t>
        <a:bodyPr/>
        <a:lstStyle/>
        <a:p/>
      </dgm:t>
    </dgm:pt>
    <dgm:pt modelId="{AA7D0A38-1FAB-4C5E-9D71-8777098B736A}" type="pres">
      <dgm:prSet presAssocID="{D8B6FCBA-7D48-4C5E-83AD-7A90580A0C2D}" presName="wedge1" presStyleLbl="node1" presStyleCnt="5" custScaleX="140112" custScaleY="123869" custLinFactNeighborX="-3903" custLinFactNeighborY="4821"/>
      <dgm:spPr/>
      <dgm:t>
        <a:bodyPr/>
        <a:lstStyle/>
        <a:p/>
      </dgm:t>
    </dgm:pt>
    <dgm:pt modelId="{F3C84B67-57CD-4678-87B0-A1BB8597079C}" type="pres">
      <dgm:prSet presAssocID="{D8B6FCBA-7D48-4C5E-83AD-7A90580A0C2D}" presName="wedge1Tx" presStyleLbl="node1" presStyleCnt="5">
        <dgm:presLayoutVars>
          <dgm:chMax val="0"/>
          <dgm:chPref val="0"/>
          <dgm:bulletEnabled val="1"/>
        </dgm:presLayoutVars>
      </dgm:prSet>
      <dgm:spPr/>
      <dgm:t>
        <a:bodyPr/>
        <a:lstStyle/>
        <a:p/>
      </dgm:t>
    </dgm:pt>
    <dgm:pt modelId="{D63A27AD-A121-4ADF-BCFE-6CD451D62C02}" type="pres">
      <dgm:prSet presAssocID="{D8B6FCBA-7D48-4C5E-83AD-7A90580A0C2D}" presName="wedge2" presStyleLbl="node1" presStyleIdx="1" presStyleCnt="5" custScaleX="140112" custScaleY="123869"/>
      <dgm:spPr/>
      <dgm:t>
        <a:bodyPr/>
        <a:lstStyle/>
        <a:p/>
      </dgm:t>
    </dgm:pt>
    <dgm:pt modelId="{5F825C64-7322-4AC6-88A7-8E63529FAF76}" type="pres">
      <dgm:prSet presAssocID="{D8B6FCBA-7D48-4C5E-83AD-7A90580A0C2D}" presName="wedge2Tx" presStyleLbl="node1" presStyleIdx="1" presStyleCnt="5">
        <dgm:presLayoutVars>
          <dgm:chMax val="0"/>
          <dgm:chPref val="0"/>
          <dgm:bulletEnabled val="1"/>
        </dgm:presLayoutVars>
      </dgm:prSet>
      <dgm:spPr/>
      <dgm:t>
        <a:bodyPr/>
        <a:lstStyle/>
        <a:p/>
      </dgm:t>
    </dgm:pt>
    <dgm:pt modelId="{9E0B78FF-56D4-4E20-8873-4C66FE4F779A}" type="pres">
      <dgm:prSet presAssocID="{D8B6FCBA-7D48-4C5E-83AD-7A90580A0C2D}" presName="wedge3" presStyleLbl="node1" presStyleIdx="2" presStyleCnt="5" custScaleX="140112" custScaleY="123869"/>
      <dgm:spPr/>
      <dgm:t>
        <a:bodyPr/>
        <a:lstStyle/>
        <a:p/>
      </dgm:t>
    </dgm:pt>
    <dgm:pt modelId="{8D85B380-5969-4C4D-BA8C-7EBEFDC98CDE}" type="pres">
      <dgm:prSet presAssocID="{D8B6FCBA-7D48-4C5E-83AD-7A90580A0C2D}" presName="wedge3Tx" presStyleLbl="node1" presStyleIdx="2" presStyleCnt="5">
        <dgm:presLayoutVars>
          <dgm:chMax val="0"/>
          <dgm:chPref val="0"/>
          <dgm:bulletEnabled val="1"/>
        </dgm:presLayoutVars>
      </dgm:prSet>
      <dgm:spPr/>
      <dgm:t>
        <a:bodyPr/>
        <a:lstStyle/>
        <a:p/>
      </dgm:t>
    </dgm:pt>
    <dgm:pt modelId="{56EF303E-87D2-4ED6-B8A3-FC3419AA56B4}" type="pres">
      <dgm:prSet presAssocID="{D8B6FCBA-7D48-4C5E-83AD-7A90580A0C2D}" presName="wedge4" presStyleLbl="node1" presStyleIdx="3" presStyleCnt="5" custScaleX="140112" custScaleY="123869"/>
      <dgm:spPr/>
      <dgm:t>
        <a:bodyPr/>
        <a:lstStyle/>
        <a:p/>
      </dgm:t>
    </dgm:pt>
    <dgm:pt modelId="{090C2866-63F5-4BBC-95B1-582EE3DD9677}" type="pres">
      <dgm:prSet presAssocID="{D8B6FCBA-7D48-4C5E-83AD-7A90580A0C2D}" presName="wedge4Tx" presStyleLbl="node1" presStyleIdx="3" presStyleCnt="5">
        <dgm:presLayoutVars>
          <dgm:chMax val="0"/>
          <dgm:chPref val="0"/>
          <dgm:bulletEnabled val="1"/>
        </dgm:presLayoutVars>
      </dgm:prSet>
      <dgm:spPr/>
      <dgm:t>
        <a:bodyPr/>
        <a:lstStyle/>
        <a:p/>
      </dgm:t>
    </dgm:pt>
    <dgm:pt modelId="{80440642-C6D1-4A6F-A9E6-740D64DF281B}" type="pres">
      <dgm:prSet presAssocID="{D8B6FCBA-7D48-4C5E-83AD-7A90580A0C2D}" presName="wedge5" presStyleLbl="node1" presStyleIdx="4" presStyleCnt="5" custScaleX="140112" custScaleY="123869"/>
      <dgm:spPr/>
      <dgm:t>
        <a:bodyPr/>
        <a:lstStyle/>
        <a:p/>
      </dgm:t>
    </dgm:pt>
    <dgm:pt modelId="{C935C66D-1AC4-4D5C-B26B-205CB1B1F7CD}" type="pres">
      <dgm:prSet presAssocID="{D8B6FCBA-7D48-4C5E-83AD-7A90580A0C2D}" presName="wedge5Tx" presStyleLbl="node1" presStyleIdx="4" presStyleCnt="5">
        <dgm:presLayoutVars>
          <dgm:chMax val="0"/>
          <dgm:chPref val="0"/>
          <dgm:bulletEnabled val="1"/>
        </dgm:presLayoutVars>
      </dgm:prSet>
      <dgm:spPr/>
      <dgm:t>
        <a:bodyPr/>
        <a:lstStyle/>
        <a:p/>
      </dgm:t>
    </dgm:pt>
  </dgm:ptLst>
  <dgm:cxnLst>
    <dgm:cxn modelId="{43E61344-5465-40F6-9524-147A4904455D}" srcId="{D8B6FCBA-7D48-4C5E-83AD-7A90580A0C2D}" destId="{7A7723A5-DB12-4929-920A-8CEE5B8D9C76}" srcOrd="0" destOrd="0" parTransId="{A91D0231-0528-4EE9-BD9D-41E77DE4379F}" sibTransId="{32853DA1-BCB1-46F3-8062-692B2F3DD863}"/>
    <dgm:cxn modelId="{DA295FCE-C21E-4006-86DD-7676C54FF489}" srcId="{D8B6FCBA-7D48-4C5E-83AD-7A90580A0C2D}" destId="{74A1E5B8-14A2-4C19-B406-156FD41832B6}" srcOrd="1" destOrd="0" parTransId="{821F01CA-74A3-4577-A4CA-724E6084B7D3}" sibTransId="{431EDEF9-02EC-4B36-8B62-21B2D6CB4065}"/>
    <dgm:cxn modelId="{A48E12A8-7200-463B-A196-A8AF8A842CE5}" srcId="{D8B6FCBA-7D48-4C5E-83AD-7A90580A0C2D}" destId="{880EC422-1B83-475D-B9BF-68F9EF9A3989}" srcOrd="2" destOrd="0" parTransId="{1F4E1229-165E-4A9D-BEB4-D48E9EAD510A}" sibTransId="{6B9C29AA-7B96-4C6F-8C27-1558689E4F3A}"/>
    <dgm:cxn modelId="{3C95C4BF-C5E8-4210-ACE3-C4EAB7C9C315}" srcId="{D8B6FCBA-7D48-4C5E-83AD-7A90580A0C2D}" destId="{FC6FBBF0-C83E-45B2-BE70-40FCD4DF8161}" srcOrd="3" destOrd="0" parTransId="{97FEA9B0-8F39-4B48-B4C3-209ADFBB33E9}" sibTransId="{834CC243-5A69-4BDA-956E-AD4500877108}"/>
    <dgm:cxn modelId="{AC322658-734F-4889-93D1-C4E7A687C7CA}" srcId="{D8B6FCBA-7D48-4C5E-83AD-7A90580A0C2D}" destId="{7BF4D8E3-B68F-44E5-89E3-1597FD5C8B66}" srcOrd="4" destOrd="0" parTransId="{2AA570A0-871D-410A-8048-E62F073A776B}" sibTransId="{458EBE15-5564-4B8F-8711-10028B62C0CE}"/>
    <dgm:cxn modelId="{6D8E999E-3E27-461D-9B9A-58981DB57D14}" type="presOf" srcId="{D8B6FCBA-7D48-4C5E-83AD-7A90580A0C2D}" destId="{0A3E3B17-C2E9-424D-8370-55368352FA22}" srcOrd="0" destOrd="0" presId="urn:microsoft.com/office/officeart/2005/8/layout/chart3"/>
    <dgm:cxn modelId="{51EE4D2C-C66E-4889-8420-7F53601E092D}" type="presParOf" srcId="{0A3E3B17-C2E9-424D-8370-55368352FA22}" destId="{AA7D0A38-1FAB-4C5E-9D71-8777098B736A}" srcOrd="0" destOrd="0" presId="urn:microsoft.com/office/officeart/2005/8/layout/chart3"/>
    <dgm:cxn modelId="{1C924C10-D33F-4E16-8EAA-FB42C55C35EA}" type="presOf" srcId="{7A7723A5-DB12-4929-920A-8CEE5B8D9C76}" destId="{AA7D0A38-1FAB-4C5E-9D71-8777098B736A}" srcOrd="0" destOrd="0" presId="urn:microsoft.com/office/officeart/2005/8/layout/chart3"/>
    <dgm:cxn modelId="{313B5937-9E19-4D1A-9902-E02C6497A2BE}" type="presParOf" srcId="{0A3E3B17-C2E9-424D-8370-55368352FA22}" destId="{F3C84B67-57CD-4678-87B0-A1BB8597079C}" srcOrd="1" destOrd="0" presId="urn:microsoft.com/office/officeart/2005/8/layout/chart3"/>
    <dgm:cxn modelId="{3EB20D84-92A3-4BBB-A37C-C8917F49E88F}" type="presOf" srcId="{7A7723A5-DB12-4929-920A-8CEE5B8D9C76}" destId="{F3C84B67-57CD-4678-87B0-A1BB8597079C}" srcOrd="1" destOrd="0" presId="urn:microsoft.com/office/officeart/2005/8/layout/chart3"/>
    <dgm:cxn modelId="{C5C345A1-5A66-4F90-B69B-5ABD3F29CDC5}" type="presParOf" srcId="{0A3E3B17-C2E9-424D-8370-55368352FA22}" destId="{D63A27AD-A121-4ADF-BCFE-6CD451D62C02}" srcOrd="2" destOrd="0" presId="urn:microsoft.com/office/officeart/2005/8/layout/chart3"/>
    <dgm:cxn modelId="{FFEE3EC1-1745-4151-8D1D-9B3B1F8C8BD9}" type="presOf" srcId="{74A1E5B8-14A2-4C19-B406-156FD41832B6}" destId="{D63A27AD-A121-4ADF-BCFE-6CD451D62C02}" srcOrd="0" destOrd="0" presId="urn:microsoft.com/office/officeart/2005/8/layout/chart3"/>
    <dgm:cxn modelId="{70DF46E8-0118-4BC6-8280-A4868984256C}" type="presParOf" srcId="{0A3E3B17-C2E9-424D-8370-55368352FA22}" destId="{5F825C64-7322-4AC6-88A7-8E63529FAF76}" srcOrd="3" destOrd="0" presId="urn:microsoft.com/office/officeart/2005/8/layout/chart3"/>
    <dgm:cxn modelId="{29BDCD9E-5B05-4264-AFB2-16CF59CAAC76}" type="presOf" srcId="{74A1E5B8-14A2-4C19-B406-156FD41832B6}" destId="{5F825C64-7322-4AC6-88A7-8E63529FAF76}" srcOrd="1" destOrd="0" presId="urn:microsoft.com/office/officeart/2005/8/layout/chart3"/>
    <dgm:cxn modelId="{F5E63C7E-2573-4740-87B7-73D9D479D9DC}" type="presParOf" srcId="{0A3E3B17-C2E9-424D-8370-55368352FA22}" destId="{9E0B78FF-56D4-4E20-8873-4C66FE4F779A}" srcOrd="4" destOrd="0" presId="urn:microsoft.com/office/officeart/2005/8/layout/chart3"/>
    <dgm:cxn modelId="{82B479F8-D0A1-440C-BFDB-9B8012480958}" type="presOf" srcId="{880EC422-1B83-475D-B9BF-68F9EF9A3989}" destId="{9E0B78FF-56D4-4E20-8873-4C66FE4F779A}" srcOrd="0" destOrd="0" presId="urn:microsoft.com/office/officeart/2005/8/layout/chart3"/>
    <dgm:cxn modelId="{E2BC3932-27C6-43FB-A667-AAD7EDCEF369}" type="presParOf" srcId="{0A3E3B17-C2E9-424D-8370-55368352FA22}" destId="{8D85B380-5969-4C4D-BA8C-7EBEFDC98CDE}" srcOrd="5" destOrd="0" presId="urn:microsoft.com/office/officeart/2005/8/layout/chart3"/>
    <dgm:cxn modelId="{238D7868-7856-4EB1-8AD7-6CDAE07B584F}" type="presOf" srcId="{880EC422-1B83-475D-B9BF-68F9EF9A3989}" destId="{8D85B380-5969-4C4D-BA8C-7EBEFDC98CDE}" srcOrd="1" destOrd="0" presId="urn:microsoft.com/office/officeart/2005/8/layout/chart3"/>
    <dgm:cxn modelId="{672959B4-1309-44AD-A775-7ED24072D709}" type="presParOf" srcId="{0A3E3B17-C2E9-424D-8370-55368352FA22}" destId="{56EF303E-87D2-4ED6-B8A3-FC3419AA56B4}" srcOrd="6" destOrd="0" presId="urn:microsoft.com/office/officeart/2005/8/layout/chart3"/>
    <dgm:cxn modelId="{BF18C56C-F53A-4075-BF75-969EB3A76243}" type="presOf" srcId="{FC6FBBF0-C83E-45B2-BE70-40FCD4DF8161}" destId="{56EF303E-87D2-4ED6-B8A3-FC3419AA56B4}" srcOrd="0" destOrd="0" presId="urn:microsoft.com/office/officeart/2005/8/layout/chart3"/>
    <dgm:cxn modelId="{0ED6A80A-AD62-4EDC-8DD6-245C9C7CD940}" type="presParOf" srcId="{0A3E3B17-C2E9-424D-8370-55368352FA22}" destId="{090C2866-63F5-4BBC-95B1-582EE3DD9677}" srcOrd="7" destOrd="0" presId="urn:microsoft.com/office/officeart/2005/8/layout/chart3"/>
    <dgm:cxn modelId="{D50D9377-92D9-49BF-A172-EDC6AE274499}" type="presOf" srcId="{FC6FBBF0-C83E-45B2-BE70-40FCD4DF8161}" destId="{090C2866-63F5-4BBC-95B1-582EE3DD9677}" srcOrd="1" destOrd="0" presId="urn:microsoft.com/office/officeart/2005/8/layout/chart3"/>
    <dgm:cxn modelId="{6AC4F29F-F2F1-4C3F-8310-32C09A02A476}" type="presParOf" srcId="{0A3E3B17-C2E9-424D-8370-55368352FA22}" destId="{80440642-C6D1-4A6F-A9E6-740D64DF281B}" srcOrd="8" destOrd="0" presId="urn:microsoft.com/office/officeart/2005/8/layout/chart3"/>
    <dgm:cxn modelId="{0F19ED88-DE2F-4A21-A718-7B7B9B1EAB69}" type="presOf" srcId="{7BF4D8E3-B68F-44E5-89E3-1597FD5C8B66}" destId="{80440642-C6D1-4A6F-A9E6-740D64DF281B}" srcOrd="0" destOrd="0" presId="urn:microsoft.com/office/officeart/2005/8/layout/chart3"/>
    <dgm:cxn modelId="{0CDEF5C2-86F7-4365-8C19-4E86D70823D2}" type="presParOf" srcId="{0A3E3B17-C2E9-424D-8370-55368352FA22}" destId="{C935C66D-1AC4-4D5C-B26B-205CB1B1F7CD}" srcOrd="9" destOrd="0" presId="urn:microsoft.com/office/officeart/2005/8/layout/chart3"/>
    <dgm:cxn modelId="{E3B53B48-9323-4CF2-BA69-2BD8C9D71E00}" type="presOf" srcId="{7BF4D8E3-B68F-44E5-89E3-1597FD5C8B66}" destId="{C935C66D-1AC4-4D5C-B26B-205CB1B1F7CD}" srcOrd="1" destOrd="0" presId="urn:microsoft.com/office/officeart/2005/8/layout/chart3"/>
  </dgm:cxnLst>
  <dgm:bg/>
  <dgm:whole/>
  <dgm:extLst>
    <a:ext uri="http://schemas.microsoft.com/office/drawing/2008/diagram">
      <dsp:dataModelExt xmlns:dsp="http://schemas.microsoft.com/office/drawing/2008/diagram" relId="rId3" minVer="http://schemas.openxmlformats.org/drawingml/2006/main"/>
    </a:ext>
  </dgm:extLst>
</dgm:dataModel>
</file>

<file path=ppt/diagrams/data2.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94BBBCD4-8020-46EB-9FEF-6FC2D9780F4E}"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C84514D6-0DC3-4F7C-8405-BCC0C098460B}" type="parTrans" cxnId="{BE6F1DC8-2E80-443F-AD5A-81E9DC8E9598}">
      <dgm:prSet/>
      <dgm:spPr/>
      <dgm:t>
        <a:bodyPr/>
        <a:lstStyle/>
        <a:p>
          <a:endParaRPr lang="en-US"/>
        </a:p>
      </dgm:t>
    </dgm:pt>
    <dgm:pt modelId="{4009283E-C001-40A3-A3B5-B3FC0C840F3D}">
      <dgm:prSet/>
      <dgm:spPr>
        <a:solidFill>
          <a:schemeClr val="accent2">
            <a:hueOff val="0"/>
            <a:satOff val="0"/>
            <a:lumOff val="0"/>
            <a:alphaOff val="0"/>
          </a:schemeClr>
        </a:solidFill>
        <a:ln w="25400" cap="flat" cmpd="sng" algn="ctr">
          <a:solidFill>
            <a:schemeClr val="accent2">
              <a:hueOff val="0"/>
              <a:satOff val="0"/>
              <a:lumOff val="0"/>
              <a:alphaOff val="0"/>
            </a:schemeClr>
          </a:solidFill>
          <a:prstDash val="solid"/>
        </a:ln>
      </dgm:spPr>
      <dgm:t>
        <a:bodyPr/>
        <a:lstStyle/>
        <a:p>
          <a:pPr rtl="0"/>
          <a:r>
            <a:rPr lang="en-US"/>
            <a:t>Discipline</a:t>
          </a:r>
        </a:p>
      </dgm:t>
    </dgm:pt>
    <dgm:pt modelId="{EC88A231-A664-4E3A-A116-093BE120E01E}" type="parTrans" cxnId="{E826312D-65BB-4753-91CB-4C7E3A5844A7}">
      <dgm:prSet/>
      <dgm:spPr/>
      <dgm:t>
        <a:bodyPr/>
        <a:lstStyle/>
        <a:p>
          <a:endParaRPr lang="en-US"/>
        </a:p>
      </dgm:t>
    </dgm:pt>
    <dgm:pt modelId="{62A538F0-246F-4073-9CCA-FA7ACFF0E53C}">
      <dgm:prSet/>
      <dgm:spPr>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dgm:spPr>
      <dgm:t>
        <a:bodyPr/>
        <a:lstStyle/>
        <a:p>
          <a:pPr rtl="0"/>
          <a:r>
            <a:rPr lang="en-US"/>
            <a:t>Organization provides leadership</a:t>
          </a:r>
        </a:p>
      </dgm:t>
    </dgm:pt>
    <dgm:pt modelId="{31F6647B-963D-4FF0-8855-66B3D122EAFA}" type="sibTrans" cxnId="{E826312D-65BB-4753-91CB-4C7E3A5844A7}">
      <dgm:prSet/>
      <dgm:spPr/>
      <dgm:t>
        <a:bodyPr/>
        <a:lstStyle/>
        <a:p>
          <a:endParaRPr lang="en-US"/>
        </a:p>
      </dgm:t>
    </dgm:pt>
    <dgm:pt modelId="{DEA6AB85-14C1-4E4C-BF7B-6FF2CB151DD7}" type="parTrans" cxnId="{EDC69615-5136-4E75-A6CC-B257E073B861}">
      <dgm:prSet/>
      <dgm:spPr/>
      <dgm:t>
        <a:bodyPr/>
        <a:lstStyle/>
        <a:p>
          <a:endParaRPr lang="en-US"/>
        </a:p>
      </dgm:t>
    </dgm:pt>
    <dgm:pt modelId="{8F9665B8-8DBF-4CD0-9567-E7A79EEE6E8D}">
      <dgm:prSet/>
      <dgm:spPr>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dgm:spPr>
      <dgm:t>
        <a:bodyPr/>
        <a:lstStyle/>
        <a:p>
          <a:pPr rtl="0"/>
          <a:r>
            <a:rPr lang="en-US"/>
            <a:t>Individual follows orders</a:t>
          </a:r>
        </a:p>
      </dgm:t>
    </dgm:pt>
    <dgm:pt modelId="{30B90D0B-4DF3-4EB1-9595-1562301ECA98}" type="sibTrans" cxnId="{EDC69615-5136-4E75-A6CC-B257E073B861}">
      <dgm:prSet/>
      <dgm:spPr/>
      <dgm:t>
        <a:bodyPr/>
        <a:lstStyle/>
        <a:p>
          <a:endParaRPr lang="en-US"/>
        </a:p>
      </dgm:t>
    </dgm:pt>
    <dgm:pt modelId="{392D9BE6-16F4-4EBF-A13B-8940F5009509}" type="parTrans" cxnId="{AC92AEFC-6411-494F-A32B-6FA69116C017}">
      <dgm:prSet/>
      <dgm:spPr/>
      <dgm:t>
        <a:bodyPr/>
        <a:lstStyle/>
        <a:p>
          <a:endParaRPr lang="en-US"/>
        </a:p>
      </dgm:t>
    </dgm:pt>
    <dgm:pt modelId="{23D9172F-157C-4E74-92B7-577D6D75FE9E}">
      <dgm:prSet/>
      <dgm:spPr>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dgm:spPr>
      <dgm:t>
        <a:bodyPr/>
        <a:lstStyle/>
        <a:p>
          <a:pPr rtl="0"/>
          <a:r>
            <a:rPr lang="en-US"/>
            <a:t>Rules, regulations, and policies define acceptable performance and expected outcomes</a:t>
          </a:r>
        </a:p>
      </dgm:t>
    </dgm:pt>
    <dgm:pt modelId="{57FA0279-6A5C-4BC4-A95F-B151F75F3CC1}" type="sibTrans" cxnId="{AC92AEFC-6411-494F-A32B-6FA69116C017}">
      <dgm:prSet/>
      <dgm:spPr/>
      <dgm:t>
        <a:bodyPr/>
        <a:lstStyle/>
        <a:p>
          <a:endParaRPr lang="en-US"/>
        </a:p>
      </dgm:t>
    </dgm:pt>
    <dgm:pt modelId="{CBA10047-40A0-44EF-A260-2119CA186BFF}" type="sibTrans" cxnId="{BE6F1DC8-2E80-443F-AD5A-81E9DC8E9598}">
      <dgm:prSet/>
      <dgm:spPr/>
      <dgm:t>
        <a:bodyPr/>
        <a:lstStyle/>
        <a:p>
          <a:endParaRPr lang="en-US"/>
        </a:p>
      </dgm:t>
    </dgm:pt>
    <dgm:pt modelId="{A849F89E-D78A-4C30-A877-661E688654F8}" type="parTrans" cxnId="{04B84E8D-FE74-4198-AF4A-71BB5467D995}">
      <dgm:prSet/>
      <dgm:spPr/>
      <dgm:t>
        <a:bodyPr/>
        <a:lstStyle/>
        <a:p>
          <a:endParaRPr lang="en-US"/>
        </a:p>
      </dgm:t>
    </dgm:pt>
    <dgm:pt modelId="{3BB875BD-E71F-4737-B985-30AE39D3A87D}">
      <dgm:prSet/>
      <dgm:spPr>
        <a:solidFill>
          <a:schemeClr val="accent2">
            <a:hueOff val="0"/>
            <a:satOff val="0"/>
            <a:lumOff val="0"/>
            <a:alphaOff val="0"/>
          </a:schemeClr>
        </a:solidFill>
        <a:ln w="25400" cap="flat" cmpd="sng" algn="ctr">
          <a:solidFill>
            <a:schemeClr val="accent2">
              <a:hueOff val="0"/>
              <a:satOff val="0"/>
              <a:lumOff val="0"/>
              <a:alphaOff val="0"/>
            </a:schemeClr>
          </a:solidFill>
          <a:prstDash val="solid"/>
        </a:ln>
      </dgm:spPr>
      <dgm:t>
        <a:bodyPr/>
        <a:lstStyle/>
        <a:p>
          <a:pPr rtl="0"/>
          <a:r>
            <a:rPr lang="en-US"/>
            <a:t>Division of labor</a:t>
          </a:r>
        </a:p>
      </dgm:t>
    </dgm:pt>
    <dgm:pt modelId="{DC9FF99A-8DEC-4519-B0B7-5F39BA700C8E}" type="parTrans" cxnId="{034D7165-2B1E-4711-A71F-1CAA95BE67AA}">
      <dgm:prSet/>
      <dgm:spPr/>
      <dgm:t>
        <a:bodyPr/>
        <a:lstStyle/>
        <a:p>
          <a:endParaRPr lang="en-US"/>
        </a:p>
      </dgm:t>
    </dgm:pt>
    <dgm:pt modelId="{1DCDC6AF-AA0A-46BC-8A60-49B409978601}">
      <dgm:prSet/>
      <dgm:spPr>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dgm:spPr>
      <dgm:t>
        <a:bodyPr/>
        <a:lstStyle/>
        <a:p>
          <a:pPr rtl="0"/>
          <a:r>
            <a:rPr lang="en-US"/>
            <a:t>Dividing large jobs into smaller jobs</a:t>
          </a:r>
        </a:p>
      </dgm:t>
    </dgm:pt>
    <dgm:pt modelId="{E4681AD7-3DD2-4552-8B45-90F37770DD81}" type="sibTrans" cxnId="{034D7165-2B1E-4711-A71F-1CAA95BE67AA}">
      <dgm:prSet/>
      <dgm:spPr/>
      <dgm:t>
        <a:bodyPr/>
        <a:lstStyle/>
        <a:p>
          <a:endParaRPr lang="en-US"/>
        </a:p>
      </dgm:t>
    </dgm:pt>
    <dgm:pt modelId="{F16416BC-6FE8-4636-98A3-15B954310345}" type="parTrans" cxnId="{A1D7A95F-E99C-4BA3-837F-ED242CCDEBE1}">
      <dgm:prSet/>
      <dgm:spPr/>
      <dgm:t>
        <a:bodyPr/>
        <a:lstStyle/>
        <a:p>
          <a:endParaRPr lang="en-US"/>
        </a:p>
      </dgm:t>
    </dgm:pt>
    <dgm:pt modelId="{05CFB49C-3C38-4B2F-B326-D0AA5DE2CE9C}">
      <dgm:prSet/>
      <dgm:spPr>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dgm:spPr>
      <dgm:t>
        <a:bodyPr/>
        <a:lstStyle/>
        <a:p>
          <a:pPr rtl="0"/>
          <a:r>
            <a:rPr lang="en-US"/>
            <a:t>Necessary to assign responsibility and prevent duplication of effort</a:t>
          </a:r>
        </a:p>
      </dgm:t>
    </dgm:pt>
    <dgm:pt modelId="{73A323E8-6048-4703-ACE4-EDFA0D7E2ECE}" type="sibTrans" cxnId="{A1D7A95F-E99C-4BA3-837F-ED242CCDEBE1}">
      <dgm:prSet/>
      <dgm:spPr/>
      <dgm:t>
        <a:bodyPr/>
        <a:lstStyle/>
        <a:p>
          <a:endParaRPr lang="en-US"/>
        </a:p>
      </dgm:t>
    </dgm:pt>
    <dgm:pt modelId="{618B15A8-46B2-4C8D-B279-6E32EACE369F}" type="sibTrans" cxnId="{04B84E8D-FE74-4198-AF4A-71BB5467D995}">
      <dgm:prSet/>
      <dgm:spPr/>
      <dgm:t>
        <a:bodyPr/>
        <a:lstStyle/>
        <a:p>
          <a:endParaRPr lang="en-US"/>
        </a:p>
      </dgm:t>
    </dgm:pt>
    <dgm:pt modelId="{F4D342CF-862A-412F-9431-E4366CD1B12E}" type="pres">
      <dgm:prSet presAssocID="{94BBBCD4-8020-46EB-9FEF-6FC2D9780F4E}" presName="Name0">
        <dgm:presLayoutVars>
          <dgm:dir/>
          <dgm:animLvl val="lvl"/>
          <dgm:resizeHandles val="exact"/>
        </dgm:presLayoutVars>
      </dgm:prSet>
      <dgm:spPr/>
      <dgm:t>
        <a:bodyPr/>
        <a:lstStyle/>
        <a:p/>
      </dgm:t>
    </dgm:pt>
    <dgm:pt modelId="{8A53EA5D-ED7D-4515-8807-4862B2CC925A}" type="pres">
      <dgm:prSet presAssocID="{4009283E-C001-40A3-A3B5-B3FC0C840F3D}" presName="composite"/>
      <dgm:spPr/>
      <dgm:t>
        <a:bodyPr/>
        <a:lstStyle/>
        <a:p/>
      </dgm:t>
    </dgm:pt>
    <dgm:pt modelId="{8C868655-61EA-46F3-9033-C09AD9E89001}" type="pres">
      <dgm:prSet presAssocID="{4009283E-C001-40A3-A3B5-B3FC0C840F3D}" presName="parTx" presStyleLbl="alignNode1" presStyleCnt="2">
        <dgm:presLayoutVars>
          <dgm:chMax val="0"/>
          <dgm:chPref val="0"/>
          <dgm:bulletEnabled val="1"/>
        </dgm:presLayoutVars>
      </dgm:prSet>
      <dgm:spPr/>
      <dgm:t>
        <a:bodyPr/>
        <a:lstStyle/>
        <a:p/>
      </dgm:t>
    </dgm:pt>
    <dgm:pt modelId="{9EFD1D51-91DC-402E-A23C-740C2AA47A50}" type="pres">
      <dgm:prSet presAssocID="{4009283E-C001-40A3-A3B5-B3FC0C840F3D}" presName="desTx" presStyleLbl="alignAccFollowNode1" presStyleCnt="2">
        <dgm:presLayoutVars>
          <dgm:bulletEnabled val="1"/>
        </dgm:presLayoutVars>
      </dgm:prSet>
      <dgm:spPr/>
      <dgm:t>
        <a:bodyPr/>
        <a:lstStyle/>
        <a:p/>
      </dgm:t>
    </dgm:pt>
    <dgm:pt modelId="{20C88C28-C203-4EC4-B4E5-811B801C106E}" type="pres">
      <dgm:prSet presAssocID="{CBA10047-40A0-44EF-A260-2119CA186BFF}" presName="space"/>
      <dgm:spPr/>
      <dgm:t>
        <a:bodyPr/>
        <a:lstStyle/>
        <a:p/>
      </dgm:t>
    </dgm:pt>
    <dgm:pt modelId="{6220DD33-3B73-478C-93E2-A4B4A55F7646}" type="pres">
      <dgm:prSet presAssocID="{3BB875BD-E71F-4737-B985-30AE39D3A87D}" presName="composite"/>
      <dgm:spPr/>
      <dgm:t>
        <a:bodyPr/>
        <a:lstStyle/>
        <a:p/>
      </dgm:t>
    </dgm:pt>
    <dgm:pt modelId="{12EF4029-9ED7-441A-948A-CC8A703BCD58}" type="pres">
      <dgm:prSet presAssocID="{3BB875BD-E71F-4737-B985-30AE39D3A87D}" presName="parTx" presStyleLbl="alignNode1" presStyleIdx="1" presStyleCnt="2">
        <dgm:presLayoutVars>
          <dgm:chMax val="0"/>
          <dgm:chPref val="0"/>
          <dgm:bulletEnabled val="1"/>
        </dgm:presLayoutVars>
      </dgm:prSet>
      <dgm:spPr/>
      <dgm:t>
        <a:bodyPr/>
        <a:lstStyle/>
        <a:p/>
      </dgm:t>
    </dgm:pt>
    <dgm:pt modelId="{27783891-C6A6-4241-9FE3-EDC248C7EEAB}" type="pres">
      <dgm:prSet presAssocID="{3BB875BD-E71F-4737-B985-30AE39D3A87D}" presName="desTx" presStyleLbl="alignAccFollowNode1" presStyleIdx="1" presStyleCnt="2">
        <dgm:presLayoutVars>
          <dgm:bulletEnabled val="1"/>
        </dgm:presLayoutVars>
      </dgm:prSet>
      <dgm:spPr/>
      <dgm:t>
        <a:bodyPr/>
        <a:lstStyle/>
        <a:p/>
      </dgm:t>
    </dgm:pt>
  </dgm:ptLst>
  <dgm:cxnLst>
    <dgm:cxn modelId="{BE6F1DC8-2E80-443F-AD5A-81E9DC8E9598}" srcId="{94BBBCD4-8020-46EB-9FEF-6FC2D9780F4E}" destId="{4009283E-C001-40A3-A3B5-B3FC0C840F3D}" srcOrd="0" destOrd="0" parTransId="{C84514D6-0DC3-4F7C-8405-BCC0C098460B}" sibTransId="{CBA10047-40A0-44EF-A260-2119CA186BFF}"/>
    <dgm:cxn modelId="{E826312D-65BB-4753-91CB-4C7E3A5844A7}" srcId="{4009283E-C001-40A3-A3B5-B3FC0C840F3D}" destId="{62A538F0-246F-4073-9CCA-FA7ACFF0E53C}" srcOrd="0" destOrd="0" parTransId="{EC88A231-A664-4E3A-A116-093BE120E01E}" sibTransId="{31F6647B-963D-4FF0-8855-66B3D122EAFA}"/>
    <dgm:cxn modelId="{EDC69615-5136-4E75-A6CC-B257E073B861}" srcId="{4009283E-C001-40A3-A3B5-B3FC0C840F3D}" destId="{8F9665B8-8DBF-4CD0-9567-E7A79EEE6E8D}" srcOrd="1" destOrd="0" parTransId="{DEA6AB85-14C1-4E4C-BF7B-6FF2CB151DD7}" sibTransId="{30B90D0B-4DF3-4EB1-9595-1562301ECA98}"/>
    <dgm:cxn modelId="{AC92AEFC-6411-494F-A32B-6FA69116C017}" srcId="{4009283E-C001-40A3-A3B5-B3FC0C840F3D}" destId="{23D9172F-157C-4E74-92B7-577D6D75FE9E}" srcOrd="2" destOrd="0" parTransId="{392D9BE6-16F4-4EBF-A13B-8940F5009509}" sibTransId="{57FA0279-6A5C-4BC4-A95F-B151F75F3CC1}"/>
    <dgm:cxn modelId="{04B84E8D-FE74-4198-AF4A-71BB5467D995}" srcId="{94BBBCD4-8020-46EB-9FEF-6FC2D9780F4E}" destId="{3BB875BD-E71F-4737-B985-30AE39D3A87D}" srcOrd="1" destOrd="0" parTransId="{A849F89E-D78A-4C30-A877-661E688654F8}" sibTransId="{618B15A8-46B2-4C8D-B279-6E32EACE369F}"/>
    <dgm:cxn modelId="{034D7165-2B1E-4711-A71F-1CAA95BE67AA}" srcId="{3BB875BD-E71F-4737-B985-30AE39D3A87D}" destId="{1DCDC6AF-AA0A-46BC-8A60-49B409978601}" srcOrd="0" destOrd="0" parTransId="{DC9FF99A-8DEC-4519-B0B7-5F39BA700C8E}" sibTransId="{E4681AD7-3DD2-4552-8B45-90F37770DD81}"/>
    <dgm:cxn modelId="{A1D7A95F-E99C-4BA3-837F-ED242CCDEBE1}" srcId="{3BB875BD-E71F-4737-B985-30AE39D3A87D}" destId="{05CFB49C-3C38-4B2F-B326-D0AA5DE2CE9C}" srcOrd="1" destOrd="0" parTransId="{F16416BC-6FE8-4636-98A3-15B954310345}" sibTransId="{73A323E8-6048-4703-ACE4-EDFA0D7E2ECE}"/>
    <dgm:cxn modelId="{3B99CE54-81F1-4D02-8DEC-E767D88FF021}" type="presOf" srcId="{94BBBCD4-8020-46EB-9FEF-6FC2D9780F4E}" destId="{F4D342CF-862A-412F-9431-E4366CD1B12E}" srcOrd="0" destOrd="0" presId="urn:microsoft.com/office/officeart/2005/8/layout/hList1"/>
    <dgm:cxn modelId="{BA678926-71AA-4169-806C-6EEBFFBBEF8C}" type="presParOf" srcId="{F4D342CF-862A-412F-9431-E4366CD1B12E}" destId="{8A53EA5D-ED7D-4515-8807-4862B2CC925A}" srcOrd="0" destOrd="0" presId="urn:microsoft.com/office/officeart/2005/8/layout/hList1"/>
    <dgm:cxn modelId="{BF50775C-1C40-42EB-BB1C-D79956A5EDC4}" type="presParOf" srcId="{8A53EA5D-ED7D-4515-8807-4862B2CC925A}" destId="{8C868655-61EA-46F3-9033-C09AD9E89001}" srcOrd="0" destOrd="0" presId="urn:microsoft.com/office/officeart/2005/8/layout/hList1"/>
    <dgm:cxn modelId="{0DDE3DF6-BB97-40AF-9C5B-21CC9131B9A4}" type="presOf" srcId="{4009283E-C001-40A3-A3B5-B3FC0C840F3D}" destId="{8C868655-61EA-46F3-9033-C09AD9E89001}" srcOrd="0" destOrd="0" presId="urn:microsoft.com/office/officeart/2005/8/layout/hList1"/>
    <dgm:cxn modelId="{1E27A2B9-5840-429E-8E67-7F0A62636BDA}" type="presParOf" srcId="{8A53EA5D-ED7D-4515-8807-4862B2CC925A}" destId="{9EFD1D51-91DC-402E-A23C-740C2AA47A50}" srcOrd="1" destOrd="0" presId="urn:microsoft.com/office/officeart/2005/8/layout/hList1"/>
    <dgm:cxn modelId="{18F7C1DC-F92C-469A-9FC6-8E977D70C3A7}" type="presOf" srcId="{62A538F0-246F-4073-9CCA-FA7ACFF0E53C}" destId="{9EFD1D51-91DC-402E-A23C-740C2AA47A50}" srcOrd="0" destOrd="0" presId="urn:microsoft.com/office/officeart/2005/8/layout/hList1"/>
    <dgm:cxn modelId="{857562A9-4279-4258-A69C-591B35107CA8}" type="presOf" srcId="{8F9665B8-8DBF-4CD0-9567-E7A79EEE6E8D}" destId="{9EFD1D51-91DC-402E-A23C-740C2AA47A50}" srcOrd="0" destOrd="1" presId="urn:microsoft.com/office/officeart/2005/8/layout/hList1"/>
    <dgm:cxn modelId="{BDC617EB-AEB4-4C05-903B-39D9B7A3A170}" type="presOf" srcId="{23D9172F-157C-4E74-92B7-577D6D75FE9E}" destId="{9EFD1D51-91DC-402E-A23C-740C2AA47A50}" srcOrd="0" destOrd="2" presId="urn:microsoft.com/office/officeart/2005/8/layout/hList1"/>
    <dgm:cxn modelId="{0881C95E-6FD4-463F-B697-8E6DE47904F0}" type="presParOf" srcId="{F4D342CF-862A-412F-9431-E4366CD1B12E}" destId="{20C88C28-C203-4EC4-B4E5-811B801C106E}" srcOrd="1" destOrd="0" presId="urn:microsoft.com/office/officeart/2005/8/layout/hList1"/>
    <dgm:cxn modelId="{5C441013-8143-4E8C-B579-86EEA07DA36C}" type="presParOf" srcId="{F4D342CF-862A-412F-9431-E4366CD1B12E}" destId="{6220DD33-3B73-478C-93E2-A4B4A55F7646}" srcOrd="2" destOrd="0" presId="urn:microsoft.com/office/officeart/2005/8/layout/hList1"/>
    <dgm:cxn modelId="{F6083AC2-6E1B-44DB-88C2-09404E0470C8}" type="presParOf" srcId="{6220DD33-3B73-478C-93E2-A4B4A55F7646}" destId="{12EF4029-9ED7-441A-948A-CC8A703BCD58}" srcOrd="0" destOrd="0" presId="urn:microsoft.com/office/officeart/2005/8/layout/hList1"/>
    <dgm:cxn modelId="{064DDA51-C361-4343-AF7A-7BB686DAC419}" type="presOf" srcId="{3BB875BD-E71F-4737-B985-30AE39D3A87D}" destId="{12EF4029-9ED7-441A-948A-CC8A703BCD58}" srcOrd="0" destOrd="0" presId="urn:microsoft.com/office/officeart/2005/8/layout/hList1"/>
    <dgm:cxn modelId="{C83E07B1-3EC3-4B8F-9982-5D5F972F30FB}" type="presParOf" srcId="{6220DD33-3B73-478C-93E2-A4B4A55F7646}" destId="{27783891-C6A6-4241-9FE3-EDC248C7EEAB}" srcOrd="1" destOrd="0" presId="urn:microsoft.com/office/officeart/2005/8/layout/hList1"/>
    <dgm:cxn modelId="{0D508280-88F9-4365-8ED9-47672602C08F}" type="presOf" srcId="{1DCDC6AF-AA0A-46BC-8A60-49B409978601}" destId="{27783891-C6A6-4241-9FE3-EDC248C7EEAB}" srcOrd="0" destOrd="0" presId="urn:microsoft.com/office/officeart/2005/8/layout/hList1"/>
    <dgm:cxn modelId="{6413BFBB-D80E-4720-9653-25FA9C87F6AD}" type="presOf" srcId="{05CFB49C-3C38-4B2F-B326-D0AA5DE2CE9C}" destId="{27783891-C6A6-4241-9FE3-EDC248C7EEAB}" srcOrd="0" destOrd="1" presId="urn:microsoft.com/office/officeart/2005/8/layout/hList1"/>
  </dgm:cxnLst>
  <dgm:bg/>
  <dgm:whole/>
  <dgm:extLst>
    <a:ext uri="http://schemas.microsoft.com/office/drawing/2008/diagram">
      <dsp:dataModelExt xmlns:dsp="http://schemas.microsoft.com/office/drawing/2008/diagram" relId="rId3" minVer="http://schemas.openxmlformats.org/drawingml/2006/main"/>
    </a:ext>
  </dgm:extLst>
</dgm:dataModel>
</file>

<file path=ppt/diagrams/drawing1.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20492" name=""/>
      <dsp:cNvGrpSpPr/>
    </dsp:nvGrpSpPr>
    <dsp:grpSpPr/>
    <dsp:sp modelId="{AA7D0A38-1FAB-4C5E-9D71-8777098B736A}">
      <dsp:nvSpPr>
        <dsp:cNvPr id="20493" name=""/>
        <dsp:cNvSpPr/>
      </dsp:nvSpPr>
      <dsp:spPr>
        <a:xfrm>
          <a:off x="1066808" y="-15"/>
          <a:ext cx="5470656" cy="4836450"/>
        </a:xfrm>
        <a:prstGeom prst="pie">
          <a:avLst>
            <a:gd name="adj1" fmla="val 16200000"/>
            <a:gd name="adj2" fmla="val 20520000"/>
          </a:avLst>
        </a:prstGeom>
        <a:solidFill>
          <a:schemeClr val="accent2">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rtl="0">
            <a:lnSpc>
              <a:spcPct val="90000"/>
            </a:lnSpc>
            <a:spcBef>
              <a:spcPct val="0"/>
            </a:spcBef>
            <a:spcAft>
              <a:spcPct val="35000"/>
            </a:spcAft>
            <a:buNone/>
          </a:pPr>
          <a:r>
            <a:rPr lang="en-US" sz="2600" kern="1200"/>
            <a:t>Chain of command</a:t>
          </a:r>
        </a:p>
      </dsp:txBody>
      <dsp:txXfrm>
        <a:off x="3871170" y="722572"/>
        <a:ext cx="1856115" cy="1122747"/>
      </dsp:txXfrm>
    </dsp:sp>
    <dsp:sp modelId="{D63A27AD-A121-4ADF-BCFE-6CD451D62C02}">
      <dsp:nvSpPr>
        <dsp:cNvPr id="20494" name=""/>
        <dsp:cNvSpPr/>
      </dsp:nvSpPr>
      <dsp:spPr>
        <a:xfrm>
          <a:off x="1082543" y="0"/>
          <a:ext cx="5470656" cy="4836450"/>
        </a:xfrm>
        <a:prstGeom prst="pie">
          <a:avLst>
            <a:gd name="adj1" fmla="val 20520000"/>
            <a:gd name="adj2" fmla="val 3240000"/>
          </a:avLst>
        </a:prstGeom>
        <a:solidFill>
          <a:schemeClr val="accent2">
            <a:shade val="80000"/>
            <a:hueOff val="0"/>
            <a:satOff val="-2770"/>
            <a:lumOff val="711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en-US" sz="2500" kern="1200"/>
            <a:t>Unity of command</a:t>
          </a:r>
        </a:p>
      </dsp:txBody>
      <dsp:txXfrm>
        <a:off x="4658007" y="2187918"/>
        <a:ext cx="1628171" cy="1214870"/>
      </dsp:txXfrm>
    </dsp:sp>
    <dsp:sp modelId="{9E0B78FF-56D4-4E20-8873-4C66FE4F779A}">
      <dsp:nvSpPr>
        <dsp:cNvPr id="20495" name=""/>
        <dsp:cNvSpPr/>
      </dsp:nvSpPr>
      <dsp:spPr>
        <a:xfrm>
          <a:off x="1082543" y="0"/>
          <a:ext cx="5470656" cy="4836450"/>
        </a:xfrm>
        <a:prstGeom prst="pie">
          <a:avLst>
            <a:gd name="adj1" fmla="val 3240000"/>
            <a:gd name="adj2" fmla="val 7560000"/>
          </a:avLst>
        </a:prstGeom>
        <a:solidFill>
          <a:schemeClr val="accent2">
            <a:shade val="80000"/>
            <a:hueOff val="0"/>
            <a:satOff val="-5541"/>
            <a:lumOff val="1422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en-US" sz="2500" kern="1200"/>
            <a:t>Span of control</a:t>
          </a:r>
        </a:p>
      </dsp:txBody>
      <dsp:txXfrm>
        <a:off x="2840968" y="3627338"/>
        <a:ext cx="1953805" cy="1036382"/>
      </dsp:txXfrm>
    </dsp:sp>
    <dsp:sp modelId="{56EF303E-87D2-4ED6-B8A3-FC3419AA56B4}">
      <dsp:nvSpPr>
        <dsp:cNvPr id="20496" name=""/>
        <dsp:cNvSpPr/>
      </dsp:nvSpPr>
      <dsp:spPr>
        <a:xfrm>
          <a:off x="1082543" y="0"/>
          <a:ext cx="5470656" cy="4836450"/>
        </a:xfrm>
        <a:prstGeom prst="pie">
          <a:avLst>
            <a:gd name="adj1" fmla="val 7560000"/>
            <a:gd name="adj2" fmla="val 11880000"/>
          </a:avLst>
        </a:prstGeom>
        <a:solidFill>
          <a:schemeClr val="accent2">
            <a:shade val="80000"/>
            <a:hueOff val="0"/>
            <a:satOff val="-8311"/>
            <a:lumOff val="213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en-US" sz="2500" kern="1200"/>
            <a:t>Discipline</a:t>
          </a:r>
        </a:p>
      </dsp:txBody>
      <dsp:txXfrm>
        <a:off x="1343050" y="2187918"/>
        <a:ext cx="1628171" cy="1214870"/>
      </dsp:txXfrm>
    </dsp:sp>
    <dsp:sp modelId="{80440642-C6D1-4A6F-A9E6-740D64DF281B}">
      <dsp:nvSpPr>
        <dsp:cNvPr id="20497" name=""/>
        <dsp:cNvSpPr/>
      </dsp:nvSpPr>
      <dsp:spPr>
        <a:xfrm>
          <a:off x="1082543" y="0"/>
          <a:ext cx="5470656" cy="4836450"/>
        </a:xfrm>
        <a:prstGeom prst="pie">
          <a:avLst>
            <a:gd name="adj1" fmla="val 11880000"/>
            <a:gd name="adj2" fmla="val 16200000"/>
          </a:avLst>
        </a:prstGeom>
        <a:solidFill>
          <a:schemeClr val="accent2">
            <a:shade val="80000"/>
            <a:hueOff val="0"/>
            <a:satOff val="-11081"/>
            <a:lumOff val="284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en-US" sz="2500" kern="1200"/>
            <a:t>Division of labor</a:t>
          </a:r>
        </a:p>
      </dsp:txBody>
      <dsp:txXfrm>
        <a:off x="1880347" y="736983"/>
        <a:ext cx="1856115" cy="1122747"/>
      </dsp:txXfrm>
    </dsp:sp>
  </dsp:spTree>
</dsp:drawing>
</file>

<file path=ppt/diagrams/drawing2.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23564" name=""/>
      <dsp:cNvGrpSpPr/>
    </dsp:nvGrpSpPr>
    <dsp:grpSpPr/>
    <dsp:sp modelId="{8C868655-61EA-46F3-9033-C09AD9E89001}">
      <dsp:nvSpPr>
        <dsp:cNvPr id="23565" name=""/>
        <dsp:cNvSpPr/>
      </dsp:nvSpPr>
      <dsp:spPr>
        <a:xfrm>
          <a:off x="37" y="27450"/>
          <a:ext cx="3631927"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rtl="0">
            <a:lnSpc>
              <a:spcPct val="90000"/>
            </a:lnSpc>
            <a:spcBef>
              <a:spcPct val="0"/>
            </a:spcBef>
            <a:spcAft>
              <a:spcPct val="35000"/>
            </a:spcAft>
            <a:buNone/>
          </a:pPr>
          <a:r>
            <a:rPr lang="en-US" sz="2500" kern="1200"/>
            <a:t>Discipline</a:t>
          </a:r>
        </a:p>
      </dsp:txBody>
      <dsp:txXfrm>
        <a:off x="37" y="27450"/>
        <a:ext cx="3631927" cy="720000"/>
      </dsp:txXfrm>
    </dsp:sp>
    <dsp:sp modelId="{9EFD1D51-91DC-402E-A23C-740C2AA47A50}">
      <dsp:nvSpPr>
        <dsp:cNvPr id="23566" name=""/>
        <dsp:cNvSpPr/>
      </dsp:nvSpPr>
      <dsp:spPr>
        <a:xfrm>
          <a:off x="37" y="747450"/>
          <a:ext cx="3631927" cy="356850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a:t>Organization provides leadership</a:t>
          </a:r>
        </a:p>
        <a:p>
          <a:pPr marL="228600" lvl="1" indent="-228600" algn="l" defTabSz="1111250" rtl="0">
            <a:lnSpc>
              <a:spcPct val="90000"/>
            </a:lnSpc>
            <a:spcBef>
              <a:spcPct val="0"/>
            </a:spcBef>
            <a:spcAft>
              <a:spcPct val="15000"/>
            </a:spcAft>
            <a:buChar char="•"/>
          </a:pPr>
          <a:r>
            <a:rPr lang="en-US" sz="2500" kern="1200"/>
            <a:t>Individual follows orders</a:t>
          </a:r>
        </a:p>
        <a:p>
          <a:pPr marL="228600" lvl="1" indent="-228600" algn="l" defTabSz="1111250" rtl="0">
            <a:lnSpc>
              <a:spcPct val="90000"/>
            </a:lnSpc>
            <a:spcBef>
              <a:spcPct val="0"/>
            </a:spcBef>
            <a:spcAft>
              <a:spcPct val="15000"/>
            </a:spcAft>
            <a:buChar char="•"/>
          </a:pPr>
          <a:r>
            <a:rPr lang="en-US" sz="2500" kern="1200"/>
            <a:t>Rules, regulations, and policies define acceptable performance and expected outcomes</a:t>
          </a:r>
        </a:p>
      </dsp:txBody>
      <dsp:txXfrm>
        <a:off x="37" y="747450"/>
        <a:ext cx="3631927" cy="3568500"/>
      </dsp:txXfrm>
    </dsp:sp>
    <dsp:sp modelId="{12EF4029-9ED7-441A-948A-CC8A703BCD58}">
      <dsp:nvSpPr>
        <dsp:cNvPr id="23567" name=""/>
        <dsp:cNvSpPr/>
      </dsp:nvSpPr>
      <dsp:spPr>
        <a:xfrm>
          <a:off x="4140434" y="27450"/>
          <a:ext cx="3631927"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rtl="0">
            <a:lnSpc>
              <a:spcPct val="90000"/>
            </a:lnSpc>
            <a:spcBef>
              <a:spcPct val="0"/>
            </a:spcBef>
            <a:spcAft>
              <a:spcPct val="35000"/>
            </a:spcAft>
            <a:buNone/>
          </a:pPr>
          <a:r>
            <a:rPr lang="en-US" sz="2500" kern="1200"/>
            <a:t>Division of labor</a:t>
          </a:r>
        </a:p>
      </dsp:txBody>
      <dsp:txXfrm>
        <a:off x="4140434" y="27450"/>
        <a:ext cx="3631927" cy="720000"/>
      </dsp:txXfrm>
    </dsp:sp>
    <dsp:sp modelId="{27783891-C6A6-4241-9FE3-EDC248C7EEAB}">
      <dsp:nvSpPr>
        <dsp:cNvPr id="23568" name=""/>
        <dsp:cNvSpPr/>
      </dsp:nvSpPr>
      <dsp:spPr>
        <a:xfrm>
          <a:off x="4140434" y="747450"/>
          <a:ext cx="3631927" cy="356850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a:t>Dividing large jobs into smaller jobs</a:t>
          </a:r>
        </a:p>
        <a:p>
          <a:pPr marL="228600" lvl="1" indent="-228600" algn="l" defTabSz="1111250" rtl="0">
            <a:lnSpc>
              <a:spcPct val="90000"/>
            </a:lnSpc>
            <a:spcBef>
              <a:spcPct val="0"/>
            </a:spcBef>
            <a:spcAft>
              <a:spcPct val="15000"/>
            </a:spcAft>
            <a:buChar char="•"/>
          </a:pPr>
          <a:r>
            <a:rPr lang="en-US" sz="2500" kern="1200"/>
            <a:t>Necessary to assign responsibility and prevent duplication of effort</a:t>
          </a:r>
        </a:p>
      </dsp:txBody>
      <dsp:txXfrm>
        <a:off x="4140434" y="747450"/>
        <a:ext cx="3631927" cy="3568500"/>
      </dsp:txXfrm>
    </dsp:sp>
  </dsp:spTree>
</dsp:drawing>
</file>

<file path=ppt/diagrams/layout1.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type="ellipse" r:blip="">
                <dgm:adjLst/>
              </dgm:shape>
            </dgm:if>
            <dgm:if name="Name27" axis="ch" ptType="node" func="cnt" op="equ" val="2">
              <dgm:shape type="pie" r:blip="">
                <dgm:adjLst>
                  <dgm:adj idx="1" val="270"/>
                  <dgm:adj idx="2" val="90"/>
                </dgm:adjLst>
              </dgm:shape>
            </dgm:if>
            <dgm:if name="Name28" axis="ch" ptType="node" func="cnt" op="equ" val="3">
              <dgm:shape type="pie" r:blip="">
                <dgm:adjLst>
                  <dgm:adj idx="1" val="270"/>
                  <dgm:adj idx="2" val="30"/>
                </dgm:adjLst>
              </dgm:shape>
            </dgm:if>
            <dgm:if name="Name29" axis="ch" ptType="node" func="cnt" op="equ" val="4">
              <dgm:shape type="pie" r:blip="">
                <dgm:adjLst>
                  <dgm:adj idx="1" val="270"/>
                  <dgm:adj idx="2" val="0"/>
                </dgm:adjLst>
              </dgm:shape>
            </dgm:if>
            <dgm:if name="Name30" axis="ch" ptType="node" func="cnt" op="equ" val="5">
              <dgm:shape type="pie" r:blip="">
                <dgm:adjLst>
                  <dgm:adj idx="1" val="270"/>
                  <dgm:adj idx="2" val="342"/>
                </dgm:adjLst>
              </dgm:shape>
            </dgm:if>
            <dgm:if name="Name31" axis="ch" ptType="node" func="cnt" op="equ" val="6">
              <dgm:shape type="pie" r:blip="">
                <dgm:adjLst>
                  <dgm:adj idx="1" val="270"/>
                  <dgm:adj idx="2" val="330"/>
                </dgm:adjLst>
              </dgm:shape>
            </dgm:if>
            <dgm:else name="Name32">
              <dgm:shape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dgm:ruleLst>
        </dgm:layoutNode>
      </dgm:if>
      <dgm:else name="Name55"/>
    </dgm:choose>
    <dgm:choose name="Name56">
      <dgm:if name="Name57" axis="ch" ptType="node" func="cnt" op="gte" val="2">
        <dgm:layoutNode name="wedge2">
          <dgm:alg type="sp"/>
          <dgm:choose name="Name58">
            <dgm:if name="Name59" axis="ch" ptType="node" func="cnt" op="equ" val="2">
              <dgm:shape type="pie" r:blip="">
                <dgm:adjLst>
                  <dgm:adj idx="1" val="90"/>
                  <dgm:adj idx="2" val="270"/>
                </dgm:adjLst>
              </dgm:shape>
            </dgm:if>
            <dgm:if name="Name60" axis="ch" ptType="node" func="cnt" op="equ" val="3">
              <dgm:shape type="pie" r:blip="">
                <dgm:adjLst>
                  <dgm:adj idx="1" val="30"/>
                  <dgm:adj idx="2" val="150"/>
                </dgm:adjLst>
              </dgm:shape>
            </dgm:if>
            <dgm:if name="Name61" axis="ch" ptType="node" func="cnt" op="equ" val="4">
              <dgm:shape type="pie" r:blip="">
                <dgm:adjLst>
                  <dgm:adj idx="1" val="0"/>
                  <dgm:adj idx="2" val="90"/>
                </dgm:adjLst>
              </dgm:shape>
            </dgm:if>
            <dgm:if name="Name62" axis="ch" ptType="node" func="cnt" op="equ" val="5">
              <dgm:shape type="pie" r:blip="">
                <dgm:adjLst>
                  <dgm:adj idx="1" val="342"/>
                  <dgm:adj idx="2" val="54"/>
                </dgm:adjLst>
              </dgm:shape>
            </dgm:if>
            <dgm:if name="Name63" axis="ch" ptType="node" func="cnt" op="equ" val="6">
              <dgm:shape type="pie" r:blip="">
                <dgm:adjLst>
                  <dgm:adj idx="1" val="330"/>
                  <dgm:adj idx="2" val="30"/>
                </dgm:adjLst>
              </dgm:shape>
            </dgm:if>
            <dgm:else name="Name64">
              <dgm:shape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dgm:ruleLst>
        </dgm:layoutNode>
      </dgm:if>
      <dgm:else name="Name85"/>
    </dgm:choose>
    <dgm:choose name="Name86">
      <dgm:if name="Name87" axis="ch" ptType="node" func="cnt" op="gte" val="3">
        <dgm:layoutNode name="wedge3">
          <dgm:alg type="sp"/>
          <dgm:choose name="Name88">
            <dgm:if name="Name89" axis="ch" ptType="node" func="cnt" op="equ" val="3">
              <dgm:shape type="pie" r:blip="">
                <dgm:adjLst>
                  <dgm:adj idx="1" val="150"/>
                  <dgm:adj idx="2" val="270"/>
                </dgm:adjLst>
              </dgm:shape>
            </dgm:if>
            <dgm:if name="Name90" axis="ch" ptType="node" func="cnt" op="equ" val="4">
              <dgm:shape type="pie" r:blip="">
                <dgm:adjLst>
                  <dgm:adj idx="1" val="90"/>
                  <dgm:adj idx="2" val="180"/>
                </dgm:adjLst>
              </dgm:shape>
            </dgm:if>
            <dgm:if name="Name91" axis="ch" ptType="node" func="cnt" op="equ" val="5">
              <dgm:shape type="pie" r:blip="">
                <dgm:adjLst>
                  <dgm:adj idx="1" val="54"/>
                  <dgm:adj idx="2" val="126"/>
                </dgm:adjLst>
              </dgm:shape>
            </dgm:if>
            <dgm:if name="Name92" axis="ch" ptType="node" func="cnt" op="equ" val="6">
              <dgm:shape type="pie" r:blip="">
                <dgm:adjLst>
                  <dgm:adj idx="1" val="30"/>
                  <dgm:adj idx="2" val="90"/>
                </dgm:adjLst>
              </dgm:shape>
            </dgm:if>
            <dgm:else name="Name93">
              <dgm:shape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dgm:ruleLst>
        </dgm:layoutNode>
      </dgm:if>
      <dgm:else name="Name112"/>
    </dgm:choose>
    <dgm:choose name="Name113">
      <dgm:if name="Name114" axis="ch" ptType="node" func="cnt" op="gte" val="4">
        <dgm:layoutNode name="wedge4">
          <dgm:alg type="sp"/>
          <dgm:choose name="Name115">
            <dgm:if name="Name116" axis="ch" ptType="node" func="cnt" op="equ" val="4">
              <dgm:shape type="pie" r:blip="">
                <dgm:adjLst>
                  <dgm:adj idx="1" val="180"/>
                  <dgm:adj idx="2" val="270"/>
                </dgm:adjLst>
              </dgm:shape>
            </dgm:if>
            <dgm:if name="Name117" axis="ch" ptType="node" func="cnt" op="equ" val="5">
              <dgm:shape type="pie" r:blip="">
                <dgm:adjLst>
                  <dgm:adj idx="1" val="126"/>
                  <dgm:adj idx="2" val="198"/>
                </dgm:adjLst>
              </dgm:shape>
            </dgm:if>
            <dgm:if name="Name118" axis="ch" ptType="node" func="cnt" op="equ" val="6">
              <dgm:shape type="pie" r:blip="">
                <dgm:adjLst>
                  <dgm:adj idx="1" val="90"/>
                  <dgm:adj idx="2" val="150"/>
                </dgm:adjLst>
              </dgm:shape>
            </dgm:if>
            <dgm:else name="Name119">
              <dgm:shape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dgm:ruleLst>
        </dgm:layoutNode>
      </dgm:if>
      <dgm:else name="Name136"/>
    </dgm:choose>
    <dgm:choose name="Name137">
      <dgm:if name="Name138" axis="ch" ptType="node" func="cnt" op="gte" val="5">
        <dgm:layoutNode name="wedge5">
          <dgm:alg type="sp"/>
          <dgm:choose name="Name139">
            <dgm:if name="Name140" axis="ch" ptType="node" func="cnt" op="equ" val="5">
              <dgm:shape type="pie" r:blip="">
                <dgm:adjLst>
                  <dgm:adj idx="1" val="198"/>
                  <dgm:adj idx="2" val="270"/>
                </dgm:adjLst>
              </dgm:shape>
            </dgm:if>
            <dgm:if name="Name141" axis="ch" ptType="node" func="cnt" op="equ" val="6">
              <dgm:shape type="pie" r:blip="">
                <dgm:adjLst>
                  <dgm:adj idx="1" val="150"/>
                  <dgm:adj idx="2" val="210"/>
                </dgm:adjLst>
              </dgm:shape>
            </dgm:if>
            <dgm:else name="Name142">
              <dgm:shape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dgm:ruleLst>
        </dgm:layoutNode>
      </dgm:if>
      <dgm:else name="Name157"/>
    </dgm:choose>
    <dgm:choose name="Name158">
      <dgm:if name="Name159" axis="ch" ptType="node" func="cnt" op="gte" val="6">
        <dgm:layoutNode name="wedge6">
          <dgm:alg type="sp"/>
          <dgm:choose name="Name160">
            <dgm:if name="Name161" axis="ch" ptType="node" func="cnt" op="equ" val="6">
              <dgm:shape type="pie" r:blip="">
                <dgm:adjLst>
                  <dgm:adj idx="1" val="210"/>
                  <dgm:adj idx="2" val="270"/>
                </dgm:adjLst>
              </dgm:shape>
            </dgm:if>
            <dgm:else name="Name162">
              <dgm:shape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dgm:ruleLst>
        </dgm:layoutNode>
      </dgm:if>
      <dgm:else name="Name175"/>
    </dgm:choose>
    <dgm:choose name="Name176">
      <dgm:if name="Name177" axis="ch" ptType="node" func="cnt" op="gte" val="7">
        <dgm:layoutNode name="wedge7">
          <dgm:alg type="sp"/>
          <dgm:shape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dgm:ruleLst>
        </dgm:layoutNode>
      </dgm:if>
      <dgm:else name="Name184"/>
    </dgm:choose>
  </dgm:layoutNode>
</dgm:layoutDef>
</file>

<file path=ppt/diagrams/layout2.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dgm:rule type="primFontSz" for="des" forName="parTx" val="5"/>
    </dgm:ruleLst>
    <dgm:forEach name="Name4" axis="ch" ptType="node">
      <dgm:layoutNode name="composite">
        <dgm:alg type="composite"/>
        <dgm:shape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dgm:ruleLst>
        <dgm:layoutNode name="parTx" styleLbl="alignNode1">
          <dgm:varLst>
            <dgm:chMax val="0"/>
            <dgm:chPref val="0"/>
            <dgm:bulletEnabled val="1"/>
          </dgm:varLst>
          <dgm:alg type="tx"/>
          <dgm:shape type="rect" r:blip="">
            <dgm:adjLst/>
          </dgm:shape>
          <dgm:presOf axis="self" ptType="node"/>
          <dgm:constrLst>
            <dgm:constr type="h" refType="w" op="lte" fact="0.4"/>
            <dgm:constr type="h"/>
            <dgm:constr type="tMarg" refType="primFontSz" fact="0.32"/>
            <dgm:constr type="bMarg" refType="primFontSz" fact="0.32"/>
          </dgm:constrLst>
          <dgm:ruleLst>
            <dgm:rule type="h" val="INF"/>
          </dgm:ruleLst>
        </dgm:layoutNode>
        <dgm:layoutNode name="desTx" styleLbl="alignAccFollowNode1">
          <dgm:varLst>
            <dgm:bulletEnabled val="1"/>
          </dgm:varLst>
          <dgm:alg type="tx">
            <dgm:param type="stBulletLvl" val="1"/>
          </dgm:alg>
          <dgm:shape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dgm:ruleLst>
        </dgm:layoutNode>
      </dgm:layoutNode>
      <dgm:forEach name="Name5" axis="followSib" ptType="sibTrans" cnt="1">
        <dgm:layoutNode name="space">
          <dgm:alg type="sp"/>
          <dgm:shape r:blip="">
            <dgm:adjLst/>
          </dgm:shape>
          <dgm:presOf/>
          <dgm:constrLst/>
          <dgm:ruleLst/>
        </dgm:layoutNode>
      </dgm:forEach>
    </dgm:forEach>
  </dgm:layoutNode>
</dgm:layoutDef>
</file>

<file path=ppt/diagrams/quickStyle1.xml><?xml version="1.0" encoding="utf-8"?>
<dgm:styleDef xmlns:a="http://schemas.openxmlformats.org/drawingml/2006/main" xmlns:dgm="http://schemas.openxmlformats.org/drawingml/2006/diagram"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92162" name="Rectangle 2">
            <a:extLst>
              <a:ext uri="{FF2B5EF4-FFF2-40B4-BE49-F238E27FC236}">
                <a16:creationId xmlns:a16="http://schemas.microsoft.com/office/drawing/2014/main" id="{7DF373BA-9210-40DB-BE19-0D44C86BD847}"/>
              </a:ext>
            </a:extLst>
          </p:cNvPr>
          <p:cNvSpPr>
            <a:spLocks noGrp="1" noChangeArrowheads="1"/>
          </p:cNvSpPr>
          <p:nvPr>
            <p:ph type="hdr" sz="quarter"/>
          </p:nvPr>
        </p:nvSpPr>
        <p:spPr bwMode="auto">
          <a:xfrm>
            <a:off x="0" y="0"/>
            <a:ext cx="3036888" cy="465138"/>
          </a:xfrm>
          <a:prstGeom prst="rect">
            <a:avLst/>
          </a:prstGeom>
          <a:noFill/>
          <a:ln w="9525">
            <a:noFill/>
            <a:miter lim="800000"/>
          </a:ln>
          <a:effectLst/>
        </p:spPr>
        <p:txBody>
          <a:bodyPr vert="horz" wrap="square" lIns="93172" tIns="46586" rIns="93172" bIns="46586" numCol="1" anchor="t" anchorCtr="0" compatLnSpc="1">
            <a:prstTxWarp prst="textNoShape">
              <a:avLst/>
            </a:prstTxWarp>
          </a:bodyPr>
          <a:lstStyle>
            <a:lvl1pP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92163" name="Rectangle 3">
            <a:extLst>
              <a:ext uri="{FF2B5EF4-FFF2-40B4-BE49-F238E27FC236}">
                <a16:creationId xmlns:a16="http://schemas.microsoft.com/office/drawing/2014/main" id="{58B7E4A6-A6B1-40CA-A0E2-6A5CFF4357FA}"/>
              </a:ext>
            </a:extLst>
          </p:cNvPr>
          <p:cNvSpPr>
            <a:spLocks noGrp="1" noChangeArrowheads="1"/>
          </p:cNvSpPr>
          <p:nvPr>
            <p:ph type="dt" sz="quarter" idx="1"/>
          </p:nvPr>
        </p:nvSpPr>
        <p:spPr bwMode="auto">
          <a:xfrm>
            <a:off x="3973513" y="0"/>
            <a:ext cx="3036887" cy="465138"/>
          </a:xfrm>
          <a:prstGeom prst="rect">
            <a:avLst/>
          </a:prstGeom>
          <a:noFill/>
          <a:ln w="9525">
            <a:noFill/>
            <a:miter lim="800000"/>
          </a:ln>
          <a:effectLst/>
        </p:spPr>
        <p:txBody>
          <a:bodyPr vert="horz" wrap="square" lIns="93172" tIns="46586" rIns="93172" bIns="46586" numCol="1" anchor="t" anchorCtr="0" compatLnSpc="1">
            <a:prstTxWarp prst="textNoShape">
              <a:avLst/>
            </a:prstTxWarp>
          </a:bodyPr>
          <a:lstStyle>
            <a:lvl1pPr algn="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92164" name="Rectangle 4">
            <a:extLst>
              <a:ext uri="{FF2B5EF4-FFF2-40B4-BE49-F238E27FC236}">
                <a16:creationId xmlns:a16="http://schemas.microsoft.com/office/drawing/2014/main" id="{34C0DDB7-B7EF-4B5A-A7D4-48D3138B4917}"/>
              </a:ext>
            </a:extLst>
          </p:cNvPr>
          <p:cNvSpPr>
            <a:spLocks noGrp="1" noChangeArrowheads="1"/>
          </p:cNvSpPr>
          <p:nvPr>
            <p:ph type="ftr" sz="quarter" idx="2"/>
          </p:nvPr>
        </p:nvSpPr>
        <p:spPr bwMode="auto">
          <a:xfrm>
            <a:off x="0" y="8831263"/>
            <a:ext cx="3036888" cy="465137"/>
          </a:xfrm>
          <a:prstGeom prst="rect">
            <a:avLst/>
          </a:prstGeom>
          <a:noFill/>
          <a:ln w="9525">
            <a:noFill/>
            <a:miter lim="800000"/>
          </a:ln>
          <a:effectLst/>
        </p:spPr>
        <p:txBody>
          <a:bodyPr vert="horz" wrap="square" lIns="93172" tIns="46586" rIns="93172" bIns="46586" numCol="1" anchor="b" anchorCtr="0" compatLnSpc="1">
            <a:prstTxWarp prst="textNoShape">
              <a:avLst/>
            </a:prstTxWarp>
          </a:bodyPr>
          <a:lstStyle>
            <a:lvl1pP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92165" name="Rectangle 5">
            <a:extLst>
              <a:ext uri="{FF2B5EF4-FFF2-40B4-BE49-F238E27FC236}">
                <a16:creationId xmlns:a16="http://schemas.microsoft.com/office/drawing/2014/main" id="{64380F64-1153-4EC2-BBB8-B3079F9A67D7}"/>
              </a:ext>
            </a:extLst>
          </p:cNvPr>
          <p:cNvSpPr>
            <a:spLocks noGrp="1" noChangeArrowheads="1"/>
          </p:cNvSpPr>
          <p:nvPr>
            <p:ph type="sldNum" sz="quarter" idx="3"/>
          </p:nvPr>
        </p:nvSpPr>
        <p:spPr bwMode="auto">
          <a:xfrm>
            <a:off x="3973513" y="8831263"/>
            <a:ext cx="3036887" cy="465137"/>
          </a:xfrm>
          <a:prstGeom prst="rect">
            <a:avLst/>
          </a:prstGeom>
          <a:noFill/>
          <a:ln w="9525">
            <a:noFill/>
            <a:miter lim="800000"/>
          </a:ln>
          <a:effectLst/>
        </p:spPr>
        <p:txBody>
          <a:bodyPr vert="horz" wrap="square" lIns="93172" tIns="46586" rIns="93172" bIns="46586" numCol="1" anchor="b" anchorCtr="0" compatLnSpc="1">
            <a:prstTxWarp prst="textNoShape">
              <a:avLst/>
            </a:prstTxWarp>
          </a:bodyPr>
          <a:lstStyle>
            <a:lvl1pPr algn="r" defTabSz="931863" eaLnBrk="1" hangingPunct="1">
              <a:defRPr sz="1200" b="0">
                <a:latin typeface="Times New Roman" pitchFamily="18" charset="0"/>
              </a:defRPr>
            </a:lvl1pPr>
          </a:lstStyle>
          <a:p>
            <a:fld id="{F54CAABC-F515-4758-8DC4-4784A2C29C47}" type="slidenum">
              <a:rPr lang="en-US" altLang="en-US"/>
              <a:t>‹#›</a:t>
            </a:fld>
            <a:endParaRPr lang="en-US" altLang="en-US"/>
          </a:p>
        </p:txBody>
      </p:sp>
    </p:spTree>
    <p:extLst>
      <p:ext uri="{BB962C8B-B14F-4D97-AF65-F5344CB8AC3E}">
        <p14:creationId val="1"/>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4098" name="Rectangle 2">
            <a:extLst>
              <a:ext uri="{FF2B5EF4-FFF2-40B4-BE49-F238E27FC236}">
                <a16:creationId xmlns:a16="http://schemas.microsoft.com/office/drawing/2014/main" id="{17D4DAB0-F636-4AD4-8992-8B4A03EDE896}"/>
              </a:ext>
            </a:extLst>
          </p:cNvPr>
          <p:cNvSpPr>
            <a:spLocks noGrp="1" noChangeArrowheads="1"/>
          </p:cNvSpPr>
          <p:nvPr>
            <p:ph type="hdr" sz="quarter"/>
          </p:nvPr>
        </p:nvSpPr>
        <p:spPr bwMode="auto">
          <a:xfrm>
            <a:off x="0" y="0"/>
            <a:ext cx="3036888" cy="465138"/>
          </a:xfrm>
          <a:prstGeom prst="rect">
            <a:avLst/>
          </a:prstGeom>
          <a:noFill/>
          <a:ln w="9525">
            <a:noFill/>
            <a:miter lim="800000"/>
          </a:ln>
          <a:effectLst/>
        </p:spPr>
        <p:txBody>
          <a:bodyPr vert="horz" wrap="square" lIns="93172" tIns="46586" rIns="93172" bIns="46586" numCol="1" anchor="t" anchorCtr="0" compatLnSpc="1">
            <a:prstTxWarp prst="textNoShape">
              <a:avLst/>
            </a:prstTxWarp>
          </a:bodyPr>
          <a:lstStyle>
            <a:lvl1pP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F4D5A583-D37E-47D1-9CEB-E1DDC1A1E9B0}"/>
              </a:ext>
            </a:extLst>
          </p:cNvPr>
          <p:cNvSpPr>
            <a:spLocks noGrp="1" noChangeArrowheads="1"/>
          </p:cNvSpPr>
          <p:nvPr>
            <p:ph type="dt" idx="1"/>
          </p:nvPr>
        </p:nvSpPr>
        <p:spPr bwMode="auto">
          <a:xfrm>
            <a:off x="3973513" y="0"/>
            <a:ext cx="3036887" cy="465138"/>
          </a:xfrm>
          <a:prstGeom prst="rect">
            <a:avLst/>
          </a:prstGeom>
          <a:noFill/>
          <a:ln w="9525">
            <a:noFill/>
            <a:miter lim="800000"/>
          </a:ln>
          <a:effectLst/>
        </p:spPr>
        <p:txBody>
          <a:bodyPr vert="horz" wrap="square" lIns="93172" tIns="46586" rIns="93172" bIns="46586" numCol="1" anchor="t" anchorCtr="0" compatLnSpc="1">
            <a:prstTxWarp prst="textNoShape">
              <a:avLst/>
            </a:prstTxWarp>
          </a:bodyPr>
          <a:lstStyle>
            <a:lvl1pPr algn="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7172" name="Rectangle 4">
            <a:extLst>
              <a:ext uri="{FF2B5EF4-FFF2-40B4-BE49-F238E27FC236}">
                <a16:creationId xmlns:a16="http://schemas.microsoft.com/office/drawing/2014/main" id="{1EDD7B78-C281-408D-BCD1-FCA551E11BF6}"/>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1F4347A0-B007-43FE-BAB4-F29890B6CD6F}"/>
              </a:ext>
            </a:extLst>
          </p:cNvPr>
          <p:cNvSpPr>
            <a:spLocks noGrp="1" noChangeArrowheads="1"/>
          </p:cNvSpPr>
          <p:nvPr>
            <p:ph type="body" sz="quarter" idx="3"/>
          </p:nvPr>
        </p:nvSpPr>
        <p:spPr bwMode="auto">
          <a:xfrm>
            <a:off x="935038" y="4416425"/>
            <a:ext cx="5140325" cy="4183063"/>
          </a:xfrm>
          <a:prstGeom prst="rect">
            <a:avLst/>
          </a:prstGeom>
          <a:noFill/>
          <a:ln w="9525">
            <a:noFill/>
            <a:miter lim="800000"/>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CABD197B-197B-4323-9259-B6F3B4EC0F8A}"/>
              </a:ext>
            </a:extLst>
          </p:cNvPr>
          <p:cNvSpPr>
            <a:spLocks noGrp="1" noChangeArrowheads="1"/>
          </p:cNvSpPr>
          <p:nvPr>
            <p:ph type="ftr" sz="quarter" idx="4"/>
          </p:nvPr>
        </p:nvSpPr>
        <p:spPr bwMode="auto">
          <a:xfrm>
            <a:off x="0" y="8831263"/>
            <a:ext cx="3036888" cy="465137"/>
          </a:xfrm>
          <a:prstGeom prst="rect">
            <a:avLst/>
          </a:prstGeom>
          <a:noFill/>
          <a:ln w="9525">
            <a:noFill/>
            <a:miter lim="800000"/>
          </a:ln>
          <a:effectLst/>
        </p:spPr>
        <p:txBody>
          <a:bodyPr vert="horz" wrap="square" lIns="93172" tIns="46586" rIns="93172" bIns="46586" numCol="1" anchor="b" anchorCtr="0" compatLnSpc="1">
            <a:prstTxWarp prst="textNoShape">
              <a:avLst/>
            </a:prstTxWarp>
          </a:bodyPr>
          <a:lstStyle>
            <a:lvl1pP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4103" name="Rectangle 7">
            <a:extLst>
              <a:ext uri="{FF2B5EF4-FFF2-40B4-BE49-F238E27FC236}">
                <a16:creationId xmlns:a16="http://schemas.microsoft.com/office/drawing/2014/main" id="{B904FD22-56DA-4200-8F0D-C5CD38D62EAF}"/>
              </a:ext>
            </a:extLst>
          </p:cNvPr>
          <p:cNvSpPr>
            <a:spLocks noGrp="1" noChangeArrowheads="1"/>
          </p:cNvSpPr>
          <p:nvPr>
            <p:ph type="sldNum" sz="quarter" idx="5"/>
          </p:nvPr>
        </p:nvSpPr>
        <p:spPr bwMode="auto">
          <a:xfrm>
            <a:off x="3973513" y="8831263"/>
            <a:ext cx="3036887" cy="465137"/>
          </a:xfrm>
          <a:prstGeom prst="rect">
            <a:avLst/>
          </a:prstGeom>
          <a:noFill/>
          <a:ln w="9525">
            <a:noFill/>
            <a:miter lim="800000"/>
          </a:ln>
          <a:effectLst/>
        </p:spPr>
        <p:txBody>
          <a:bodyPr vert="horz" wrap="square" lIns="93172" tIns="46586" rIns="93172" bIns="46586" numCol="1" anchor="b" anchorCtr="0" compatLnSpc="1">
            <a:prstTxWarp prst="textNoShape">
              <a:avLst/>
            </a:prstTxWarp>
          </a:bodyPr>
          <a:lstStyle>
            <a:lvl1pPr algn="r" defTabSz="931863" eaLnBrk="1" hangingPunct="1">
              <a:defRPr sz="1200" b="0">
                <a:latin typeface="Times New Roman" pitchFamily="18" charset="0"/>
              </a:defRPr>
            </a:lvl1pPr>
          </a:lstStyle>
          <a:p>
            <a:fld id="{687886D8-F44B-4B59-92EE-AC467DEB83D2}"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t>[defaultvoice=“echo”]</a:t>
            </a:r>
          </a:p>
          <a:p>
            <a:r>
              <a:rPr lang="en-US"/>
              <a:t>An organization’s structure and principles establish the foundation for how the organization will function and operate to achieve its mission(s). The most common fire department organizational structure is scalar, defined as having an uninterrupted series of steps. Decisions and information are directed from the top (fire chief) of the organizational structure down through intermediate levels to the base of the structure.</a:t>
            </a:r>
            <a:r>
              <a:rPr lang="en-US" baseline="0"/>
              <a:t> </a:t>
            </a:r>
          </a:p>
          <a:p>
            <a:endParaRPr lang="en-US" baseline="0"/>
          </a:p>
          <a:p>
            <a:r>
              <a:rPr lang="en-US"/>
              <a:t>The levels in between are composed of personnel assigned by rank and duty. Feedback and information, in turn, are transmitted up from the bottom through the structure to the top positions. When a person is promoted, their level of authority and responsibility will increase. </a:t>
            </a:r>
          </a:p>
        </p:txBody>
      </p:sp>
      <p:sp>
        <p:nvSpPr>
          <p:cNvPr id="4" name="Slide Number Placeholder 3"/>
          <p:cNvSpPr>
            <a:spLocks noGrp="1"/>
          </p:cNvSpPr>
          <p:nvPr>
            <p:ph type="sldNum" sz="quarter" idx="5"/>
          </p:nvPr>
        </p:nvSpPr>
        <p:spPr/>
        <p:txBody>
          <a:bodyPr/>
          <a:lstStyle/>
          <a:p>
            <a:fld id="{687886D8-F44B-4B59-92EE-AC467DEB83D2}" type="slidenum">
              <a:rPr lang="en-US" altLang="en-US" smtClean="0"/>
              <a:t>0</a:t>
            </a:fld>
            <a:endParaRPr lang="en-US" altLang="en-US"/>
          </a:p>
        </p:txBody>
      </p:sp>
    </p:spTree>
    <p:extLst>
      <p:ext uri="{BB962C8B-B14F-4D97-AF65-F5344CB8AC3E}">
        <p14:creationId val="796633651"/>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fire and emergency services organizations adhere to the same basic organizational principles. To func-tion effectively as a member of your organization, you must operate according to a</a:t>
            </a:r>
            <a:r>
              <a:rPr lang="en-US" baseline="0"/>
              <a:t> set of</a:t>
            </a:r>
            <a:r>
              <a:rPr lang="en-US"/>
              <a:t> organizational principles.  These principles</a:t>
            </a:r>
            <a:r>
              <a:rPr lang="en-US" baseline="0"/>
              <a:t> are Chain of Command, Unity of Command, Span of Control, Discipline and Division of Labour.</a:t>
            </a:r>
          </a:p>
          <a:p>
            <a:endParaRPr lang="en-US" baseline="0"/>
          </a:p>
        </p:txBody>
      </p:sp>
      <p:sp>
        <p:nvSpPr>
          <p:cNvPr id="4" name="Slide Number Placeholder 3"/>
          <p:cNvSpPr>
            <a:spLocks noGrp="1"/>
          </p:cNvSpPr>
          <p:nvPr>
            <p:ph type="sldNum" sz="quarter" idx="5"/>
          </p:nvPr>
        </p:nvSpPr>
        <p:spPr/>
        <p:txBody>
          <a:bodyPr/>
          <a:lstStyle/>
          <a:p>
            <a:fld id="{687886D8-F44B-4B59-92EE-AC467DEB83D2}" type="slidenum">
              <a:rPr lang="en-US" altLang="en-US" smtClean="0"/>
              <a:t>1</a:t>
            </a:fld>
            <a:endParaRPr lang="en-US" altLang="en-US"/>
          </a:p>
        </p:txBody>
      </p:sp>
    </p:spTree>
    <p:extLst>
      <p:ext uri="{BB962C8B-B14F-4D97-AF65-F5344CB8AC3E}">
        <p14:creationId val="1585599122"/>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t>[voice=“nova”]</a:t>
            </a:r>
          </a:p>
          <a:p>
            <a:r>
              <a:rPr lang="en-US"/>
              <a:t>Chain of command is the formal line of authority, responsibility, and communication within an organi-zation. The chain of command can be shown on an organizational chart with the fire chief at the top and the firefighters at the bottom. Adhering to the chain of command helps ensure unity of command within an organization.</a:t>
            </a:r>
          </a:p>
          <a:p>
            <a:endParaRPr lang="en-US"/>
          </a:p>
          <a:p>
            <a:r>
              <a:rPr lang="en-US"/>
              <a:t>Unity of command involves each employee reports directly to just one supervisor. Moving up the chain of com-mand, all personnel ultimately report to the fire chief.</a:t>
            </a:r>
          </a:p>
        </p:txBody>
      </p:sp>
      <p:sp>
        <p:nvSpPr>
          <p:cNvPr id="4" name="Slide Number Placeholder 3"/>
          <p:cNvSpPr>
            <a:spLocks noGrp="1"/>
          </p:cNvSpPr>
          <p:nvPr>
            <p:ph type="sldNum" sz="quarter" idx="5"/>
          </p:nvPr>
        </p:nvSpPr>
        <p:spPr/>
        <p:txBody>
          <a:bodyPr/>
          <a:lstStyle/>
          <a:p>
            <a:fld id="{687886D8-F44B-4B59-92EE-AC467DEB83D2}" type="slidenum">
              <a:rPr lang="en-US" altLang="en-US" smtClean="0"/>
              <a:t>2</a:t>
            </a:fld>
            <a:endParaRPr lang="en-US" altLang="en-US"/>
          </a:p>
        </p:txBody>
      </p:sp>
    </p:spTree>
    <p:extLst>
      <p:ext uri="{BB962C8B-B14F-4D97-AF65-F5344CB8AC3E}">
        <p14:creationId val="1622643442"/>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Span of control is the maximum number of subordinates or functions that any one supervisor can control. This number is typically three to seven, with five considered optimum.</a:t>
            </a:r>
          </a:p>
        </p:txBody>
      </p:sp>
      <p:sp>
        <p:nvSpPr>
          <p:cNvPr id="4" name="Slide Number Placeholder 3"/>
          <p:cNvSpPr>
            <a:spLocks noGrp="1"/>
          </p:cNvSpPr>
          <p:nvPr>
            <p:ph type="sldNum" sz="quarter" idx="5"/>
          </p:nvPr>
        </p:nvSpPr>
        <p:spPr/>
        <p:txBody>
          <a:bodyPr/>
          <a:lstStyle/>
          <a:p>
            <a:fld id="{687886D8-F44B-4B59-92EE-AC467DEB83D2}" type="slidenum">
              <a:rPr lang="en-US" altLang="en-US" smtClean="0"/>
              <a:t>3</a:t>
            </a:fld>
            <a:endParaRPr lang="en-US" altLang="en-US"/>
          </a:p>
        </p:txBody>
      </p:sp>
    </p:spTree>
    <p:extLst>
      <p:ext uri="{BB962C8B-B14F-4D97-AF65-F5344CB8AC3E}">
        <p14:creationId val="1230942269"/>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t>[voice=“shimmer”]</a:t>
            </a:r>
          </a:p>
          <a:p>
            <a:r>
              <a:rPr lang="en-US"/>
              <a:t>Discipline refers to an organization’s responsibility to provide leadership, and an individual’s responsibil-ity to follow orders. Discipline is administered through rules, regulations, and policies that define acceptable performance and expected outcomes. It can only be properly enforced if rules are clearly written and commu-nicated throughout the organization.</a:t>
            </a:r>
          </a:p>
          <a:p>
            <a:endParaRPr lang="en-US"/>
          </a:p>
          <a:p>
            <a:r>
              <a:rPr lang="en-US"/>
              <a:t>Division of labor is the process of dividing large jobs into smaller jobs to make them more manageable, equalize workloads, and increase efficiency. </a:t>
            </a:r>
          </a:p>
          <a:p>
            <a:endParaRPr lang="en-US"/>
          </a:p>
          <a:p>
            <a:r>
              <a:rPr lang="en-US"/>
              <a:t>Division of labor is necessary in the fire service in order to assign responsibilities in order to assign specific and clear-cut tasks,</a:t>
            </a:r>
            <a:r>
              <a:rPr lang="en-US" baseline="0"/>
              <a:t> to prevent duplication of effort.</a:t>
            </a:r>
            <a:r>
              <a:rPr lang="en-US"/>
              <a:t> </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687886D8-F44B-4B59-92EE-AC467DEB83D2}" type="slidenum">
              <a:rPr lang="en-US" altLang="en-US" smtClean="0"/>
              <a:t>4</a:t>
            </a:fld>
            <a:endParaRPr lang="en-US" altLang="en-US"/>
          </a:p>
        </p:txBody>
      </p:sp>
    </p:spTree>
    <p:extLst>
      <p:ext uri="{BB962C8B-B14F-4D97-AF65-F5344CB8AC3E}">
        <p14:creationId val="283620041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image" Target="../media/image3.jpeg" /><Relationship Id="rId3"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userDrawn="1">
  <p:cSld name="Title Slide">
    <p:spTree>
      <p:nvGrpSpPr>
        <p:cNvPr id="1" name=""/>
        <p:cNvGrpSpPr/>
        <p:nvPr/>
      </p:nvGrpSpPr>
      <p:grpSpPr>
        <a:xfrm>
          <a:off x="0" y="0"/>
          <a:ext cx="0" cy="0"/>
        </a:xfrm>
      </p:grpSpPr>
      <p:pic>
        <p:nvPicPr>
          <p:cNvPr id="3" name="Picture 4">
            <a:extLst>
              <a:ext uri="{FF2B5EF4-FFF2-40B4-BE49-F238E27FC236}">
                <a16:creationId xmlns:a16="http://schemas.microsoft.com/office/drawing/2014/main" id="{2FD0DAA1-41C5-4F13-A62E-50D3187FAE38}"/>
              </a:ext>
            </a:extLst>
          </p:cNvPr>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bwMode="auto">
          <a:xfrm>
            <a:off x="857250" y="4979988"/>
            <a:ext cx="754697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3">
            <a:extLst>
              <a:ext uri="{FF2B5EF4-FFF2-40B4-BE49-F238E27FC236}">
                <a16:creationId xmlns:a16="http://schemas.microsoft.com/office/drawing/2014/main" id="{F80DD52B-A032-48DE-BB6E-3E428A97275B}"/>
              </a:ext>
            </a:extLst>
          </p:cNvPr>
          <p:cNvSpPr>
            <a:spLocks noChangeArrowheads="1"/>
          </p:cNvSpPr>
          <p:nvPr/>
        </p:nvSpPr>
        <p:spPr bwMode="auto">
          <a:xfrm>
            <a:off x="990600" y="3636963"/>
            <a:ext cx="7391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Arial"/>
              </a:defRPr>
            </a:lvl1pPr>
            <a:lvl2pPr marL="742950" indent="-285750" eaLnBrk="0" hangingPunct="0">
              <a:defRPr sz="3200" b="1">
                <a:solidFill>
                  <a:schemeClr val="tx1"/>
                </a:solidFill>
                <a:latin typeface="Arial"/>
              </a:defRPr>
            </a:lvl2pPr>
            <a:lvl3pPr marL="1143000" indent="-228600" eaLnBrk="0" hangingPunct="0">
              <a:defRPr sz="3200" b="1">
                <a:solidFill>
                  <a:schemeClr val="tx1"/>
                </a:solidFill>
                <a:latin typeface="Arial"/>
              </a:defRPr>
            </a:lvl3pPr>
            <a:lvl4pPr marL="1600200" indent="-228600" eaLnBrk="0" hangingPunct="0">
              <a:defRPr sz="3200" b="1">
                <a:solidFill>
                  <a:schemeClr val="tx1"/>
                </a:solidFill>
                <a:latin typeface="Arial"/>
              </a:defRPr>
            </a:lvl4pPr>
            <a:lvl5pPr marL="2057400" indent="-228600" eaLnBrk="0" hangingPunct="0">
              <a:defRPr sz="3200" b="1">
                <a:solidFill>
                  <a:schemeClr val="tx1"/>
                </a:solidFill>
                <a:latin typeface="Arial"/>
              </a:defRPr>
            </a:lvl5pPr>
            <a:lvl6pPr marL="2514600" indent="-228600" eaLnBrk="0" fontAlgn="base" hangingPunct="0">
              <a:spcBef>
                <a:spcPct val="20000"/>
              </a:spcBef>
              <a:spcAft>
                <a:spcPct val="0"/>
              </a:spcAft>
              <a:buClr>
                <a:srgbClr val="FF0000"/>
              </a:buClr>
              <a:buSzPct val="110000"/>
              <a:buChar char="•"/>
              <a:defRPr sz="3200" b="1">
                <a:solidFill>
                  <a:schemeClr val="tx1"/>
                </a:solidFill>
                <a:latin typeface="Arial"/>
              </a:defRPr>
            </a:lvl6pPr>
            <a:lvl7pPr marL="2971800" indent="-228600" eaLnBrk="0" fontAlgn="base" hangingPunct="0">
              <a:spcBef>
                <a:spcPct val="20000"/>
              </a:spcBef>
              <a:spcAft>
                <a:spcPct val="0"/>
              </a:spcAft>
              <a:buClr>
                <a:srgbClr val="FF0000"/>
              </a:buClr>
              <a:buSzPct val="110000"/>
              <a:buChar char="•"/>
              <a:defRPr sz="3200" b="1">
                <a:solidFill>
                  <a:schemeClr val="tx1"/>
                </a:solidFill>
                <a:latin typeface="Arial"/>
              </a:defRPr>
            </a:lvl7pPr>
            <a:lvl8pPr marL="3429000" indent="-228600" eaLnBrk="0" fontAlgn="base" hangingPunct="0">
              <a:spcBef>
                <a:spcPct val="20000"/>
              </a:spcBef>
              <a:spcAft>
                <a:spcPct val="0"/>
              </a:spcAft>
              <a:buClr>
                <a:srgbClr val="FF0000"/>
              </a:buClr>
              <a:buSzPct val="110000"/>
              <a:buChar char="•"/>
              <a:defRPr sz="3200" b="1">
                <a:solidFill>
                  <a:schemeClr val="tx1"/>
                </a:solidFill>
                <a:latin typeface="Arial"/>
              </a:defRPr>
            </a:lvl8pPr>
            <a:lvl9pPr marL="3886200" indent="-228600" eaLnBrk="0" fontAlgn="base" hangingPunct="0">
              <a:spcBef>
                <a:spcPct val="20000"/>
              </a:spcBef>
              <a:spcAft>
                <a:spcPct val="0"/>
              </a:spcAft>
              <a:buClr>
                <a:srgbClr val="FF0000"/>
              </a:buClr>
              <a:buSzPct val="110000"/>
              <a:buChar char="•"/>
              <a:defRPr sz="3200" b="1">
                <a:solidFill>
                  <a:schemeClr val="tx1"/>
                </a:solidFill>
                <a:latin typeface="Arial"/>
              </a:defRPr>
            </a:lvl9pPr>
          </a:lstStyle>
          <a:p>
            <a:pPr algn="ctr" eaLnBrk="1" hangingPunct="1">
              <a:spcBef>
                <a:spcPct val="20000"/>
              </a:spcBef>
              <a:buClr>
                <a:srgbClr val="FF0000"/>
              </a:buClr>
              <a:buSzPct val="110000"/>
              <a:defRPr/>
            </a:pPr>
            <a:endParaRPr lang="en-US" altLang="en-US" i="1">
              <a:solidFill>
                <a:srgbClr val="000000"/>
              </a:solidFill>
              <a:latin typeface="Tahoma"/>
            </a:endParaRPr>
          </a:p>
        </p:txBody>
      </p:sp>
      <p:sp>
        <p:nvSpPr>
          <p:cNvPr id="5" name="Line 14">
            <a:extLst>
              <a:ext uri="{FF2B5EF4-FFF2-40B4-BE49-F238E27FC236}">
                <a16:creationId xmlns:a16="http://schemas.microsoft.com/office/drawing/2014/main" id="{D6777A27-D351-4298-88F7-48DE4C59338F}"/>
              </a:ext>
            </a:extLst>
          </p:cNvPr>
          <p:cNvSpPr>
            <a:spLocks noChangeShapeType="1"/>
          </p:cNvSpPr>
          <p:nvPr/>
        </p:nvSpPr>
        <p:spPr bwMode="auto">
          <a:xfrm flipH="1">
            <a:off x="762000" y="685800"/>
            <a:ext cx="0" cy="1600200"/>
          </a:xfrm>
          <a:prstGeom prst="line">
            <a:avLst/>
          </a:prstGeom>
          <a:noFill/>
          <a:ln w="38100">
            <a:solidFill>
              <a:srgbClr val="A50021"/>
            </a:solidFill>
            <a:round/>
          </a:ln>
          <a:extLst>
            <a:ext uri="{909E8E84-426E-40DD-AFC4-6F175D3DCCD1}">
              <a14:hiddenFill xmlns:a14="http://schemas.microsoft.com/office/drawing/2010/main">
                <a:noFill/>
              </a14:hiddenFill>
            </a:ext>
          </a:extLst>
        </p:spPr>
        <p:txBody>
          <a:bodyPr/>
          <a:lstStyle/>
          <a:p>
            <a:endParaRPr lang="en-US"/>
          </a:p>
        </p:txBody>
      </p:sp>
      <p:sp>
        <p:nvSpPr>
          <p:cNvPr id="6" name="Line 15">
            <a:extLst>
              <a:ext uri="{FF2B5EF4-FFF2-40B4-BE49-F238E27FC236}">
                <a16:creationId xmlns:a16="http://schemas.microsoft.com/office/drawing/2014/main" id="{1B9D53B3-399F-489A-8873-6B315C333BEE}"/>
              </a:ext>
            </a:extLst>
          </p:cNvPr>
          <p:cNvSpPr>
            <a:spLocks noChangeShapeType="1"/>
          </p:cNvSpPr>
          <p:nvPr/>
        </p:nvSpPr>
        <p:spPr bwMode="auto">
          <a:xfrm>
            <a:off x="533400" y="990600"/>
            <a:ext cx="7848600" cy="0"/>
          </a:xfrm>
          <a:prstGeom prst="line">
            <a:avLst/>
          </a:prstGeom>
          <a:noFill/>
          <a:ln w="38100">
            <a:solidFill>
              <a:srgbClr val="A50021"/>
            </a:solidFill>
            <a:round/>
          </a:ln>
          <a:extLst>
            <a:ext uri="{909E8E84-426E-40DD-AFC4-6F175D3DCCD1}">
              <a14:hiddenFill xmlns:a14="http://schemas.microsoft.com/office/drawing/2010/main">
                <a:noFill/>
              </a14:hiddenFill>
            </a:ext>
          </a:extLst>
        </p:spPr>
        <p:txBody>
          <a:bodyPr/>
          <a:lstStyle/>
          <a:p>
            <a:endParaRPr lang="en-US"/>
          </a:p>
        </p:txBody>
      </p:sp>
      <p:sp>
        <p:nvSpPr>
          <p:cNvPr id="8" name="Rectangle 3"/>
          <p:cNvSpPr>
            <a:spLocks noGrp="1" noChangeArrowheads="1"/>
          </p:cNvSpPr>
          <p:nvPr>
            <p:ph type="subTitle" idx="1"/>
          </p:nvPr>
        </p:nvSpPr>
        <p:spPr>
          <a:xfrm>
            <a:off x="1295400" y="1295400"/>
            <a:ext cx="7010400" cy="1524000"/>
          </a:xfrm>
          <a:prstGeom prst="rect">
            <a:avLst/>
          </a:prstGeom>
        </p:spPr>
        <p:txBody>
          <a:bodyPr/>
          <a:lstStyle>
            <a:lvl1pPr marL="0" indent="0" algn="ctr">
              <a:buFontTx/>
              <a:buNone/>
              <a:defRPr sz="3600" b="1" i="1"/>
            </a:lvl1pPr>
          </a:lstStyle>
          <a:p>
            <a:r>
              <a:rPr lang="en-US"/>
              <a:t>Click to edit Master subtitle style</a:t>
            </a:r>
          </a:p>
        </p:txBody>
      </p:sp>
    </p:spTree>
    <p:extLst>
      <p:ext uri="{BB962C8B-B14F-4D97-AF65-F5344CB8AC3E}">
        <p14:creationId val="308750468"/>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slide">
    <p:spTree>
      <p:nvGrpSpPr>
        <p:cNvPr id="1" name=""/>
        <p:cNvGrpSpPr/>
        <p:nvPr/>
      </p:nvGrpSpPr>
      <p:grpSpPr>
        <a:xfrm>
          <a:off x="0" y="0"/>
          <a:ext cx="0" cy="0"/>
        </a:xfrm>
      </p:grpSpPr>
      <p:sp>
        <p:nvSpPr>
          <p:cNvPr id="3" name="Content Placeholder 2"/>
          <p:cNvSpPr>
            <a:spLocks noGrp="1"/>
          </p:cNvSpPr>
          <p:nvPr>
            <p:ph idx="1"/>
          </p:nvPr>
        </p:nvSpPr>
        <p:spPr>
          <a:xfrm>
            <a:off x="685800" y="1752600"/>
            <a:ext cx="777240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itle 25"/>
          <p:cNvSpPr>
            <a:spLocks noGrp="1"/>
          </p:cNvSpPr>
          <p:nvPr>
            <p:ph type="title"/>
          </p:nvPr>
        </p:nvSpPr>
        <p:spPr>
          <a:xfrm>
            <a:off x="685800" y="304800"/>
            <a:ext cx="7772400" cy="1066800"/>
          </a:xfrm>
          <a:prstGeom prst="rect">
            <a:avLst/>
          </a:prstGeom>
        </p:spPr>
        <p:txBody>
          <a:bodyPr anchor="ctr"/>
          <a:lstStyle>
            <a:lvl1pPr>
              <a:defRPr/>
            </a:lvl1pPr>
          </a:lstStyle>
          <a:p>
            <a:r>
              <a:rPr lang="en-US"/>
              <a:t>Click to edit Master title style</a:t>
            </a:r>
          </a:p>
        </p:txBody>
      </p:sp>
      <p:sp>
        <p:nvSpPr>
          <p:cNvPr id="4" name="Rectangle 6">
            <a:extLst>
              <a:ext uri="{FF2B5EF4-FFF2-40B4-BE49-F238E27FC236}">
                <a16:creationId xmlns:a16="http://schemas.microsoft.com/office/drawing/2014/main" id="{ADF696B2-52B2-43D1-B5C2-6CE7FDAE8DAC}"/>
              </a:ext>
            </a:extLst>
          </p:cNvPr>
          <p:cNvSpPr>
            <a:spLocks noGrp="1" noChangeArrowheads="1"/>
          </p:cNvSpPr>
          <p:nvPr>
            <p:ph type="sldNum" sz="quarter" idx="10"/>
          </p:nvPr>
        </p:nvSpPr>
        <p:spPr>
          <a:xfrm>
            <a:off x="3581400" y="64008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Clr>
                <a:srgbClr val="FF0000"/>
              </a:buClr>
              <a:buSzPct val="110000"/>
              <a:defRPr sz="1200">
                <a:latin typeface="Tahoma" pitchFamily="34" charset="0"/>
              </a:defRPr>
            </a:lvl1pPr>
          </a:lstStyle>
          <a:p>
            <a:r>
              <a:rPr lang="en-US" altLang="en-US"/>
              <a:t>#</a:t>
            </a:r>
            <a:r>
              <a:rPr lang="en-US" altLang="en-US">
                <a:cs typeface="Arial" panose="020b0604020202020204" pitchFamily="34" charset="0"/>
              </a:rPr>
              <a:t>–</a:t>
            </a:r>
            <a:fld id="{3E4C6D31-4D77-441C-A6E5-22B3BF199877}" type="slidenum">
              <a:rPr lang="en-US" altLang="en-US"/>
              <a:t>‹#›</a:t>
            </a:fld>
            <a:endParaRPr lang="en-US" altLang="en-US"/>
          </a:p>
        </p:txBody>
      </p:sp>
    </p:spTree>
    <p:extLst>
      <p:ext uri="{BB962C8B-B14F-4D97-AF65-F5344CB8AC3E}">
        <p14:creationId val="1454512325"/>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Review Question">
    <p:bg>
      <p:bgPr>
        <a:solidFill>
          <a:srgbClr val="0033CC">
            <a:alpha val="50195"/>
          </a:srgbClr>
        </a:solidFill>
        <a:effectLst/>
      </p:bgPr>
    </p:bg>
    <p:spTree>
      <p:nvGrpSpPr>
        <p:cNvPr id="1" name=""/>
        <p:cNvGrpSpPr/>
        <p:nvPr/>
      </p:nvGrpSpPr>
      <p:grpSpPr>
        <a:xfrm>
          <a:off x="0" y="0"/>
          <a:ext cx="0" cy="0"/>
        </a:xfrm>
      </p:grpSpPr>
      <p:pic>
        <p:nvPicPr>
          <p:cNvPr id="5" name="Picture 5" descr="MCj04348590000[1]">
            <a:extLst>
              <a:ext uri="{FF2B5EF4-FFF2-40B4-BE49-F238E27FC236}">
                <a16:creationId xmlns:a16="http://schemas.microsoft.com/office/drawing/2014/main" id="{280B9478-555D-4DF4-8B82-35A8E03ACD75}"/>
              </a:ext>
            </a:extLst>
          </p:cNvPr>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477000" y="228600"/>
            <a:ext cx="2667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25"/>
          <p:cNvSpPr>
            <a:spLocks noGrp="1"/>
          </p:cNvSpPr>
          <p:nvPr>
            <p:ph type="title"/>
          </p:nvPr>
        </p:nvSpPr>
        <p:spPr>
          <a:xfrm>
            <a:off x="685800" y="533400"/>
            <a:ext cx="7772400" cy="838200"/>
          </a:xfrm>
          <a:prstGeom prst="rect">
            <a:avLst/>
          </a:prstGeom>
        </p:spPr>
        <p:txBody>
          <a:bodyPr anchor="ctr"/>
          <a:lstStyle>
            <a:lvl1pPr>
              <a:defRPr>
                <a:solidFill>
                  <a:schemeClr val="bg1"/>
                </a:solidFill>
              </a:defRPr>
            </a:lvl1pPr>
          </a:lstStyle>
          <a:p>
            <a:r>
              <a:rPr lang="en-US"/>
              <a:t>Click to edit Master title style</a:t>
            </a:r>
          </a:p>
        </p:txBody>
      </p:sp>
      <p:sp>
        <p:nvSpPr>
          <p:cNvPr id="7" name="Text Placeholder 6"/>
          <p:cNvSpPr>
            <a:spLocks noGrp="1"/>
          </p:cNvSpPr>
          <p:nvPr>
            <p:ph type="body" sz="quarter" idx="11"/>
          </p:nvPr>
        </p:nvSpPr>
        <p:spPr>
          <a:xfrm>
            <a:off x="685800" y="1752600"/>
            <a:ext cx="7772400" cy="4191000"/>
          </a:xfrm>
          <a:prstGeom prst="rect">
            <a:avLst/>
          </a:prstGeom>
        </p:spPr>
        <p:txBody>
          <a:bodyPr/>
          <a:lstStyle>
            <a:lvl1pPr>
              <a:defRPr>
                <a:solidFill>
                  <a:schemeClr val="bg1"/>
                </a:solidFill>
              </a:defRPr>
            </a:lvl1pPr>
          </a:lstStyle>
          <a:p>
            <a:pPr lvl="0"/>
            <a:r>
              <a:rPr lang="en-US"/>
              <a:t>Click to edit Master text styles</a:t>
            </a:r>
          </a:p>
          <a:p>
            <a:pPr lvl="1"/>
            <a:r>
              <a:rPr lang="en-US"/>
              <a:t>Second level</a:t>
            </a:r>
          </a:p>
          <a:p>
            <a:pPr lvl="2"/>
            <a:r>
              <a:rPr lang="en-US"/>
              <a:t>Third level</a:t>
            </a:r>
          </a:p>
        </p:txBody>
      </p:sp>
      <p:sp>
        <p:nvSpPr>
          <p:cNvPr id="6" name="Slide Number Placeholder 2">
            <a:extLst>
              <a:ext uri="{FF2B5EF4-FFF2-40B4-BE49-F238E27FC236}">
                <a16:creationId xmlns:a16="http://schemas.microsoft.com/office/drawing/2014/main" id="{D8D3E198-D610-4399-8713-8317A41709FE}"/>
              </a:ext>
            </a:extLst>
          </p:cNvPr>
          <p:cNvSpPr>
            <a:spLocks noGrp="1"/>
          </p:cNvSpPr>
          <p:nvPr>
            <p:ph type="sldNum" sz="quarter" idx="12"/>
          </p:nvPr>
        </p:nvSpPr>
        <p:spPr>
          <a:xfrm>
            <a:off x="3581400" y="64008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Clr>
                <a:srgbClr val="FF0000"/>
              </a:buClr>
              <a:buSzPct val="110000"/>
              <a:defRPr sz="1200">
                <a:latin typeface="Tahoma" pitchFamily="34" charset="0"/>
              </a:defRPr>
            </a:lvl1pPr>
          </a:lstStyle>
          <a:p>
            <a:r>
              <a:rPr lang="en-US" altLang="en-US"/>
              <a:t>#</a:t>
            </a:r>
            <a:r>
              <a:rPr lang="en-US" altLang="en-US">
                <a:cs typeface="Arial" panose="020b0604020202020204" pitchFamily="34" charset="0"/>
              </a:rPr>
              <a:t>–</a:t>
            </a:r>
            <a:fld id="{91C2EE5D-229A-47A4-B62D-633343D2B504}" type="slidenum">
              <a:rPr lang="en-US" altLang="en-US"/>
              <a:t>‹#›</a:t>
            </a:fld>
            <a:endParaRPr lang="en-US" altLang="en-US"/>
          </a:p>
          <a:p>
            <a:endParaRPr lang="en-US" altLang="en-US"/>
          </a:p>
        </p:txBody>
      </p:sp>
    </p:spTree>
    <p:extLst>
      <p:ext uri="{BB962C8B-B14F-4D97-AF65-F5344CB8AC3E}">
        <p14:creationId val="263608058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scussion Question">
    <p:bg>
      <p:bgPr>
        <a:blipFill dpi="0" rotWithShape="0">
          <a:blip r:embed="rId2"/>
          <a:stretch>
            <a:fillRect/>
          </a:stretch>
        </a:blipFill>
        <a:effectLst/>
      </p:bgPr>
    </p:bg>
    <p:spTree>
      <p:nvGrpSpPr>
        <p:cNvPr id="1" name=""/>
        <p:cNvGrpSpPr/>
        <p:nvPr/>
      </p:nvGrpSpPr>
      <p:grpSpPr>
        <a:xfrm>
          <a:off x="0" y="0"/>
          <a:ext cx="0" cy="0"/>
        </a:xfrm>
      </p:grpSpPr>
      <p:pic>
        <p:nvPicPr>
          <p:cNvPr id="4" name="Picture 4" descr="MCj04348590000[1]">
            <a:extLst>
              <a:ext uri="{FF2B5EF4-FFF2-40B4-BE49-F238E27FC236}">
                <a16:creationId xmlns:a16="http://schemas.microsoft.com/office/drawing/2014/main" id="{C754FDE9-6271-45B2-B5A2-1A40671829FA}"/>
              </a:ext>
            </a:extLst>
          </p:cNvPr>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477000" y="228600"/>
            <a:ext cx="2667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609600"/>
            <a:ext cx="6934200" cy="685800"/>
          </a:xfrm>
          <a:prstGeom prst="rect">
            <a:avLst/>
          </a:prstGeom>
        </p:spPr>
        <p:txBody>
          <a:bodyPr anchor="ctr"/>
          <a:lstStyle>
            <a:lvl1pPr>
              <a:defRPr>
                <a:solidFill>
                  <a:schemeClr val="bg1"/>
                </a:solidFill>
              </a:defRPr>
            </a:lvl1pPr>
          </a:lstStyle>
          <a:p>
            <a:r>
              <a:rPr lang="en-US"/>
              <a:t>Click to edit Master title style</a:t>
            </a:r>
          </a:p>
        </p:txBody>
      </p:sp>
      <p:sp>
        <p:nvSpPr>
          <p:cNvPr id="6" name="Text Placeholder 5"/>
          <p:cNvSpPr>
            <a:spLocks noGrp="1"/>
          </p:cNvSpPr>
          <p:nvPr>
            <p:ph type="body" sz="quarter" idx="11"/>
          </p:nvPr>
        </p:nvSpPr>
        <p:spPr>
          <a:xfrm>
            <a:off x="685800" y="1600200"/>
            <a:ext cx="7315200" cy="4114800"/>
          </a:xfrm>
          <a:prstGeom prst="rect">
            <a:avLst/>
          </a:prstGeom>
        </p:spPr>
        <p:txBody>
          <a:bodyPr/>
          <a:lstStyle>
            <a:lvl1pPr>
              <a:defRPr baseline="0">
                <a:solidFill>
                  <a:schemeClr val="bg1"/>
                </a:solidFill>
              </a:defRPr>
            </a:lvl1pPr>
          </a:lstStyle>
          <a:p>
            <a:pPr lvl="0"/>
            <a:r>
              <a:rPr lang="en-US"/>
              <a:t>Click to edit Master text styles</a:t>
            </a:r>
          </a:p>
          <a:p>
            <a:pPr lvl="1"/>
            <a:r>
              <a:rPr lang="en-US"/>
              <a:t>Second level</a:t>
            </a:r>
          </a:p>
          <a:p>
            <a:pPr lvl="2"/>
            <a:r>
              <a:rPr lang="en-US"/>
              <a:t>Third level</a:t>
            </a:r>
          </a:p>
        </p:txBody>
      </p:sp>
      <p:sp>
        <p:nvSpPr>
          <p:cNvPr id="5" name="Slide Number Placeholder 2">
            <a:extLst>
              <a:ext uri="{FF2B5EF4-FFF2-40B4-BE49-F238E27FC236}">
                <a16:creationId xmlns:a16="http://schemas.microsoft.com/office/drawing/2014/main" id="{BF4E88AC-7EF0-4E63-93BA-B8865A428BB9}"/>
              </a:ext>
            </a:extLst>
          </p:cNvPr>
          <p:cNvSpPr>
            <a:spLocks noGrp="1"/>
          </p:cNvSpPr>
          <p:nvPr>
            <p:ph type="sldNum" sz="quarter" idx="12"/>
          </p:nvPr>
        </p:nvSpPr>
        <p:spPr>
          <a:xfrm>
            <a:off x="3581400" y="64008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Clr>
                <a:srgbClr val="FF0000"/>
              </a:buClr>
              <a:buSzPct val="110000"/>
              <a:defRPr sz="1200">
                <a:latin typeface="Tahoma" pitchFamily="34" charset="0"/>
              </a:defRPr>
            </a:lvl1pPr>
          </a:lstStyle>
          <a:p>
            <a:r>
              <a:rPr lang="en-US" altLang="en-US"/>
              <a:t>#</a:t>
            </a:r>
            <a:r>
              <a:rPr lang="en-US" altLang="en-US">
                <a:cs typeface="Arial" panose="020b0604020202020204" pitchFamily="34" charset="0"/>
              </a:rPr>
              <a:t>–</a:t>
            </a:r>
            <a:fld id="{6FABC010-E58C-4043-8677-7598BD1257BA}" type="slidenum">
              <a:rPr lang="en-US" altLang="en-US"/>
              <a:t>‹#›</a:t>
            </a:fld>
            <a:endParaRPr lang="en-US" altLang="en-US"/>
          </a:p>
        </p:txBody>
      </p:sp>
    </p:spTree>
    <p:extLst>
      <p:ext uri="{BB962C8B-B14F-4D97-AF65-F5344CB8AC3E}">
        <p14:creationId val="168046913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Warning or Caution">
    <p:bg>
      <p:bgPr>
        <a:blipFill dpi="0" rotWithShape="0">
          <a:blip r:embed="rId1"/>
          <a:stretch>
            <a:fillRect/>
          </a:stretch>
        </a:blipFill>
        <a:effectLst/>
      </p:bgPr>
    </p:bg>
    <p:spTree>
      <p:nvGrpSpPr>
        <p:cNvPr id="1" name=""/>
        <p:cNvGrpSpPr/>
        <p:nvPr/>
      </p:nvGrpSpPr>
      <p:grpSpPr>
        <a:xfrm>
          <a:off x="0" y="0"/>
          <a:ext cx="0" cy="0"/>
        </a:xfrm>
      </p:grpSpPr>
      <p:sp>
        <p:nvSpPr>
          <p:cNvPr id="2" name="Title 1"/>
          <p:cNvSpPr>
            <a:spLocks noGrp="1"/>
          </p:cNvSpPr>
          <p:nvPr>
            <p:ph type="title"/>
          </p:nvPr>
        </p:nvSpPr>
        <p:spPr>
          <a:xfrm>
            <a:off x="685800" y="685800"/>
            <a:ext cx="7086600" cy="731838"/>
          </a:xfrm>
          <a:prstGeom prst="rect">
            <a:avLst/>
          </a:prstGeom>
        </p:spPr>
        <p:txBody>
          <a:bodyPr anchor="ctr"/>
          <a:lstStyle>
            <a:lvl1pPr algn="l" rtl="0" eaLnBrk="1" fontAlgn="base" hangingPunct="1">
              <a:lnSpc>
                <a:spcPct val="80000"/>
              </a:lnSpc>
              <a:spcBef>
                <a:spcPct val="0"/>
              </a:spcBef>
              <a:spcAft>
                <a:spcPct val="0"/>
              </a:spcAft>
              <a:defRPr lang="en-US" sz="3200" b="1">
                <a:solidFill>
                  <a:srgbClr val="A50021"/>
                </a:solidFill>
                <a:latin typeface="+mj-lt"/>
                <a:ea typeface="+mj-ea"/>
                <a:cs typeface="+mj-cs"/>
              </a:defRPr>
            </a:lvl1pPr>
          </a:lstStyle>
          <a:p>
            <a:r>
              <a:rPr lang="en-US"/>
              <a:t>Click to edit Master title style</a:t>
            </a:r>
          </a:p>
        </p:txBody>
      </p:sp>
      <p:sp>
        <p:nvSpPr>
          <p:cNvPr id="5" name="Text Placeholder 4"/>
          <p:cNvSpPr>
            <a:spLocks noGrp="1"/>
          </p:cNvSpPr>
          <p:nvPr>
            <p:ph type="body" sz="quarter" idx="11"/>
          </p:nvPr>
        </p:nvSpPr>
        <p:spPr>
          <a:xfrm>
            <a:off x="838200" y="1676400"/>
            <a:ext cx="7467600" cy="4038600"/>
          </a:xfrm>
          <a:prstGeom prst="rect">
            <a:avLst/>
          </a:prstGeom>
        </p:spPr>
        <p:txBody>
          <a:bodyPr/>
          <a:lstStyle>
            <a:lvl1pPr>
              <a:defRPr>
                <a:solidFill>
                  <a:schemeClr val="bg1"/>
                </a:solidFill>
              </a:defRPr>
            </a:lvl1pPr>
          </a:lstStyle>
          <a:p>
            <a:pPr lvl="0"/>
            <a:r>
              <a:rPr lang="en-US"/>
              <a:t>Click to edit Master text styles</a:t>
            </a:r>
          </a:p>
        </p:txBody>
      </p:sp>
      <p:sp>
        <p:nvSpPr>
          <p:cNvPr id="4" name="Slide Number Placeholder 2">
            <a:extLst>
              <a:ext uri="{FF2B5EF4-FFF2-40B4-BE49-F238E27FC236}">
                <a16:creationId xmlns:a16="http://schemas.microsoft.com/office/drawing/2014/main" id="{814E6007-FB74-4BE0-A8F5-DFE9D0965315}"/>
              </a:ext>
            </a:extLst>
          </p:cNvPr>
          <p:cNvSpPr>
            <a:spLocks noGrp="1"/>
          </p:cNvSpPr>
          <p:nvPr>
            <p:ph type="sldNum" sz="quarter" idx="12"/>
          </p:nvPr>
        </p:nvSpPr>
        <p:spPr>
          <a:xfrm>
            <a:off x="3581400" y="64008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Clr>
                <a:srgbClr val="FF0000"/>
              </a:buClr>
              <a:buSzPct val="110000"/>
              <a:defRPr sz="1200">
                <a:latin typeface="Tahoma" pitchFamily="34" charset="0"/>
              </a:defRPr>
            </a:lvl1pPr>
          </a:lstStyle>
          <a:p>
            <a:r>
              <a:rPr lang="en-US" altLang="en-US"/>
              <a:t>#</a:t>
            </a:r>
            <a:r>
              <a:rPr lang="en-US" altLang="en-US">
                <a:cs typeface="Arial" panose="020b0604020202020204" pitchFamily="34" charset="0"/>
              </a:rPr>
              <a:t>–</a:t>
            </a:r>
            <a:fld id="{0929E3C5-DF78-4436-B079-B25E7534E73A}" type="slidenum">
              <a:rPr lang="en-US" altLang="en-US"/>
              <a:t>‹#›</a:t>
            </a:fld>
            <a:endParaRPr lang="en-US" altLang="en-US"/>
          </a:p>
        </p:txBody>
      </p:sp>
    </p:spTree>
    <p:extLst>
      <p:ext uri="{BB962C8B-B14F-4D97-AF65-F5344CB8AC3E}">
        <p14:creationId val="408385984"/>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image" Target="../media/image4.png" /><Relationship Id="rId7"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pic>
        <p:nvPicPr>
          <p:cNvPr id="1026" name="Picture 1">
            <a:extLst>
              <a:ext uri="{FF2B5EF4-FFF2-40B4-BE49-F238E27FC236}">
                <a16:creationId xmlns:a16="http://schemas.microsoft.com/office/drawing/2014/main" id="{B0E16DCE-E939-40D4-8E4C-E287C071B2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7410450" y="6280150"/>
            <a:ext cx="1638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19">
            <a:extLst>
              <a:ext uri="{FF2B5EF4-FFF2-40B4-BE49-F238E27FC236}">
                <a16:creationId xmlns:a16="http://schemas.microsoft.com/office/drawing/2014/main" id="{B9E5EDA4-EFAA-473F-A052-8E2B2FBF0BF5}"/>
              </a:ext>
            </a:extLst>
          </p:cNvPr>
          <p:cNvSpPr>
            <a:spLocks noChangeShapeType="1"/>
          </p:cNvSpPr>
          <p:nvPr/>
        </p:nvSpPr>
        <p:spPr bwMode="auto">
          <a:xfrm flipH="1">
            <a:off x="685800" y="304800"/>
            <a:ext cx="0" cy="1371600"/>
          </a:xfrm>
          <a:prstGeom prst="line">
            <a:avLst/>
          </a:prstGeom>
          <a:noFill/>
          <a:ln w="38100">
            <a:solidFill>
              <a:srgbClr val="A50021"/>
            </a:solidFill>
            <a:round/>
          </a:ln>
          <a:extLst>
            <a:ext uri="{909E8E84-426E-40DD-AFC4-6F175D3DCCD1}">
              <a14:hiddenFill xmlns:a14="http://schemas.microsoft.com/office/drawing/2010/main">
                <a:noFill/>
              </a14:hiddenFill>
            </a:ext>
          </a:extLst>
        </p:spPr>
        <p:txBody>
          <a:bodyPr/>
          <a:lstStyle/>
          <a:p>
            <a:endParaRPr lang="en-US"/>
          </a:p>
        </p:txBody>
      </p:sp>
      <p:sp>
        <p:nvSpPr>
          <p:cNvPr id="1028" name="Line 20">
            <a:extLst>
              <a:ext uri="{FF2B5EF4-FFF2-40B4-BE49-F238E27FC236}">
                <a16:creationId xmlns:a16="http://schemas.microsoft.com/office/drawing/2014/main" id="{701B3798-A885-4570-86BA-3B5CBFFEB6F5}"/>
              </a:ext>
            </a:extLst>
          </p:cNvPr>
          <p:cNvSpPr>
            <a:spLocks noChangeShapeType="1"/>
          </p:cNvSpPr>
          <p:nvPr/>
        </p:nvSpPr>
        <p:spPr bwMode="auto">
          <a:xfrm>
            <a:off x="381000" y="1371600"/>
            <a:ext cx="8077200" cy="0"/>
          </a:xfrm>
          <a:prstGeom prst="line">
            <a:avLst/>
          </a:prstGeom>
          <a:noFill/>
          <a:ln w="38100">
            <a:solidFill>
              <a:srgbClr val="A50021"/>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395" r:id="rId1"/>
    <p:sldLayoutId id="2147485396" r:id="rId2"/>
    <p:sldLayoutId id="2147485397" r:id="rId3"/>
    <p:sldLayoutId id="2147485398" r:id="rId4"/>
    <p:sldLayoutId id="2147485399" r:id="rId5"/>
  </p:sldLayoutIdLst>
  <p:transition/>
  <p:timing/>
  <p:hf hdr="0" dt="0"/>
  <p:txStyles>
    <p:titleStyle>
      <a:lvl1pPr algn="l" rtl="0" eaLnBrk="0" fontAlgn="base" hangingPunct="0">
        <a:lnSpc>
          <a:spcPct val="80000"/>
        </a:lnSpc>
        <a:spcBef>
          <a:spcPct val="0"/>
        </a:spcBef>
        <a:spcAft>
          <a:spcPct val="0"/>
        </a:spcAft>
        <a:defRPr sz="3200" b="1">
          <a:solidFill>
            <a:srgbClr val="0033CC"/>
          </a:solidFill>
          <a:latin typeface="+mj-lt"/>
          <a:ea typeface="+mj-ea"/>
          <a:cs typeface="+mj-cs"/>
        </a:defRPr>
      </a:lvl1pPr>
      <a:lvl2pPr algn="l" rtl="0" eaLnBrk="0" fontAlgn="base" hangingPunct="0">
        <a:lnSpc>
          <a:spcPct val="80000"/>
        </a:lnSpc>
        <a:spcBef>
          <a:spcPct val="0"/>
        </a:spcBef>
        <a:spcAft>
          <a:spcPct val="0"/>
        </a:spcAft>
        <a:defRPr sz="3200" b="1">
          <a:solidFill>
            <a:srgbClr val="0033CC"/>
          </a:solidFill>
          <a:latin typeface="Tahoma" pitchFamily="34" charset="0"/>
        </a:defRPr>
      </a:lvl2pPr>
      <a:lvl3pPr algn="l" rtl="0" eaLnBrk="0" fontAlgn="base" hangingPunct="0">
        <a:lnSpc>
          <a:spcPct val="80000"/>
        </a:lnSpc>
        <a:spcBef>
          <a:spcPct val="0"/>
        </a:spcBef>
        <a:spcAft>
          <a:spcPct val="0"/>
        </a:spcAft>
        <a:defRPr sz="3200" b="1">
          <a:solidFill>
            <a:srgbClr val="0033CC"/>
          </a:solidFill>
          <a:latin typeface="Tahoma" pitchFamily="34" charset="0"/>
        </a:defRPr>
      </a:lvl3pPr>
      <a:lvl4pPr algn="l" rtl="0" eaLnBrk="0" fontAlgn="base" hangingPunct="0">
        <a:lnSpc>
          <a:spcPct val="80000"/>
        </a:lnSpc>
        <a:spcBef>
          <a:spcPct val="0"/>
        </a:spcBef>
        <a:spcAft>
          <a:spcPct val="0"/>
        </a:spcAft>
        <a:defRPr sz="3200" b="1">
          <a:solidFill>
            <a:srgbClr val="0033CC"/>
          </a:solidFill>
          <a:latin typeface="Tahoma" pitchFamily="34" charset="0"/>
        </a:defRPr>
      </a:lvl4pPr>
      <a:lvl5pPr algn="l" rtl="0" eaLnBrk="0" fontAlgn="base" hangingPunct="0">
        <a:lnSpc>
          <a:spcPct val="80000"/>
        </a:lnSpc>
        <a:spcBef>
          <a:spcPct val="0"/>
        </a:spcBef>
        <a:spcAft>
          <a:spcPct val="0"/>
        </a:spcAft>
        <a:defRPr sz="3200" b="1">
          <a:solidFill>
            <a:srgbClr val="0033CC"/>
          </a:solidFill>
          <a:latin typeface="Tahoma" pitchFamily="34" charset="0"/>
        </a:defRPr>
      </a:lvl5pPr>
      <a:lvl6pPr marL="457200" algn="l" rtl="0" eaLnBrk="1" fontAlgn="base" hangingPunct="1">
        <a:lnSpc>
          <a:spcPct val="80000"/>
        </a:lnSpc>
        <a:spcBef>
          <a:spcPct val="0"/>
        </a:spcBef>
        <a:spcAft>
          <a:spcPct val="0"/>
        </a:spcAft>
        <a:defRPr sz="3600" b="1">
          <a:solidFill>
            <a:srgbClr val="0033CC"/>
          </a:solidFill>
          <a:latin typeface="Tahoma" pitchFamily="34" charset="0"/>
        </a:defRPr>
      </a:lvl6pPr>
      <a:lvl7pPr marL="914400" algn="l" rtl="0" eaLnBrk="1" fontAlgn="base" hangingPunct="1">
        <a:lnSpc>
          <a:spcPct val="80000"/>
        </a:lnSpc>
        <a:spcBef>
          <a:spcPct val="0"/>
        </a:spcBef>
        <a:spcAft>
          <a:spcPct val="0"/>
        </a:spcAft>
        <a:defRPr sz="3600" b="1">
          <a:solidFill>
            <a:srgbClr val="0033CC"/>
          </a:solidFill>
          <a:latin typeface="Tahoma" pitchFamily="34" charset="0"/>
        </a:defRPr>
      </a:lvl7pPr>
      <a:lvl8pPr marL="1371600" algn="l" rtl="0" eaLnBrk="1" fontAlgn="base" hangingPunct="1">
        <a:lnSpc>
          <a:spcPct val="80000"/>
        </a:lnSpc>
        <a:spcBef>
          <a:spcPct val="0"/>
        </a:spcBef>
        <a:spcAft>
          <a:spcPct val="0"/>
        </a:spcAft>
        <a:defRPr sz="3600" b="1">
          <a:solidFill>
            <a:srgbClr val="0033CC"/>
          </a:solidFill>
          <a:latin typeface="Tahoma" pitchFamily="34" charset="0"/>
        </a:defRPr>
      </a:lvl8pPr>
      <a:lvl9pPr marL="1828800" algn="l" rtl="0" eaLnBrk="1" fontAlgn="base" hangingPunct="1">
        <a:lnSpc>
          <a:spcPct val="80000"/>
        </a:lnSpc>
        <a:spcBef>
          <a:spcPct val="0"/>
        </a:spcBef>
        <a:spcAft>
          <a:spcPct val="0"/>
        </a:spcAft>
        <a:defRPr sz="3600" b="1">
          <a:solidFill>
            <a:srgbClr val="0033CC"/>
          </a:solidFill>
          <a:latin typeface="Tahoma" pitchFamily="34" charset="0"/>
        </a:defRPr>
      </a:lvl9pPr>
    </p:titleStyle>
    <p:bodyStyle>
      <a:lvl1pPr marL="342900" indent="-342900" algn="l" rtl="0" eaLnBrk="0" fontAlgn="base" hangingPunct="0">
        <a:spcBef>
          <a:spcPct val="20000"/>
        </a:spcBef>
        <a:spcAft>
          <a:spcPct val="0"/>
        </a:spcAft>
        <a:buClr>
          <a:srgbClr val="A50021"/>
        </a:buClr>
        <a:buSzPct val="110000"/>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A50021"/>
        </a:buClr>
        <a:buChar char="–"/>
        <a:defRPr sz="2800">
          <a:solidFill>
            <a:schemeClr val="tx1"/>
          </a:solidFill>
          <a:latin typeface="+mn-lt"/>
        </a:defRPr>
      </a:lvl2pPr>
      <a:lvl3pPr marL="1143000" indent="-228600" algn="l" rtl="0" eaLnBrk="0" fontAlgn="base" hangingPunct="0">
        <a:spcBef>
          <a:spcPct val="20000"/>
        </a:spcBef>
        <a:spcAft>
          <a:spcPct val="0"/>
        </a:spcAft>
        <a:buClr>
          <a:srgbClr val="A50021"/>
        </a:buClr>
        <a:buChar char="–"/>
        <a:defRPr sz="2800">
          <a:solidFill>
            <a:schemeClr val="tx1"/>
          </a:solidFill>
          <a:latin typeface="+mn-lt"/>
        </a:defRPr>
      </a:lvl3pPr>
      <a:lvl4pPr marL="1600200" indent="-228600" algn="l" rtl="0" eaLnBrk="0" fontAlgn="base" hangingPunct="0">
        <a:spcBef>
          <a:spcPct val="20000"/>
        </a:spcBef>
        <a:spcAft>
          <a:spcPct val="0"/>
        </a:spcAft>
        <a:buClr>
          <a:srgbClr val="A50021"/>
        </a:buClr>
        <a:buChar char="–"/>
        <a:defRPr sz="2800">
          <a:solidFill>
            <a:schemeClr val="tx1"/>
          </a:solidFill>
          <a:latin typeface="+mn-lt"/>
        </a:defRPr>
      </a:lvl4pPr>
      <a:lvl5pPr marL="2057400" indent="-228600" algn="l" rtl="0" eaLnBrk="0" fontAlgn="base" hangingPunct="0">
        <a:spcBef>
          <a:spcPct val="20000"/>
        </a:spcBef>
        <a:spcAft>
          <a:spcPct val="0"/>
        </a:spcAft>
        <a:buClr>
          <a:srgbClr val="A50021"/>
        </a:buClr>
        <a:buChar char="–"/>
        <a:defRPr sz="2800">
          <a:solidFill>
            <a:schemeClr val="tx1"/>
          </a:solidFill>
          <a:latin typeface="+mn-lt"/>
        </a:defRPr>
      </a:lvl5pPr>
      <a:lvl6pPr marL="2514600" indent="-228600" algn="l" rtl="0" eaLnBrk="1" fontAlgn="base" hangingPunct="1">
        <a:spcBef>
          <a:spcPct val="20000"/>
        </a:spcBef>
        <a:spcAft>
          <a:spcPct val="0"/>
        </a:spcAft>
        <a:buClr>
          <a:srgbClr val="A50021"/>
        </a:buClr>
        <a:buChar char="–"/>
        <a:defRPr sz="2800">
          <a:solidFill>
            <a:schemeClr val="tx1"/>
          </a:solidFill>
          <a:latin typeface="+mn-lt"/>
        </a:defRPr>
      </a:lvl6pPr>
      <a:lvl7pPr marL="2971800" indent="-228600" algn="l" rtl="0" eaLnBrk="1" fontAlgn="base" hangingPunct="1">
        <a:spcBef>
          <a:spcPct val="20000"/>
        </a:spcBef>
        <a:spcAft>
          <a:spcPct val="0"/>
        </a:spcAft>
        <a:buClr>
          <a:srgbClr val="A50021"/>
        </a:buClr>
        <a:buChar char="–"/>
        <a:defRPr sz="2800">
          <a:solidFill>
            <a:schemeClr val="tx1"/>
          </a:solidFill>
          <a:latin typeface="+mn-lt"/>
        </a:defRPr>
      </a:lvl7pPr>
      <a:lvl8pPr marL="3429000" indent="-228600" algn="l" rtl="0" eaLnBrk="1" fontAlgn="base" hangingPunct="1">
        <a:spcBef>
          <a:spcPct val="20000"/>
        </a:spcBef>
        <a:spcAft>
          <a:spcPct val="0"/>
        </a:spcAft>
        <a:buClr>
          <a:srgbClr val="A50021"/>
        </a:buClr>
        <a:buChar char="–"/>
        <a:defRPr sz="2800">
          <a:solidFill>
            <a:schemeClr val="tx1"/>
          </a:solidFill>
          <a:latin typeface="+mn-lt"/>
        </a:defRPr>
      </a:lvl8pPr>
      <a:lvl9pPr marL="3886200" indent="-228600" algn="l" rtl="0" eaLnBrk="1" fontAlgn="base" hangingPunct="1">
        <a:spcBef>
          <a:spcPct val="20000"/>
        </a:spcBef>
        <a:spcAft>
          <a:spcPct val="0"/>
        </a:spcAft>
        <a:buClr>
          <a:srgbClr val="A50021"/>
        </a:buClr>
        <a:buChar char="–"/>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5.jpeg" /><Relationship Id="rId4" Type="http://schemas.openxmlformats.org/officeDocument/2006/relationships/image" Target="../media/image6.png" /><Relationship Id="rId5" Type="http://schemas.openxmlformats.org/officeDocument/2006/relationships/audio" Target="../media/media1.mp3" /><Relationship Id="rId6" Type="http://schemas.microsoft.com/office/2007/relationships/media" Target="../media/media1.mp3" TargetMode="In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microsoft.com/office/2007/relationships/media" Target="../media/media2.mp3" TargetMode="Internal" /><Relationship Id="rId2" Type="http://schemas.openxmlformats.org/officeDocument/2006/relationships/notesSlide" Target="../notesSlides/notesSlide2.xml" /><Relationship Id="rId3" Type="http://schemas.microsoft.com/office/2007/relationships/diagramDrawing" Target="../diagrams/drawing1.xml" /><Relationship Id="rId4" Type="http://schemas.openxmlformats.org/officeDocument/2006/relationships/diagramData" Target="../diagrams/data1.xml" /><Relationship Id="rId5" Type="http://schemas.openxmlformats.org/officeDocument/2006/relationships/diagramLayout" Target="../diagrams/layout1.xml" /><Relationship Id="rId6" Type="http://schemas.openxmlformats.org/officeDocument/2006/relationships/diagramQuickStyle" Target="../diagrams/quickStyle1.xml" /><Relationship Id="rId7" Type="http://schemas.openxmlformats.org/officeDocument/2006/relationships/diagramColors" Target="../diagrams/colors1.xml" /><Relationship Id="rId8" Type="http://schemas.openxmlformats.org/officeDocument/2006/relationships/image" Target="../media/image6.png" /><Relationship Id="rId9" Type="http://schemas.openxmlformats.org/officeDocument/2006/relationships/audio" Target="../media/media2.mp3"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7.jpeg" /><Relationship Id="rId4" Type="http://schemas.openxmlformats.org/officeDocument/2006/relationships/image" Target="../media/image6.png" /><Relationship Id="rId5" Type="http://schemas.openxmlformats.org/officeDocument/2006/relationships/audio" Target="../media/media3.mp3" /><Relationship Id="rId6" Type="http://schemas.microsoft.com/office/2007/relationships/media" Target="../media/media3.mp3" TargetMode="In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8.jpeg" /><Relationship Id="rId4" Type="http://schemas.openxmlformats.org/officeDocument/2006/relationships/image" Target="../media/image6.png" /><Relationship Id="rId5" Type="http://schemas.openxmlformats.org/officeDocument/2006/relationships/audio" Target="../media/media4.mp3" /><Relationship Id="rId6" Type="http://schemas.microsoft.com/office/2007/relationships/media" Target="../media/media4.mp3"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microsoft.com/office/2007/relationships/media" Target="../media/media5.mp3" TargetMode="Internal" /><Relationship Id="rId2" Type="http://schemas.openxmlformats.org/officeDocument/2006/relationships/notesSlide" Target="../notesSlides/notesSlide5.xml" /><Relationship Id="rId3" Type="http://schemas.microsoft.com/office/2007/relationships/diagramDrawing" Target="../diagrams/drawing2.xml" /><Relationship Id="rId4" Type="http://schemas.openxmlformats.org/officeDocument/2006/relationships/diagramData" Target="../diagrams/data2.xml" /><Relationship Id="rId5" Type="http://schemas.openxmlformats.org/officeDocument/2006/relationships/diagramLayout" Target="../diagrams/layout2.xml" /><Relationship Id="rId6" Type="http://schemas.openxmlformats.org/officeDocument/2006/relationships/diagramQuickStyle" Target="../diagrams/quickStyle2.xml" /><Relationship Id="rId7" Type="http://schemas.openxmlformats.org/officeDocument/2006/relationships/diagramColors" Target="../diagrams/colors2.xml" /><Relationship Id="rId8" Type="http://schemas.openxmlformats.org/officeDocument/2006/relationships/image" Target="../media/image6.png" /><Relationship Id="rId9" Type="http://schemas.openxmlformats.org/officeDocument/2006/relationships/audio" Target="../media/media5.mp3"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9458" name="Title 2">
            <a:extLst>
              <a:ext uri="{FF2B5EF4-FFF2-40B4-BE49-F238E27FC236}">
                <a16:creationId xmlns:a16="http://schemas.microsoft.com/office/drawing/2014/main" id="{26C123A2-3ABC-4F4C-BD74-CF7F8E796EA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Scalar Organizational Structure</a:t>
            </a:r>
          </a:p>
        </p:txBody>
      </p:sp>
      <p:sp>
        <p:nvSpPr>
          <p:cNvPr id="19459" name="Slide Number Placeholder 3">
            <a:extLst>
              <a:ext uri="{FF2B5EF4-FFF2-40B4-BE49-F238E27FC236}">
                <a16:creationId xmlns:a16="http://schemas.microsoft.com/office/drawing/2014/main" id="{361D4AB8-2480-4505-B77F-8787388EF40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itchFamily="34" charset="0"/>
              </a:rPr>
              <a:t>1</a:t>
            </a:r>
            <a:r>
              <a:rPr lang="en-US" altLang="en-US" sz="1200">
                <a:latin typeface="Tahoma" pitchFamily="34" charset="0"/>
                <a:cs typeface="Arial" panose="020b0604020202020204" pitchFamily="34" charset="0"/>
              </a:rPr>
              <a:t>–</a:t>
            </a:r>
            <a:fld id="{36701D02-C190-419C-9833-0A7258A9164B}" type="slidenum">
              <a:rPr lang="en-US" altLang="en-US" sz="1200">
                <a:latin typeface="Tahoma" pitchFamily="34" charset="0"/>
              </a:rPr>
              <a:t>0</a:t>
            </a:fld>
            <a:endParaRPr lang="en-US" altLang="en-US" sz="1200">
              <a:latin typeface="Tahoma" pitchFamily="34" charset="0"/>
            </a:endParaRPr>
          </a:p>
        </p:txBody>
      </p:sp>
      <p:sp>
        <p:nvSpPr>
          <p:cNvPr id="6" name="Right Arrow 5">
            <a:extLst>
              <a:ext uri="{FF2B5EF4-FFF2-40B4-BE49-F238E27FC236}">
                <a16:creationId xmlns:a16="http://schemas.microsoft.com/office/drawing/2014/main" id="{C882E44D-052B-4EF7-A0BB-999805CA2C42}"/>
              </a:ext>
            </a:extLst>
          </p:cNvPr>
          <p:cNvSpPr/>
          <p:nvPr/>
        </p:nvSpPr>
        <p:spPr bwMode="auto">
          <a:xfrm rot="5400000">
            <a:off x="-570707" y="2936082"/>
            <a:ext cx="4424363" cy="1911350"/>
          </a:xfrm>
          <a:prstGeom prst="rightArrow">
            <a:avLst/>
          </a:prstGeom>
          <a:solidFill>
            <a:schemeClr val="accent2">
              <a:lumMod val="75000"/>
            </a:schemeClr>
          </a:solidFill>
          <a:ln w="9525" cap="flat" cmpd="sng" algn="ctr">
            <a:noFill/>
            <a:prstDash val="solid"/>
            <a:round/>
            <a:headEnd type="none" w="med" len="med"/>
            <a:tailEnd type="none" w="med" len="med"/>
          </a:ln>
          <a:effectLst/>
        </p:spPr>
        <p:txBody>
          <a:bodyPr anchor="ctr"/>
          <a:lstStyle/>
          <a:p>
            <a:pPr algn="ctr" eaLnBrk="1" hangingPunct="1">
              <a:spcBef>
                <a:spcPct val="20000"/>
              </a:spcBef>
              <a:buClr>
                <a:srgbClr val="FF0000"/>
              </a:buClr>
              <a:buSzPct val="110000"/>
              <a:defRPr/>
            </a:pPr>
            <a:r>
              <a:rPr lang="en-US" sz="2400" b="0">
                <a:solidFill>
                  <a:schemeClr val="bg1"/>
                </a:solidFill>
                <a:latin typeface="+mn-lt"/>
              </a:rPr>
              <a:t>Decisions and information</a:t>
            </a:r>
          </a:p>
        </p:txBody>
      </p:sp>
      <p:sp>
        <p:nvSpPr>
          <p:cNvPr id="8" name="Right Arrow 7">
            <a:extLst>
              <a:ext uri="{FF2B5EF4-FFF2-40B4-BE49-F238E27FC236}">
                <a16:creationId xmlns:a16="http://schemas.microsoft.com/office/drawing/2014/main" id="{62181E9C-35BC-4E60-9DD0-6CC046E27DA8}"/>
              </a:ext>
            </a:extLst>
          </p:cNvPr>
          <p:cNvSpPr/>
          <p:nvPr/>
        </p:nvSpPr>
        <p:spPr bwMode="auto">
          <a:xfrm rot="16200000">
            <a:off x="5144293" y="2742407"/>
            <a:ext cx="4424363" cy="1911350"/>
          </a:xfrm>
          <a:prstGeom prst="rightArrow">
            <a:avLst/>
          </a:prstGeom>
          <a:solidFill>
            <a:schemeClr val="accent2">
              <a:lumMod val="20000"/>
              <a:lumOff val="80000"/>
            </a:schemeClr>
          </a:solidFill>
          <a:ln w="9525" cap="flat" cmpd="sng" algn="ctr">
            <a:noFill/>
            <a:prstDash val="solid"/>
            <a:round/>
            <a:headEnd type="none" w="med" len="med"/>
            <a:tailEnd type="none" w="med" len="med"/>
          </a:ln>
          <a:effectLst/>
        </p:spPr>
        <p:txBody>
          <a:bodyPr anchor="ctr"/>
          <a:lstStyle/>
          <a:p>
            <a:pPr algn="ctr" eaLnBrk="1" hangingPunct="1">
              <a:spcBef>
                <a:spcPct val="20000"/>
              </a:spcBef>
              <a:buClr>
                <a:srgbClr val="FF0000"/>
              </a:buClr>
              <a:buSzPct val="110000"/>
              <a:defRPr/>
            </a:pPr>
            <a:r>
              <a:rPr lang="en-US" sz="2400" b="0">
                <a:latin typeface="+mn-lt"/>
              </a:rPr>
              <a:t>Feedback and information</a:t>
            </a:r>
          </a:p>
        </p:txBody>
      </p:sp>
      <p:pic>
        <p:nvPicPr>
          <p:cNvPr id="19462" name="Picture 1">
            <a:extLst>
              <a:ext uri="{FF2B5EF4-FFF2-40B4-BE49-F238E27FC236}">
                <a16:creationId xmlns:a16="http://schemas.microsoft.com/office/drawing/2014/main" id="{9F962EBC-FB96-4E05-A125-1A12D787D0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962275" y="1635125"/>
            <a:ext cx="32194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New Audio"/>
          <p:cNvPicPr>
            <a:picLocks noRot="1" noChangeAspect="1"/>
          </p:cNvPicPr>
          <p:nvPr>
            <a:audioFile r:link="rId5"/>
            <p:extLst>
              <p:ext uri="{DAA4B4D4-6D71-4841-9C94-3DE7FCFB9230}">
                <p14:media r:embed="rId6"/>
              </p:ext>
            </p:extLst>
          </p:nvPr>
        </p:nvPicPr>
        <p:blipFill>
          <a:blip r:embed="rId4"/>
          <a:stretch>
            <a:fillRect/>
          </a:stretch>
        </p:blipFill>
        <p:spPr>
          <a:xfrm>
            <a:off x="635000" y="1905000"/>
            <a:ext cx="1270000" cy="1270000"/>
          </a:xfrm>
          <a:prstGeom prst="rect">
            <a:avLst/>
          </a:prstGeom>
        </p:spPr>
      </p:pic>
      <p:sp>
        <p:nvSpPr>
          <p:cNvPr id="19464"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endParaRPr/>
          </a:p>
        </p:txBody>
      </p:sp>
      <p:sp>
        <p:nvSpPr>
          <p:cNvPr id="19465"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Python via .NET 24.4.</a:t>
            </a:r>
          </a:p>
          <a:p>
            <a:pPr algn="ctr"/>
            <a:r>
              <a:t>Copyright 2004-2024Aspose Pty Ltd.</a:t>
            </a:r>
          </a:p>
        </p:txBody>
      </p:sp>
    </p:spTree>
  </p:cSld>
  <p:clrMapOvr>
    <a:masterClrMapping/>
  </p:clrMapOvr>
  <mc:AlternateContent>
    <mc:Choice xmlns:p15="http://schemas.microsoft.com/office/powerpoint/2012/main" Requires="p15">
      <p:transition spd="slow" advTm="3000" p14:dur="1250">
        <p15:prstTrans prst="pageCurlSing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mediacall" presetSubtype="0" fill="hold" nodeType="afterEffect">
                                  <p:stCondLst>
                                    <p:cond delay="0"/>
                                  </p:stCondLst>
                                  <p:childTnLst>
                                    <p:cmd type="call" cmd="playFrom(0.0)">
                                      <p:cBhvr>
                                        <p:cTn id="6" dur="44016" fill="hold"/>
                                        <p:tgtEl>
                                          <p:spTgt spid="1946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Prev" delay="0">
                      <p:tgtEl>
                        <p:sldTgt/>
                      </p:tgtEl>
                    </p:cond>
                    <p:cond evt="onStopAudio" delay="0">
                      <p:tgtEl>
                        <p:sldTgt/>
                      </p:tgtEl>
                    </p:cond>
                  </p:endCondLst>
                </p:cTn>
                <p:tgtEl>
                  <p:spTgt spid="19463"/>
                </p:tgtEl>
              </p:cMediaNode>
            </p:audio>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0482" name="Title 2">
            <a:extLst>
              <a:ext uri="{FF2B5EF4-FFF2-40B4-BE49-F238E27FC236}">
                <a16:creationId xmlns:a16="http://schemas.microsoft.com/office/drawing/2014/main" id="{6E5C11DB-DA25-4379-A910-21F45709E9DD}"/>
              </a:ext>
            </a:extLst>
          </p:cNvPr>
          <p:cNvSpPr>
            <a:spLocks noGrp="1"/>
          </p:cNvSpPr>
          <p:nvPr>
            <p:ph type="title"/>
          </p:nvPr>
        </p:nvSpPr>
        <p:spPr bwMode="auto">
          <a:xfrm>
            <a:off x="685800" y="381000"/>
            <a:ext cx="77724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sz="3000"/>
              <a:t>Organizational Principles</a:t>
            </a:r>
          </a:p>
        </p:txBody>
      </p:sp>
      <p:sp>
        <p:nvSpPr>
          <p:cNvPr id="20483" name="Slide Number Placeholder 3">
            <a:extLst>
              <a:ext uri="{FF2B5EF4-FFF2-40B4-BE49-F238E27FC236}">
                <a16:creationId xmlns:a16="http://schemas.microsoft.com/office/drawing/2014/main" id="{EB0311C6-7838-438E-B57B-402399F463D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itchFamily="34" charset="0"/>
              </a:rPr>
              <a:t>1</a:t>
            </a:r>
            <a:r>
              <a:rPr lang="en-US" altLang="en-US" sz="1200">
                <a:latin typeface="Tahoma" pitchFamily="34" charset="0"/>
                <a:cs typeface="Arial" panose="020b0604020202020204" pitchFamily="34" charset="0"/>
              </a:rPr>
              <a:t>–</a:t>
            </a:r>
            <a:fld id="{64D6944C-6B57-46EF-A36F-3E1F27A60607}" type="slidenum">
              <a:rPr lang="en-US" altLang="en-US" sz="1200">
                <a:latin typeface="Tahoma" pitchFamily="34" charset="0"/>
              </a:rPr>
              <a:t>1</a:t>
            </a:fld>
            <a:endParaRPr lang="en-US" altLang="en-US" sz="1200">
              <a:latin typeface="Tahoma" pitchFamily="34" charset="0"/>
            </a:endParaRPr>
          </a:p>
        </p:txBody>
      </p:sp>
      <p:graphicFrame>
        <p:nvGraphicFramePr>
          <p:cNvPr id="2" name="Content Placeholder 1">
            <a:extLst>
              <a:ext uri="{FF2B5EF4-FFF2-40B4-BE49-F238E27FC236}">
                <a16:creationId xmlns:a16="http://schemas.microsoft.com/office/drawing/2014/main" id="{68DEB113-C225-4C48-8C0C-6F1F6119D5FC}"/>
              </a:ext>
            </a:extLst>
          </p:cNvPr>
          <p:cNvGraphicFramePr>
            <a:graphicFrameLocks noGrp="1"/>
          </p:cNvGraphicFramePr>
          <p:nvPr>
            <p:ph idx="1"/>
          </p:nvPr>
        </p:nvGraphicFramePr>
        <p:xfrm>
          <a:off x="685800" y="1524000"/>
          <a:ext cx="7772400" cy="4648200"/>
        </p:xfrm>
        <a:graphic>
          <a:graphicData uri="http://schemas.openxmlformats.org/drawingml/2006/diagram">
            <dgm:relIds xmlns:dgm="http://schemas.openxmlformats.org/drawingml/2006/diagram" r:dm="rId4" r:lo="rId5" r:qs="rId6" r:cs="rId7"/>
          </a:graphicData>
        </a:graphic>
      </p:graphicFrame>
      <p:pic>
        <p:nvPicPr>
          <p:cNvPr id="20490" name="New Audio"/>
          <p:cNvPicPr>
            <a:picLocks noRot="1" noChangeAspect="1"/>
          </p:cNvPicPr>
          <p:nvPr>
            <a:audioFile r:link="rId9"/>
            <p:extLst>
              <p:ext uri="{DAA4B4D4-6D71-4841-9C94-3DE7FCFB9230}">
                <p14:media r:embed="rId10"/>
              </p:ext>
            </p:extLst>
          </p:nvPr>
        </p:nvPicPr>
        <p:blipFill>
          <a:blip r:embed="rId8"/>
          <a:stretch>
            <a:fillRect/>
          </a:stretch>
        </p:blipFill>
        <p:spPr>
          <a:xfrm>
            <a:off x="635000" y="1905000"/>
            <a:ext cx="1270000" cy="1270000"/>
          </a:xfrm>
          <a:prstGeom prst="rect">
            <a:avLst/>
          </a:prstGeom>
        </p:spPr>
      </p:pic>
      <p:sp>
        <p:nvSpPr>
          <p:cNvPr id="20491"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endParaRPr/>
          </a:p>
        </p:txBody>
      </p:sp>
      <p:sp>
        <p:nvSpPr>
          <p:cNvPr id="20492"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Python via .NET 24.4.</a:t>
            </a:r>
          </a:p>
          <a:p>
            <a:pPr algn="ctr"/>
            <a:r>
              <a:t>Copyright 2004-2024Aspose Pty Ltd.</a:t>
            </a:r>
          </a:p>
        </p:txBody>
      </p:sp>
    </p:spTree>
  </p:cSld>
  <p:clrMapOvr>
    <a:masterClrMapping/>
  </p:clrMapOvr>
  <mc:AlternateContent>
    <mc:Choice xmlns:p15="http://schemas.microsoft.com/office/powerpoint/2012/main" Requires="p15">
      <p:transition spd="slow" advTm="3000" p14:dur="1250">
        <p15:prstTrans prst="pageCurlSing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mediacall" presetSubtype="0" fill="hold" nodeType="afterEffect">
                                  <p:stCondLst>
                                    <p:cond delay="0"/>
                                  </p:stCondLst>
                                  <p:childTnLst>
                                    <p:cmd type="call" cmd="playFrom(0.0)">
                                      <p:cBhvr>
                                        <p:cTn id="6" dur="20712" fill="hold"/>
                                        <p:tgtEl>
                                          <p:spTgt spid="2049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Prev" delay="0">
                      <p:tgtEl>
                        <p:sldTgt/>
                      </p:tgtEl>
                    </p:cond>
                    <p:cond evt="onStopAudio" delay="0">
                      <p:tgtEl>
                        <p:sldTgt/>
                      </p:tgtEl>
                    </p:cond>
                  </p:endCondLst>
                </p:cTn>
                <p:tgtEl>
                  <p:spTgt spid="20490"/>
                </p:tgtEl>
              </p:cMediaNode>
            </p:audio>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1506" name="Title 2">
            <a:extLst>
              <a:ext uri="{FF2B5EF4-FFF2-40B4-BE49-F238E27FC236}">
                <a16:creationId xmlns:a16="http://schemas.microsoft.com/office/drawing/2014/main" id="{8738AA13-5251-40B8-B510-8EBDB0929C69}"/>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sz="3000"/>
              <a:t>Chain of Command and Unity of Command</a:t>
            </a:r>
          </a:p>
        </p:txBody>
      </p:sp>
      <p:sp>
        <p:nvSpPr>
          <p:cNvPr id="21507" name="Slide Number Placeholder 3">
            <a:extLst>
              <a:ext uri="{FF2B5EF4-FFF2-40B4-BE49-F238E27FC236}">
                <a16:creationId xmlns:a16="http://schemas.microsoft.com/office/drawing/2014/main" id="{0680A70E-22F4-45F2-ADD2-E769E320AA0F}"/>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itchFamily="34" charset="0"/>
              </a:rPr>
              <a:t>1</a:t>
            </a:r>
            <a:r>
              <a:rPr lang="en-US" altLang="en-US" sz="1200">
                <a:latin typeface="Tahoma" pitchFamily="34" charset="0"/>
                <a:cs typeface="Arial" panose="020b0604020202020204" pitchFamily="34" charset="0"/>
              </a:rPr>
              <a:t>–</a:t>
            </a:r>
            <a:fld id="{131D8E5F-42A8-46C8-A9D2-41EAC8AE7216}" type="slidenum">
              <a:rPr lang="en-US" altLang="en-US" sz="1200">
                <a:latin typeface="Tahoma" pitchFamily="34" charset="0"/>
              </a:rPr>
              <a:t>2</a:t>
            </a:fld>
            <a:endParaRPr lang="en-US" altLang="en-US" sz="1200">
              <a:latin typeface="Tahoma" pitchFamily="34" charset="0"/>
            </a:endParaRPr>
          </a:p>
        </p:txBody>
      </p:sp>
      <p:pic>
        <p:nvPicPr>
          <p:cNvPr id="21508" name="Picture 1">
            <a:extLst>
              <a:ext uri="{FF2B5EF4-FFF2-40B4-BE49-F238E27FC236}">
                <a16:creationId xmlns:a16="http://schemas.microsoft.com/office/drawing/2014/main" id="{288DDD36-7D1E-4EC4-AD1E-A9F0C91CF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897063" y="1524000"/>
            <a:ext cx="534987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New Audio"/>
          <p:cNvPicPr>
            <a:picLocks noRot="1" noChangeAspect="1"/>
          </p:cNvPicPr>
          <p:nvPr>
            <a:audioFile r:link="rId5"/>
            <p:extLst>
              <p:ext uri="{DAA4B4D4-6D71-4841-9C94-3DE7FCFB9230}">
                <p14:media r:embed="rId6"/>
              </p:ext>
            </p:extLst>
          </p:nvPr>
        </p:nvPicPr>
        <p:blipFill>
          <a:blip r:embed="rId4"/>
          <a:stretch>
            <a:fillRect/>
          </a:stretch>
        </p:blipFill>
        <p:spPr>
          <a:xfrm>
            <a:off x="635000" y="1905000"/>
            <a:ext cx="1270000" cy="1270000"/>
          </a:xfrm>
          <a:prstGeom prst="rect">
            <a:avLst/>
          </a:prstGeom>
        </p:spPr>
      </p:pic>
      <p:sp>
        <p:nvSpPr>
          <p:cNvPr id="21510"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endParaRPr/>
          </a:p>
        </p:txBody>
      </p:sp>
      <p:sp>
        <p:nvSpPr>
          <p:cNvPr id="21511"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Python via .NET 24.4.</a:t>
            </a:r>
          </a:p>
          <a:p>
            <a:pPr algn="ctr"/>
            <a:r>
              <a:t>Copyright 2004-2024Aspose Pty Ltd.</a:t>
            </a:r>
          </a:p>
        </p:txBody>
      </p:sp>
    </p:spTree>
  </p:cSld>
  <p:clrMapOvr>
    <a:masterClrMapping/>
  </p:clrMapOvr>
  <mc:AlternateContent>
    <mc:Choice xmlns:p15="http://schemas.microsoft.com/office/powerpoint/2012/main" Requires="p15">
      <p:transition spd="slow" advTm="3000" p14:dur="1250">
        <p15:prstTrans prst="pageCurlSing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mediacall" presetSubtype="0" fill="hold" nodeType="afterEffect">
                                  <p:stCondLst>
                                    <p:cond delay="0"/>
                                  </p:stCondLst>
                                  <p:childTnLst>
                                    <p:cmd type="call" cmd="playFrom(0.0)">
                                      <p:cBhvr>
                                        <p:cTn id="6" dur="30240" fill="hold"/>
                                        <p:tgtEl>
                                          <p:spTgt spid="2150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Prev" delay="0">
                      <p:tgtEl>
                        <p:sldTgt/>
                      </p:tgtEl>
                    </p:cond>
                    <p:cond evt="onStopAudio" delay="0">
                      <p:tgtEl>
                        <p:sldTgt/>
                      </p:tgtEl>
                    </p:cond>
                  </p:endCondLst>
                </p:cTn>
                <p:tgtEl>
                  <p:spTgt spid="21509"/>
                </p:tgtEl>
              </p:cMediaNode>
            </p:audio>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2530" name="Title 2">
            <a:extLst>
              <a:ext uri="{FF2B5EF4-FFF2-40B4-BE49-F238E27FC236}">
                <a16:creationId xmlns:a16="http://schemas.microsoft.com/office/drawing/2014/main" id="{8DC9F155-E2B5-4092-955E-BC261080AFB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a:t>Span Of Control</a:t>
            </a:r>
          </a:p>
        </p:txBody>
      </p:sp>
      <p:sp>
        <p:nvSpPr>
          <p:cNvPr id="22531" name="Slide Number Placeholder 3">
            <a:extLst>
              <a:ext uri="{FF2B5EF4-FFF2-40B4-BE49-F238E27FC236}">
                <a16:creationId xmlns:a16="http://schemas.microsoft.com/office/drawing/2014/main" id="{C5C68A9E-AE34-4B32-A877-8A68AE9CF78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itchFamily="34" charset="0"/>
              </a:rPr>
              <a:t>1</a:t>
            </a:r>
            <a:r>
              <a:rPr lang="en-US" altLang="en-US" sz="1200">
                <a:latin typeface="Tahoma" pitchFamily="34" charset="0"/>
                <a:cs typeface="Arial" panose="020b0604020202020204" pitchFamily="34" charset="0"/>
              </a:rPr>
              <a:t>–</a:t>
            </a:r>
            <a:fld id="{0CF01A57-DF43-41DD-8CF7-55681CEC1EE8}" type="slidenum">
              <a:rPr lang="en-US" altLang="en-US" sz="1200">
                <a:latin typeface="Tahoma" pitchFamily="34" charset="0"/>
              </a:rPr>
              <a:t>3</a:t>
            </a:fld>
            <a:endParaRPr lang="en-US" altLang="en-US" sz="1200">
              <a:latin typeface="Tahoma" pitchFamily="34" charset="0"/>
            </a:endParaRPr>
          </a:p>
        </p:txBody>
      </p:sp>
      <p:pic>
        <p:nvPicPr>
          <p:cNvPr id="22532" name="Picture 2" descr="L:\Pumping and Aerial Apparatus Short Cyle 2017\Graphics\Powerpoint Art\Addendum Artwork\A-4.jpg">
            <a:extLst>
              <a:ext uri="{FF2B5EF4-FFF2-40B4-BE49-F238E27FC236}">
                <a16:creationId xmlns:a16="http://schemas.microsoft.com/office/drawing/2014/main" id="{3C117828-39E8-4A9E-A9F1-FB67CCD9AE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5900" y="1509713"/>
            <a:ext cx="61722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New Audio"/>
          <p:cNvPicPr>
            <a:picLocks noRot="1" noChangeAspect="1"/>
          </p:cNvPicPr>
          <p:nvPr>
            <a:audioFile r:link="rId5"/>
            <p:extLst>
              <p:ext uri="{DAA4B4D4-6D71-4841-9C94-3DE7FCFB9230}">
                <p14:media r:embed="rId6"/>
              </p:ext>
            </p:extLst>
          </p:nvPr>
        </p:nvPicPr>
        <p:blipFill>
          <a:blip r:embed="rId4"/>
          <a:stretch>
            <a:fillRect/>
          </a:stretch>
        </p:blipFill>
        <p:spPr>
          <a:xfrm>
            <a:off x="635000" y="1905000"/>
            <a:ext cx="1270000" cy="1270000"/>
          </a:xfrm>
          <a:prstGeom prst="rect">
            <a:avLst/>
          </a:prstGeom>
        </p:spPr>
      </p:pic>
      <p:sp>
        <p:nvSpPr>
          <p:cNvPr id="22534"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endParaRPr/>
          </a:p>
        </p:txBody>
      </p:sp>
      <p:sp>
        <p:nvSpPr>
          <p:cNvPr id="22535"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Python via .NET 24.4.</a:t>
            </a:r>
          </a:p>
          <a:p>
            <a:pPr algn="ctr"/>
            <a:r>
              <a:t>Copyright 2004-2024Aspose Pty Ltd.</a:t>
            </a:r>
          </a:p>
        </p:txBody>
      </p:sp>
    </p:spTree>
  </p:cSld>
  <p:clrMapOvr>
    <a:masterClrMapping/>
  </p:clrMapOvr>
  <mc:AlternateContent>
    <mc:Choice xmlns:p15="http://schemas.microsoft.com/office/powerpoint/2012/main" Requires="p15">
      <p:transition spd="slow" advTm="3000" p14:dur="1250">
        <p15:prstTrans prst="pageCurlSing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mediacall" presetSubtype="0" fill="hold" nodeType="afterEffect">
                                  <p:stCondLst>
                                    <p:cond delay="0"/>
                                  </p:stCondLst>
                                  <p:childTnLst>
                                    <p:cmd type="call" cmd="playFrom(0.0)">
                                      <p:cBhvr>
                                        <p:cTn id="6" dur="10992" fill="hold"/>
                                        <p:tgtEl>
                                          <p:spTgt spid="2253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Prev" delay="0">
                      <p:tgtEl>
                        <p:sldTgt/>
                      </p:tgtEl>
                    </p:cond>
                    <p:cond evt="onStopAudio" delay="0">
                      <p:tgtEl>
                        <p:sldTgt/>
                      </p:tgtEl>
                    </p:cond>
                  </p:endCondLst>
                </p:cTn>
                <p:tgtEl>
                  <p:spTgt spid="22533"/>
                </p:tgtEl>
              </p:cMediaNode>
            </p:audio>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aphicFrame>
        <p:nvGraphicFramePr>
          <p:cNvPr id="5" name="Content Placeholder 4">
            <a:extLst>
              <a:ext uri="{FF2B5EF4-FFF2-40B4-BE49-F238E27FC236}">
                <a16:creationId xmlns:a16="http://schemas.microsoft.com/office/drawing/2014/main" id="{35ED28F5-C53A-414F-AFA6-41C631A33D16}"/>
              </a:ext>
            </a:extLst>
          </p:cNvPr>
          <p:cNvGraphicFramePr>
            <a:graphicFrameLocks noGrp="1"/>
          </p:cNvGraphicFramePr>
          <p:nvPr>
            <p:ph idx="1"/>
          </p:nvPr>
        </p:nvGraphicFramePr>
        <p:xfrm>
          <a:off x="685800" y="1752600"/>
          <a:ext cx="7772400" cy="4343400"/>
        </p:xfrm>
        <a:graphic>
          <a:graphicData uri="http://schemas.openxmlformats.org/drawingml/2006/diagram">
            <dgm:relIds xmlns:dgm="http://schemas.openxmlformats.org/drawingml/2006/diagram" r:dm="rId4" r:lo="rId5" r:qs="rId6" r:cs="rId7"/>
          </a:graphicData>
        </a:graphic>
      </p:graphicFrame>
      <p:sp>
        <p:nvSpPr>
          <p:cNvPr id="23555" name="Title 2">
            <a:extLst>
              <a:ext uri="{FF2B5EF4-FFF2-40B4-BE49-F238E27FC236}">
                <a16:creationId xmlns:a16="http://schemas.microsoft.com/office/drawing/2014/main" id="{C0B92D14-C77B-465E-9A0A-1CBA4D5E218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sz="3000"/>
              <a:t>Discipline and Division Of Labor</a:t>
            </a:r>
          </a:p>
        </p:txBody>
      </p:sp>
      <p:sp>
        <p:nvSpPr>
          <p:cNvPr id="23556" name="Slide Number Placeholder 3">
            <a:extLst>
              <a:ext uri="{FF2B5EF4-FFF2-40B4-BE49-F238E27FC236}">
                <a16:creationId xmlns:a16="http://schemas.microsoft.com/office/drawing/2014/main" id="{257A9B15-D68C-47E5-B4D6-C249DB2495C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itchFamily="34" charset="0"/>
              </a:rPr>
              <a:t>1</a:t>
            </a:r>
            <a:r>
              <a:rPr lang="en-US" altLang="en-US" sz="1200">
                <a:latin typeface="Tahoma" pitchFamily="34" charset="0"/>
                <a:cs typeface="Arial" panose="020b0604020202020204" pitchFamily="34" charset="0"/>
              </a:rPr>
              <a:t>–</a:t>
            </a:r>
            <a:fld id="{91547438-69C0-4A2B-940C-355E0799C297}" type="slidenum">
              <a:rPr lang="en-US" altLang="en-US" sz="1200">
                <a:latin typeface="Tahoma" pitchFamily="34" charset="0"/>
              </a:rPr>
              <a:t>4</a:t>
            </a:fld>
            <a:endParaRPr lang="en-US" altLang="en-US" sz="1200">
              <a:latin typeface="Tahoma" pitchFamily="34" charset="0"/>
            </a:endParaRPr>
          </a:p>
        </p:txBody>
      </p:sp>
      <p:pic>
        <p:nvPicPr>
          <p:cNvPr id="23562" name="New Audio"/>
          <p:cNvPicPr>
            <a:picLocks noRot="1" noChangeAspect="1"/>
          </p:cNvPicPr>
          <p:nvPr>
            <a:audioFile r:link="rId9"/>
            <p:extLst>
              <p:ext uri="{DAA4B4D4-6D71-4841-9C94-3DE7FCFB9230}">
                <p14:media r:embed="rId10"/>
              </p:ext>
            </p:extLst>
          </p:nvPr>
        </p:nvPicPr>
        <p:blipFill>
          <a:blip r:embed="rId8"/>
          <a:stretch>
            <a:fillRect/>
          </a:stretch>
        </p:blipFill>
        <p:spPr>
          <a:xfrm>
            <a:off x="635000" y="1905000"/>
            <a:ext cx="1270000" cy="1270000"/>
          </a:xfrm>
          <a:prstGeom prst="rect">
            <a:avLst/>
          </a:prstGeom>
        </p:spPr>
      </p:pic>
      <p:sp>
        <p:nvSpPr>
          <p:cNvPr id="2356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endParaRPr/>
          </a:p>
        </p:txBody>
      </p:sp>
      <p:sp>
        <p:nvSpPr>
          <p:cNvPr id="23564"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Python via .NET 24.4.</a:t>
            </a:r>
          </a:p>
          <a:p>
            <a:pPr algn="ctr"/>
            <a:r>
              <a:t>Copyright 2004-2024Aspose Pty Ltd.</a:t>
            </a:r>
          </a:p>
        </p:txBody>
      </p:sp>
    </p:spTree>
  </p:cSld>
  <p:clrMapOvr>
    <a:masterClrMapping/>
  </p:clrMapOvr>
  <mc:AlternateContent>
    <mc:Choice xmlns:p15="http://schemas.microsoft.com/office/powerpoint/2012/main" Requires="p15">
      <p:transition spd="slow" advTm="3000" p14:dur="1250">
        <p15:prstTrans prst="pageCurlSing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mediacall" presetSubtype="0" fill="hold" nodeType="afterEffect">
                                  <p:stCondLst>
                                    <p:cond delay="0"/>
                                  </p:stCondLst>
                                  <p:childTnLst>
                                    <p:cmd type="call" cmd="playFrom(0.0)">
                                      <p:cBhvr>
                                        <p:cTn id="6" dur="42960" fill="hold"/>
                                        <p:tgtEl>
                                          <p:spTgt spid="2356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Prev" delay="0">
                      <p:tgtEl>
                        <p:sldTgt/>
                      </p:tgtEl>
                    </p:cond>
                    <p:cond evt="onStopAudio" delay="0">
                      <p:tgtEl>
                        <p:sldTgt/>
                      </p:tgtEl>
                    </p:cond>
                  </p:endCondLst>
                </p:cTn>
                <p:tgtEl>
                  <p:spTgt spid="23562"/>
                </p:tgtEl>
              </p:cMediaNode>
            </p:audio>
          </p:childTnLst>
        </p:cTn>
      </p:par>
    </p:tnLst>
  </p:timing>
</p:sld>
</file>

<file path=ppt/tags/tag1.xml><?xml version="1.0" encoding="utf-8"?>
<p:tagLst xmlns:p="http://schemas.openxmlformats.org/presentationml/2006/main">
  <p:tag name="AS_NET" val="3.1.32"/>
  <p:tag name="AS_OS" val="Microsoft Windows NT 10.0.19045.0"/>
  <p:tag name="AS_RELEASE_DATE" val="2024.04.14"/>
  <p:tag name="AS_TITLE" val="Aspose.Slides for Python via .NET"/>
  <p:tag name="AS_VERSION" val="24.4"/>
</p:tagLst>
</file>

<file path=ppt/theme/theme1.xml><?xml version="1.0" encoding="utf-8"?>
<a:theme xmlns:r="http://schemas.openxmlformats.org/officeDocument/2006/relationships" xmlns:a="http://schemas.openxmlformats.org/drawingml/2006/main" name="Digital Presentation Template2">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Tahoma"/>
        <a:cs typeface="Arial"/>
      </a:majorFont>
      <a:minorFont>
        <a:latin typeface="Tahoma"/>
        <a:ea typeface="Tahom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FF0000"/>
          </a:buClr>
          <a:buSzPct val="110000"/>
          <a:buFontTx/>
          <a:buChar char="•"/>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FF0000"/>
          </a:buClr>
          <a:buSzPct val="110000"/>
          <a:buFontTx/>
          <a:buChar char="•"/>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Template>Digital Presentation Template2</Template>
  <Company>Oklahoma State University</Company>
  <PresentationFormat>On-screen Show (4:3)</PresentationFormat>
  <Paragraphs>24</Paragraphs>
  <Slides>5</Slides>
  <Notes>5</Notes>
  <TotalTime>2241</TotalTime>
  <HiddenSlides>0</HiddenSlides>
  <MMClips>5</MMClips>
  <ScaleCrop>0</ScaleCrop>
  <HeadingPairs>
    <vt:vector baseType="variant" size="6">
      <vt:variant>
        <vt:lpstr>Fonts used</vt:lpstr>
      </vt:variant>
      <vt:variant>
        <vt:i4>4</vt:i4>
      </vt:variant>
      <vt:variant>
        <vt:lpstr>Theme</vt:lpstr>
      </vt:variant>
      <vt:variant>
        <vt:i4>1</vt:i4>
      </vt:variant>
      <vt:variant>
        <vt:lpstr>Slide Titles</vt:lpstr>
      </vt:variant>
      <vt:variant>
        <vt:i4>5</vt:i4>
      </vt:variant>
    </vt:vector>
  </HeadingPairs>
  <TitlesOfParts>
    <vt:vector baseType="lpstr" size="10">
      <vt:lpstr>Arial</vt:lpstr>
      <vt:lpstr>Tahoma</vt:lpstr>
      <vt:lpstr>Calibri</vt:lpstr>
      <vt:lpstr>Times New Roman</vt:lpstr>
      <vt:lpstr>Digital Presentation Template2</vt:lpstr>
      <vt:lpstr>Scalar Organizational Structure</vt:lpstr>
      <vt:lpstr>Organizational Principles</vt:lpstr>
      <vt:lpstr>Chain of Command and Unity of Command</vt:lpstr>
      <vt:lpstr>Span Of Control</vt:lpstr>
      <vt:lpstr>Discipline and Division Of Labor</vt:lpstr>
    </vt:vector>
  </TitlesOfParts>
  <LinksUpToDate>0</LinksUpToDate>
  <SharedDoc>0</SharedDoc>
  <HyperlinksChanged>0</HyperlinksChanged>
  <Application>Aspose.Slides for Python via .NET</Application>
  <AppVersion>24.0400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David Schaap</dc:creator>
  <cp:lastModifiedBy>Jaden Keller</cp:lastModifiedBy>
  <cp:revision>161</cp:revision>
  <dcterms:created xsi:type="dcterms:W3CDTF">2012-10-10T16:26:14Z</dcterms:created>
  <dcterms:modified xsi:type="dcterms:W3CDTF">2024-05-09T00:31:15Z</dcterms:modified>
</cp:coreProperties>
</file>