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2" r:id="rId9"/>
    <p:sldId id="273" r:id="rId10"/>
    <p:sldId id="268" r:id="rId11"/>
    <p:sldId id="269" r:id="rId12"/>
    <p:sldId id="270" r:id="rId13"/>
    <p:sldId id="271" r:id="rId14"/>
    <p:sldId id="262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007C8-837C-4509-84DA-115312ED3CF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C58776-7012-41F4-B8CA-BB00D33716BB}">
      <dgm:prSet/>
      <dgm:spPr/>
      <dgm:t>
        <a:bodyPr/>
        <a:lstStyle/>
        <a:p>
          <a:r>
            <a:rPr lang="en-US"/>
            <a:t>Goal: Develop structured data platform for daily crypto market intelligence</a:t>
          </a:r>
        </a:p>
      </dgm:t>
    </dgm:pt>
    <dgm:pt modelId="{0241CF40-7343-4B05-AC02-084AEDCEEDEF}" type="parTrans" cxnId="{16082736-5D2D-4957-8A03-48997FE1423C}">
      <dgm:prSet/>
      <dgm:spPr/>
      <dgm:t>
        <a:bodyPr/>
        <a:lstStyle/>
        <a:p>
          <a:endParaRPr lang="en-US"/>
        </a:p>
      </dgm:t>
    </dgm:pt>
    <dgm:pt modelId="{EDFCE56B-CD43-4EE0-A263-2527857C6F95}" type="sibTrans" cxnId="{16082736-5D2D-4957-8A03-48997FE1423C}">
      <dgm:prSet/>
      <dgm:spPr/>
      <dgm:t>
        <a:bodyPr/>
        <a:lstStyle/>
        <a:p>
          <a:endParaRPr lang="en-US"/>
        </a:p>
      </dgm:t>
    </dgm:pt>
    <dgm:pt modelId="{0611AB9B-AD8B-49AC-B5BA-053B6334E84F}">
      <dgm:prSet/>
      <dgm:spPr/>
      <dgm:t>
        <a:bodyPr/>
        <a:lstStyle/>
        <a:p>
          <a:r>
            <a:rPr lang="en-US"/>
            <a:t>Data Source: CoinGecko API</a:t>
          </a:r>
        </a:p>
      </dgm:t>
    </dgm:pt>
    <dgm:pt modelId="{0BCFB369-0E09-4F05-9142-A1DE42755468}" type="parTrans" cxnId="{4D60B81A-5A0D-416C-813C-487A0527F885}">
      <dgm:prSet/>
      <dgm:spPr/>
      <dgm:t>
        <a:bodyPr/>
        <a:lstStyle/>
        <a:p>
          <a:endParaRPr lang="en-US"/>
        </a:p>
      </dgm:t>
    </dgm:pt>
    <dgm:pt modelId="{65EA3E09-5C86-42B3-8C18-A338A281517D}" type="sibTrans" cxnId="{4D60B81A-5A0D-416C-813C-487A0527F885}">
      <dgm:prSet/>
      <dgm:spPr/>
      <dgm:t>
        <a:bodyPr/>
        <a:lstStyle/>
        <a:p>
          <a:endParaRPr lang="en-US"/>
        </a:p>
      </dgm:t>
    </dgm:pt>
    <dgm:pt modelId="{09586456-8F0D-403E-A7D0-883BD06E53DD}">
      <dgm:prSet/>
      <dgm:spPr/>
      <dgm:t>
        <a:bodyPr/>
        <a:lstStyle/>
        <a:p>
          <a:r>
            <a:rPr lang="en-US"/>
            <a:t>Scope: Analyze price trends, trading volume, market cap, and volatility</a:t>
          </a:r>
        </a:p>
      </dgm:t>
    </dgm:pt>
    <dgm:pt modelId="{1AD2F436-E9FB-472A-9FD6-F68386F8412E}" type="parTrans" cxnId="{262A25CB-23D3-441B-81B7-67CA61E9A337}">
      <dgm:prSet/>
      <dgm:spPr/>
      <dgm:t>
        <a:bodyPr/>
        <a:lstStyle/>
        <a:p>
          <a:endParaRPr lang="en-US"/>
        </a:p>
      </dgm:t>
    </dgm:pt>
    <dgm:pt modelId="{E410FA04-3A7C-449D-A732-9F278144309B}" type="sibTrans" cxnId="{262A25CB-23D3-441B-81B7-67CA61E9A337}">
      <dgm:prSet/>
      <dgm:spPr/>
      <dgm:t>
        <a:bodyPr/>
        <a:lstStyle/>
        <a:p>
          <a:endParaRPr lang="en-US"/>
        </a:p>
      </dgm:t>
    </dgm:pt>
    <dgm:pt modelId="{2324D8E0-9A29-4366-84CC-19AC35E11BDE}" type="pres">
      <dgm:prSet presAssocID="{94F007C8-837C-4509-84DA-115312ED3CFE}" presName="linear" presStyleCnt="0">
        <dgm:presLayoutVars>
          <dgm:animLvl val="lvl"/>
          <dgm:resizeHandles val="exact"/>
        </dgm:presLayoutVars>
      </dgm:prSet>
      <dgm:spPr/>
    </dgm:pt>
    <dgm:pt modelId="{FA825EE4-C3F3-4046-B449-16C289575C96}" type="pres">
      <dgm:prSet presAssocID="{C2C58776-7012-41F4-B8CA-BB00D33716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769A59-7F47-4A32-B31A-625544C9AC77}" type="pres">
      <dgm:prSet presAssocID="{EDFCE56B-CD43-4EE0-A263-2527857C6F95}" presName="spacer" presStyleCnt="0"/>
      <dgm:spPr/>
    </dgm:pt>
    <dgm:pt modelId="{E973E218-4302-44BB-8FC9-2BC5BE556762}" type="pres">
      <dgm:prSet presAssocID="{0611AB9B-AD8B-49AC-B5BA-053B6334E8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1A5762-34DA-449D-964B-5BEB863BEB45}" type="pres">
      <dgm:prSet presAssocID="{65EA3E09-5C86-42B3-8C18-A338A281517D}" presName="spacer" presStyleCnt="0"/>
      <dgm:spPr/>
    </dgm:pt>
    <dgm:pt modelId="{B9BB2B15-CA6A-4971-8B77-CD29BE815774}" type="pres">
      <dgm:prSet presAssocID="{09586456-8F0D-403E-A7D0-883BD06E53D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D60B81A-5A0D-416C-813C-487A0527F885}" srcId="{94F007C8-837C-4509-84DA-115312ED3CFE}" destId="{0611AB9B-AD8B-49AC-B5BA-053B6334E84F}" srcOrd="1" destOrd="0" parTransId="{0BCFB369-0E09-4F05-9142-A1DE42755468}" sibTransId="{65EA3E09-5C86-42B3-8C18-A338A281517D}"/>
    <dgm:cxn modelId="{67ADB11F-62F8-4C5E-AB27-D684A86BC6FA}" type="presOf" srcId="{94F007C8-837C-4509-84DA-115312ED3CFE}" destId="{2324D8E0-9A29-4366-84CC-19AC35E11BDE}" srcOrd="0" destOrd="0" presId="urn:microsoft.com/office/officeart/2005/8/layout/vList2"/>
    <dgm:cxn modelId="{16082736-5D2D-4957-8A03-48997FE1423C}" srcId="{94F007C8-837C-4509-84DA-115312ED3CFE}" destId="{C2C58776-7012-41F4-B8CA-BB00D33716BB}" srcOrd="0" destOrd="0" parTransId="{0241CF40-7343-4B05-AC02-084AEDCEEDEF}" sibTransId="{EDFCE56B-CD43-4EE0-A263-2527857C6F95}"/>
    <dgm:cxn modelId="{C8E6B261-DF6B-4884-8598-CD7B4111EEFA}" type="presOf" srcId="{C2C58776-7012-41F4-B8CA-BB00D33716BB}" destId="{FA825EE4-C3F3-4046-B449-16C289575C96}" srcOrd="0" destOrd="0" presId="urn:microsoft.com/office/officeart/2005/8/layout/vList2"/>
    <dgm:cxn modelId="{4E626BA1-D9FD-472D-A43C-C2AC768CBC41}" type="presOf" srcId="{09586456-8F0D-403E-A7D0-883BD06E53DD}" destId="{B9BB2B15-CA6A-4971-8B77-CD29BE815774}" srcOrd="0" destOrd="0" presId="urn:microsoft.com/office/officeart/2005/8/layout/vList2"/>
    <dgm:cxn modelId="{C28447C8-1C97-4762-A502-045EDD39EDB0}" type="presOf" srcId="{0611AB9B-AD8B-49AC-B5BA-053B6334E84F}" destId="{E973E218-4302-44BB-8FC9-2BC5BE556762}" srcOrd="0" destOrd="0" presId="urn:microsoft.com/office/officeart/2005/8/layout/vList2"/>
    <dgm:cxn modelId="{262A25CB-23D3-441B-81B7-67CA61E9A337}" srcId="{94F007C8-837C-4509-84DA-115312ED3CFE}" destId="{09586456-8F0D-403E-A7D0-883BD06E53DD}" srcOrd="2" destOrd="0" parTransId="{1AD2F436-E9FB-472A-9FD6-F68386F8412E}" sibTransId="{E410FA04-3A7C-449D-A732-9F278144309B}"/>
    <dgm:cxn modelId="{CFE2B167-C252-4787-882F-D63A1C4956C3}" type="presParOf" srcId="{2324D8E0-9A29-4366-84CC-19AC35E11BDE}" destId="{FA825EE4-C3F3-4046-B449-16C289575C96}" srcOrd="0" destOrd="0" presId="urn:microsoft.com/office/officeart/2005/8/layout/vList2"/>
    <dgm:cxn modelId="{97D2F658-0BA0-4435-9154-3555257FF428}" type="presParOf" srcId="{2324D8E0-9A29-4366-84CC-19AC35E11BDE}" destId="{D7769A59-7F47-4A32-B31A-625544C9AC77}" srcOrd="1" destOrd="0" presId="urn:microsoft.com/office/officeart/2005/8/layout/vList2"/>
    <dgm:cxn modelId="{0E0765A0-7ECB-4A7C-BA7B-E17B775F49A9}" type="presParOf" srcId="{2324D8E0-9A29-4366-84CC-19AC35E11BDE}" destId="{E973E218-4302-44BB-8FC9-2BC5BE556762}" srcOrd="2" destOrd="0" presId="urn:microsoft.com/office/officeart/2005/8/layout/vList2"/>
    <dgm:cxn modelId="{A56B94C6-69F9-4AE6-A41E-8588BDDE4217}" type="presParOf" srcId="{2324D8E0-9A29-4366-84CC-19AC35E11BDE}" destId="{271A5762-34DA-449D-964B-5BEB863BEB45}" srcOrd="3" destOrd="0" presId="urn:microsoft.com/office/officeart/2005/8/layout/vList2"/>
    <dgm:cxn modelId="{32E9F050-0E4C-4124-8044-67CF1E50F6F0}" type="presParOf" srcId="{2324D8E0-9A29-4366-84CC-19AC35E11BDE}" destId="{B9BB2B15-CA6A-4971-8B77-CD29BE81577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5BB92A-AAC6-4E36-BADD-4089C109F49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B542D1-7C9E-49DD-B69A-69F7E18F8053}">
      <dgm:prSet/>
      <dgm:spPr/>
      <dgm:t>
        <a:bodyPr/>
        <a:lstStyle/>
        <a:p>
          <a:pPr>
            <a:defRPr cap="all"/>
          </a:pPr>
          <a:r>
            <a:rPr lang="en-US"/>
            <a:t>Empowers stakeholders with reliable market data</a:t>
          </a:r>
        </a:p>
      </dgm:t>
    </dgm:pt>
    <dgm:pt modelId="{8C8B048F-0F9C-409E-8C80-B3088C7874D8}" type="parTrans" cxnId="{6436005E-9DB2-4E8A-B66F-FC785BCFB63A}">
      <dgm:prSet/>
      <dgm:spPr/>
      <dgm:t>
        <a:bodyPr/>
        <a:lstStyle/>
        <a:p>
          <a:endParaRPr lang="en-US"/>
        </a:p>
      </dgm:t>
    </dgm:pt>
    <dgm:pt modelId="{400BB7EA-6DAD-4355-B03B-98D76AB3B336}" type="sibTrans" cxnId="{6436005E-9DB2-4E8A-B66F-FC785BCFB63A}">
      <dgm:prSet/>
      <dgm:spPr/>
      <dgm:t>
        <a:bodyPr/>
        <a:lstStyle/>
        <a:p>
          <a:endParaRPr lang="en-US"/>
        </a:p>
      </dgm:t>
    </dgm:pt>
    <dgm:pt modelId="{C90A2F7C-FCBF-4E46-AAC2-002AFC748B08}">
      <dgm:prSet/>
      <dgm:spPr/>
      <dgm:t>
        <a:bodyPr/>
        <a:lstStyle/>
        <a:p>
          <a:pPr>
            <a:defRPr cap="all"/>
          </a:pPr>
          <a:r>
            <a:rPr lang="en-US"/>
            <a:t>Enables long-term crypto trend analysis</a:t>
          </a:r>
        </a:p>
      </dgm:t>
    </dgm:pt>
    <dgm:pt modelId="{743447CE-D626-40EB-91FB-2BCC4C606D59}" type="parTrans" cxnId="{57E1C2CA-A956-4507-9C52-280E458C832F}">
      <dgm:prSet/>
      <dgm:spPr/>
      <dgm:t>
        <a:bodyPr/>
        <a:lstStyle/>
        <a:p>
          <a:endParaRPr lang="en-US"/>
        </a:p>
      </dgm:t>
    </dgm:pt>
    <dgm:pt modelId="{A99F2758-65EB-45A0-A9B6-E2A2566D3F8B}" type="sibTrans" cxnId="{57E1C2CA-A956-4507-9C52-280E458C832F}">
      <dgm:prSet/>
      <dgm:spPr/>
      <dgm:t>
        <a:bodyPr/>
        <a:lstStyle/>
        <a:p>
          <a:endParaRPr lang="en-US"/>
        </a:p>
      </dgm:t>
    </dgm:pt>
    <dgm:pt modelId="{574F64A7-50CA-4936-9C40-A522687B6B69}">
      <dgm:prSet/>
      <dgm:spPr/>
      <dgm:t>
        <a:bodyPr/>
        <a:lstStyle/>
        <a:p>
          <a:pPr>
            <a:defRPr cap="all"/>
          </a:pPr>
          <a:r>
            <a:rPr lang="en-US"/>
            <a:t>Fosters transparency in decentralized finance (DeFi)</a:t>
          </a:r>
        </a:p>
      </dgm:t>
    </dgm:pt>
    <dgm:pt modelId="{2B93910B-4555-4127-AA9D-2118069F939B}" type="parTrans" cxnId="{F910EDDB-98BC-4604-B307-F459BD15962D}">
      <dgm:prSet/>
      <dgm:spPr/>
      <dgm:t>
        <a:bodyPr/>
        <a:lstStyle/>
        <a:p>
          <a:endParaRPr lang="en-US"/>
        </a:p>
      </dgm:t>
    </dgm:pt>
    <dgm:pt modelId="{703C861F-DD04-4B66-9F47-6C3C74D606BF}" type="sibTrans" cxnId="{F910EDDB-98BC-4604-B307-F459BD15962D}">
      <dgm:prSet/>
      <dgm:spPr/>
      <dgm:t>
        <a:bodyPr/>
        <a:lstStyle/>
        <a:p>
          <a:endParaRPr lang="en-US"/>
        </a:p>
      </dgm:t>
    </dgm:pt>
    <dgm:pt modelId="{04CC4145-1E0C-4CD2-8F7C-05444394BF5E}" type="pres">
      <dgm:prSet presAssocID="{275BB92A-AAC6-4E36-BADD-4089C109F491}" presName="outerComposite" presStyleCnt="0">
        <dgm:presLayoutVars>
          <dgm:chMax val="5"/>
          <dgm:dir/>
          <dgm:resizeHandles val="exact"/>
        </dgm:presLayoutVars>
      </dgm:prSet>
      <dgm:spPr/>
    </dgm:pt>
    <dgm:pt modelId="{7FD30BBB-E7A7-4AEA-BD7A-A926A1A5DDB4}" type="pres">
      <dgm:prSet presAssocID="{275BB92A-AAC6-4E36-BADD-4089C109F491}" presName="dummyMaxCanvas" presStyleCnt="0">
        <dgm:presLayoutVars/>
      </dgm:prSet>
      <dgm:spPr/>
    </dgm:pt>
    <dgm:pt modelId="{3A9624BF-F38C-4987-9F3F-3B022D5B0ABE}" type="pres">
      <dgm:prSet presAssocID="{275BB92A-AAC6-4E36-BADD-4089C109F491}" presName="ThreeNodes_1" presStyleLbl="node1" presStyleIdx="0" presStyleCnt="3">
        <dgm:presLayoutVars>
          <dgm:bulletEnabled val="1"/>
        </dgm:presLayoutVars>
      </dgm:prSet>
      <dgm:spPr/>
    </dgm:pt>
    <dgm:pt modelId="{C556F67B-E90E-4A9C-9D0C-01011401C97C}" type="pres">
      <dgm:prSet presAssocID="{275BB92A-AAC6-4E36-BADD-4089C109F491}" presName="ThreeNodes_2" presStyleLbl="node1" presStyleIdx="1" presStyleCnt="3">
        <dgm:presLayoutVars>
          <dgm:bulletEnabled val="1"/>
        </dgm:presLayoutVars>
      </dgm:prSet>
      <dgm:spPr/>
    </dgm:pt>
    <dgm:pt modelId="{2A0BC4A0-807D-43CE-8770-B761AE781993}" type="pres">
      <dgm:prSet presAssocID="{275BB92A-AAC6-4E36-BADD-4089C109F491}" presName="ThreeNodes_3" presStyleLbl="node1" presStyleIdx="2" presStyleCnt="3">
        <dgm:presLayoutVars>
          <dgm:bulletEnabled val="1"/>
        </dgm:presLayoutVars>
      </dgm:prSet>
      <dgm:spPr/>
    </dgm:pt>
    <dgm:pt modelId="{CA5ED74C-8A36-4C0F-AFCB-5E5F5321166F}" type="pres">
      <dgm:prSet presAssocID="{275BB92A-AAC6-4E36-BADD-4089C109F491}" presName="ThreeConn_1-2" presStyleLbl="fgAccFollowNode1" presStyleIdx="0" presStyleCnt="2">
        <dgm:presLayoutVars>
          <dgm:bulletEnabled val="1"/>
        </dgm:presLayoutVars>
      </dgm:prSet>
      <dgm:spPr/>
    </dgm:pt>
    <dgm:pt modelId="{7EDC62BB-D00D-4DDA-B1B6-209F5CEFF511}" type="pres">
      <dgm:prSet presAssocID="{275BB92A-AAC6-4E36-BADD-4089C109F491}" presName="ThreeConn_2-3" presStyleLbl="fgAccFollowNode1" presStyleIdx="1" presStyleCnt="2">
        <dgm:presLayoutVars>
          <dgm:bulletEnabled val="1"/>
        </dgm:presLayoutVars>
      </dgm:prSet>
      <dgm:spPr/>
    </dgm:pt>
    <dgm:pt modelId="{BD2E4585-8AA5-462F-AAA7-053683515831}" type="pres">
      <dgm:prSet presAssocID="{275BB92A-AAC6-4E36-BADD-4089C109F491}" presName="ThreeNodes_1_text" presStyleLbl="node1" presStyleIdx="2" presStyleCnt="3">
        <dgm:presLayoutVars>
          <dgm:bulletEnabled val="1"/>
        </dgm:presLayoutVars>
      </dgm:prSet>
      <dgm:spPr/>
    </dgm:pt>
    <dgm:pt modelId="{830C44DE-C06D-4851-976D-20757FEA7B6D}" type="pres">
      <dgm:prSet presAssocID="{275BB92A-AAC6-4E36-BADD-4089C109F491}" presName="ThreeNodes_2_text" presStyleLbl="node1" presStyleIdx="2" presStyleCnt="3">
        <dgm:presLayoutVars>
          <dgm:bulletEnabled val="1"/>
        </dgm:presLayoutVars>
      </dgm:prSet>
      <dgm:spPr/>
    </dgm:pt>
    <dgm:pt modelId="{E8FDDF29-F20B-4EB5-950F-3D1B4B3F38B0}" type="pres">
      <dgm:prSet presAssocID="{275BB92A-AAC6-4E36-BADD-4089C109F49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0E49A1C-BB21-4EFB-93D0-C96925E8D8FD}" type="presOf" srcId="{400BB7EA-6DAD-4355-B03B-98D76AB3B336}" destId="{CA5ED74C-8A36-4C0F-AFCB-5E5F5321166F}" srcOrd="0" destOrd="0" presId="urn:microsoft.com/office/officeart/2005/8/layout/vProcess5"/>
    <dgm:cxn modelId="{20D4A22D-2F88-4671-8B38-81A1C39828C0}" type="presOf" srcId="{574F64A7-50CA-4936-9C40-A522687B6B69}" destId="{E8FDDF29-F20B-4EB5-950F-3D1B4B3F38B0}" srcOrd="1" destOrd="0" presId="urn:microsoft.com/office/officeart/2005/8/layout/vProcess5"/>
    <dgm:cxn modelId="{337FA132-A8C6-4E73-B9B8-50DFDDE6A433}" type="presOf" srcId="{4FB542D1-7C9E-49DD-B69A-69F7E18F8053}" destId="{3A9624BF-F38C-4987-9F3F-3B022D5B0ABE}" srcOrd="0" destOrd="0" presId="urn:microsoft.com/office/officeart/2005/8/layout/vProcess5"/>
    <dgm:cxn modelId="{6436005E-9DB2-4E8A-B66F-FC785BCFB63A}" srcId="{275BB92A-AAC6-4E36-BADD-4089C109F491}" destId="{4FB542D1-7C9E-49DD-B69A-69F7E18F8053}" srcOrd="0" destOrd="0" parTransId="{8C8B048F-0F9C-409E-8C80-B3088C7874D8}" sibTransId="{400BB7EA-6DAD-4355-B03B-98D76AB3B336}"/>
    <dgm:cxn modelId="{CF86D245-E369-4874-8D99-E3D46C64B8FA}" type="presOf" srcId="{275BB92A-AAC6-4E36-BADD-4089C109F491}" destId="{04CC4145-1E0C-4CD2-8F7C-05444394BF5E}" srcOrd="0" destOrd="0" presId="urn:microsoft.com/office/officeart/2005/8/layout/vProcess5"/>
    <dgm:cxn modelId="{1B693D50-9349-4858-A052-16445F896790}" type="presOf" srcId="{4FB542D1-7C9E-49DD-B69A-69F7E18F8053}" destId="{BD2E4585-8AA5-462F-AAA7-053683515831}" srcOrd="1" destOrd="0" presId="urn:microsoft.com/office/officeart/2005/8/layout/vProcess5"/>
    <dgm:cxn modelId="{78C6D08A-A342-4926-B08C-48EEF388DBA0}" type="presOf" srcId="{C90A2F7C-FCBF-4E46-AAC2-002AFC748B08}" destId="{830C44DE-C06D-4851-976D-20757FEA7B6D}" srcOrd="1" destOrd="0" presId="urn:microsoft.com/office/officeart/2005/8/layout/vProcess5"/>
    <dgm:cxn modelId="{F3EB0D94-2397-4157-AE24-72586E046913}" type="presOf" srcId="{574F64A7-50CA-4936-9C40-A522687B6B69}" destId="{2A0BC4A0-807D-43CE-8770-B761AE781993}" srcOrd="0" destOrd="0" presId="urn:microsoft.com/office/officeart/2005/8/layout/vProcess5"/>
    <dgm:cxn modelId="{EA7BC4C5-00EE-4E9B-89BF-71CB9183497B}" type="presOf" srcId="{C90A2F7C-FCBF-4E46-AAC2-002AFC748B08}" destId="{C556F67B-E90E-4A9C-9D0C-01011401C97C}" srcOrd="0" destOrd="0" presId="urn:microsoft.com/office/officeart/2005/8/layout/vProcess5"/>
    <dgm:cxn modelId="{57E1C2CA-A956-4507-9C52-280E458C832F}" srcId="{275BB92A-AAC6-4E36-BADD-4089C109F491}" destId="{C90A2F7C-FCBF-4E46-AAC2-002AFC748B08}" srcOrd="1" destOrd="0" parTransId="{743447CE-D626-40EB-91FB-2BCC4C606D59}" sibTransId="{A99F2758-65EB-45A0-A9B6-E2A2566D3F8B}"/>
    <dgm:cxn modelId="{F910EDDB-98BC-4604-B307-F459BD15962D}" srcId="{275BB92A-AAC6-4E36-BADD-4089C109F491}" destId="{574F64A7-50CA-4936-9C40-A522687B6B69}" srcOrd="2" destOrd="0" parTransId="{2B93910B-4555-4127-AA9D-2118069F939B}" sibTransId="{703C861F-DD04-4B66-9F47-6C3C74D606BF}"/>
    <dgm:cxn modelId="{D5CFE0ED-EED6-4957-9205-0AD3D272C9C6}" type="presOf" srcId="{A99F2758-65EB-45A0-A9B6-E2A2566D3F8B}" destId="{7EDC62BB-D00D-4DDA-B1B6-209F5CEFF511}" srcOrd="0" destOrd="0" presId="urn:microsoft.com/office/officeart/2005/8/layout/vProcess5"/>
    <dgm:cxn modelId="{907164A0-F93B-441A-A000-57AD6927B280}" type="presParOf" srcId="{04CC4145-1E0C-4CD2-8F7C-05444394BF5E}" destId="{7FD30BBB-E7A7-4AEA-BD7A-A926A1A5DDB4}" srcOrd="0" destOrd="0" presId="urn:microsoft.com/office/officeart/2005/8/layout/vProcess5"/>
    <dgm:cxn modelId="{9471514D-79C1-475E-8B10-B08A29DE4F52}" type="presParOf" srcId="{04CC4145-1E0C-4CD2-8F7C-05444394BF5E}" destId="{3A9624BF-F38C-4987-9F3F-3B022D5B0ABE}" srcOrd="1" destOrd="0" presId="urn:microsoft.com/office/officeart/2005/8/layout/vProcess5"/>
    <dgm:cxn modelId="{6FE22F42-B285-48F8-8F68-150FF29F7C9C}" type="presParOf" srcId="{04CC4145-1E0C-4CD2-8F7C-05444394BF5E}" destId="{C556F67B-E90E-4A9C-9D0C-01011401C97C}" srcOrd="2" destOrd="0" presId="urn:microsoft.com/office/officeart/2005/8/layout/vProcess5"/>
    <dgm:cxn modelId="{0FC20409-D06D-4D62-AC16-2B480C5E337D}" type="presParOf" srcId="{04CC4145-1E0C-4CD2-8F7C-05444394BF5E}" destId="{2A0BC4A0-807D-43CE-8770-B761AE781993}" srcOrd="3" destOrd="0" presId="urn:microsoft.com/office/officeart/2005/8/layout/vProcess5"/>
    <dgm:cxn modelId="{68B6086E-987B-4649-B4B0-D59983FBF21E}" type="presParOf" srcId="{04CC4145-1E0C-4CD2-8F7C-05444394BF5E}" destId="{CA5ED74C-8A36-4C0F-AFCB-5E5F5321166F}" srcOrd="4" destOrd="0" presId="urn:microsoft.com/office/officeart/2005/8/layout/vProcess5"/>
    <dgm:cxn modelId="{0FB76036-2631-400A-B01D-09F430C6268F}" type="presParOf" srcId="{04CC4145-1E0C-4CD2-8F7C-05444394BF5E}" destId="{7EDC62BB-D00D-4DDA-B1B6-209F5CEFF511}" srcOrd="5" destOrd="0" presId="urn:microsoft.com/office/officeart/2005/8/layout/vProcess5"/>
    <dgm:cxn modelId="{BDC26A01-8E25-4D1C-9422-61C93AA4A2D9}" type="presParOf" srcId="{04CC4145-1E0C-4CD2-8F7C-05444394BF5E}" destId="{BD2E4585-8AA5-462F-AAA7-053683515831}" srcOrd="6" destOrd="0" presId="urn:microsoft.com/office/officeart/2005/8/layout/vProcess5"/>
    <dgm:cxn modelId="{09619DBE-4100-4617-94C0-C49BE3B2D3C2}" type="presParOf" srcId="{04CC4145-1E0C-4CD2-8F7C-05444394BF5E}" destId="{830C44DE-C06D-4851-976D-20757FEA7B6D}" srcOrd="7" destOrd="0" presId="urn:microsoft.com/office/officeart/2005/8/layout/vProcess5"/>
    <dgm:cxn modelId="{20E99EF0-E730-461F-8672-41E1862FDC7D}" type="presParOf" srcId="{04CC4145-1E0C-4CD2-8F7C-05444394BF5E}" destId="{E8FDDF29-F20B-4EB5-950F-3D1B4B3F38B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C55FED-13E7-4020-AC32-24747DD15CF5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786F28F-34C9-42B9-AEE7-C9C2568E5D41}">
      <dgm:prSet/>
      <dgm:spPr/>
      <dgm:t>
        <a:bodyPr/>
        <a:lstStyle/>
        <a:p>
          <a:r>
            <a:rPr lang="en-US"/>
            <a:t>Add</a:t>
          </a:r>
        </a:p>
      </dgm:t>
    </dgm:pt>
    <dgm:pt modelId="{A3E0C408-19CF-4BFE-9622-1B025443252C}" type="parTrans" cxnId="{6EC4415D-29EA-41E2-B420-F736CBB7FC95}">
      <dgm:prSet/>
      <dgm:spPr/>
      <dgm:t>
        <a:bodyPr/>
        <a:lstStyle/>
        <a:p>
          <a:endParaRPr lang="en-US"/>
        </a:p>
      </dgm:t>
    </dgm:pt>
    <dgm:pt modelId="{B18BD590-E088-4330-9E33-4936E5B95EEF}" type="sibTrans" cxnId="{6EC4415D-29EA-41E2-B420-F736CBB7FC95}">
      <dgm:prSet/>
      <dgm:spPr/>
      <dgm:t>
        <a:bodyPr/>
        <a:lstStyle/>
        <a:p>
          <a:endParaRPr lang="en-US"/>
        </a:p>
      </dgm:t>
    </dgm:pt>
    <dgm:pt modelId="{8611ACA6-BA96-4863-A2C5-27D4BEE367CF}">
      <dgm:prSet/>
      <dgm:spPr/>
      <dgm:t>
        <a:bodyPr/>
        <a:lstStyle/>
        <a:p>
          <a:r>
            <a:rPr lang="en-US"/>
            <a:t>Add NFT and DeFi metric support</a:t>
          </a:r>
        </a:p>
      </dgm:t>
    </dgm:pt>
    <dgm:pt modelId="{B0A863F2-245E-44AC-A230-1210B81AFA27}" type="parTrans" cxnId="{C7CE729A-1431-45B5-AB84-C94535C774D4}">
      <dgm:prSet/>
      <dgm:spPr/>
      <dgm:t>
        <a:bodyPr/>
        <a:lstStyle/>
        <a:p>
          <a:endParaRPr lang="en-US"/>
        </a:p>
      </dgm:t>
    </dgm:pt>
    <dgm:pt modelId="{5D2E3AF5-0061-4FD1-BDFD-F67D825FA97B}" type="sibTrans" cxnId="{C7CE729A-1431-45B5-AB84-C94535C774D4}">
      <dgm:prSet/>
      <dgm:spPr/>
      <dgm:t>
        <a:bodyPr/>
        <a:lstStyle/>
        <a:p>
          <a:endParaRPr lang="en-US"/>
        </a:p>
      </dgm:t>
    </dgm:pt>
    <dgm:pt modelId="{82FF5457-8370-4CB3-A11F-D836F6E2C606}">
      <dgm:prSet/>
      <dgm:spPr/>
      <dgm:t>
        <a:bodyPr/>
        <a:lstStyle/>
        <a:p>
          <a:r>
            <a:rPr lang="en-US"/>
            <a:t>Expand</a:t>
          </a:r>
        </a:p>
      </dgm:t>
    </dgm:pt>
    <dgm:pt modelId="{7E093A8E-332C-47F2-9142-78EF83FC7F81}" type="parTrans" cxnId="{018572A3-C692-41E9-A474-09ECCE35C4CB}">
      <dgm:prSet/>
      <dgm:spPr/>
      <dgm:t>
        <a:bodyPr/>
        <a:lstStyle/>
        <a:p>
          <a:endParaRPr lang="en-US"/>
        </a:p>
      </dgm:t>
    </dgm:pt>
    <dgm:pt modelId="{5094846B-645E-484B-9478-1E697B59BA63}" type="sibTrans" cxnId="{018572A3-C692-41E9-A474-09ECCE35C4CB}">
      <dgm:prSet/>
      <dgm:spPr/>
      <dgm:t>
        <a:bodyPr/>
        <a:lstStyle/>
        <a:p>
          <a:endParaRPr lang="en-US"/>
        </a:p>
      </dgm:t>
    </dgm:pt>
    <dgm:pt modelId="{CB23F21D-7F3B-48A3-A693-3E6F35B49186}">
      <dgm:prSet/>
      <dgm:spPr/>
      <dgm:t>
        <a:bodyPr/>
        <a:lstStyle/>
        <a:p>
          <a:r>
            <a:rPr lang="en-US"/>
            <a:t>Expand to include on-chain data (e.g., Etherscan)</a:t>
          </a:r>
        </a:p>
      </dgm:t>
    </dgm:pt>
    <dgm:pt modelId="{E16D7091-58CC-4843-A82A-C7D40F03C620}" type="parTrans" cxnId="{09E74FBD-0FB4-4CF2-AC3F-8D91E9E2A0E5}">
      <dgm:prSet/>
      <dgm:spPr/>
      <dgm:t>
        <a:bodyPr/>
        <a:lstStyle/>
        <a:p>
          <a:endParaRPr lang="en-US"/>
        </a:p>
      </dgm:t>
    </dgm:pt>
    <dgm:pt modelId="{F4C240A1-3CB7-4F40-8508-D2AEDC0EDAE2}" type="sibTrans" cxnId="{09E74FBD-0FB4-4CF2-AC3F-8D91E9E2A0E5}">
      <dgm:prSet/>
      <dgm:spPr/>
      <dgm:t>
        <a:bodyPr/>
        <a:lstStyle/>
        <a:p>
          <a:endParaRPr lang="en-US"/>
        </a:p>
      </dgm:t>
    </dgm:pt>
    <dgm:pt modelId="{5D05B52C-F530-4B3F-B676-ECB44A092EA0}">
      <dgm:prSet/>
      <dgm:spPr/>
      <dgm:t>
        <a:bodyPr/>
        <a:lstStyle/>
        <a:p>
          <a:r>
            <a:rPr lang="en-US"/>
            <a:t>Integrate</a:t>
          </a:r>
        </a:p>
      </dgm:t>
    </dgm:pt>
    <dgm:pt modelId="{B863C4E2-AD99-4509-AFBA-47EC9BDF56AA}" type="parTrans" cxnId="{A48B3C1D-BB4C-4178-A57A-3716AB19B2C0}">
      <dgm:prSet/>
      <dgm:spPr/>
      <dgm:t>
        <a:bodyPr/>
        <a:lstStyle/>
        <a:p>
          <a:endParaRPr lang="en-US"/>
        </a:p>
      </dgm:t>
    </dgm:pt>
    <dgm:pt modelId="{E307E9E5-A254-4E13-A7D9-91611E3FA0C6}" type="sibTrans" cxnId="{A48B3C1D-BB4C-4178-A57A-3716AB19B2C0}">
      <dgm:prSet/>
      <dgm:spPr/>
      <dgm:t>
        <a:bodyPr/>
        <a:lstStyle/>
        <a:p>
          <a:endParaRPr lang="en-US"/>
        </a:p>
      </dgm:t>
    </dgm:pt>
    <dgm:pt modelId="{BEDEED7E-825B-4A9F-A2C8-F10827D06615}">
      <dgm:prSet/>
      <dgm:spPr/>
      <dgm:t>
        <a:bodyPr/>
        <a:lstStyle/>
        <a:p>
          <a:r>
            <a:rPr lang="en-US"/>
            <a:t>Integrate anomaly detection and market alerts</a:t>
          </a:r>
        </a:p>
      </dgm:t>
    </dgm:pt>
    <dgm:pt modelId="{9ED49482-AC4E-45FA-B58B-CE9C169619C6}" type="parTrans" cxnId="{A65090FB-6E9C-450E-B620-79D7CD7BC71D}">
      <dgm:prSet/>
      <dgm:spPr/>
      <dgm:t>
        <a:bodyPr/>
        <a:lstStyle/>
        <a:p>
          <a:endParaRPr lang="en-US"/>
        </a:p>
      </dgm:t>
    </dgm:pt>
    <dgm:pt modelId="{3A968EF2-60DD-4707-BD4B-7E705EC022C7}" type="sibTrans" cxnId="{A65090FB-6E9C-450E-B620-79D7CD7BC71D}">
      <dgm:prSet/>
      <dgm:spPr/>
      <dgm:t>
        <a:bodyPr/>
        <a:lstStyle/>
        <a:p>
          <a:endParaRPr lang="en-US"/>
        </a:p>
      </dgm:t>
    </dgm:pt>
    <dgm:pt modelId="{6E0E32E6-68DE-4F61-972C-5BA2AD9B7C2A}" type="pres">
      <dgm:prSet presAssocID="{29C55FED-13E7-4020-AC32-24747DD15CF5}" presName="Name0" presStyleCnt="0">
        <dgm:presLayoutVars>
          <dgm:dir/>
          <dgm:animLvl val="lvl"/>
          <dgm:resizeHandles val="exact"/>
        </dgm:presLayoutVars>
      </dgm:prSet>
      <dgm:spPr/>
    </dgm:pt>
    <dgm:pt modelId="{23901151-8A00-491A-B5AD-2E7BFFFD04BD}" type="pres">
      <dgm:prSet presAssocID="{5D05B52C-F530-4B3F-B676-ECB44A092EA0}" presName="boxAndChildren" presStyleCnt="0"/>
      <dgm:spPr/>
    </dgm:pt>
    <dgm:pt modelId="{72135ACF-F3F1-40F0-B99C-7309CD9E24AB}" type="pres">
      <dgm:prSet presAssocID="{5D05B52C-F530-4B3F-B676-ECB44A092EA0}" presName="parentTextBox" presStyleLbl="alignNode1" presStyleIdx="0" presStyleCnt="3"/>
      <dgm:spPr/>
    </dgm:pt>
    <dgm:pt modelId="{FA2AE90D-8530-41C8-ABF2-AEB9A5F7B3EE}" type="pres">
      <dgm:prSet presAssocID="{5D05B52C-F530-4B3F-B676-ECB44A092EA0}" presName="descendantBox" presStyleLbl="bgAccFollowNode1" presStyleIdx="0" presStyleCnt="3"/>
      <dgm:spPr/>
    </dgm:pt>
    <dgm:pt modelId="{D6748930-D81A-48BC-A315-F20D4ED871AD}" type="pres">
      <dgm:prSet presAssocID="{5094846B-645E-484B-9478-1E697B59BA63}" presName="sp" presStyleCnt="0"/>
      <dgm:spPr/>
    </dgm:pt>
    <dgm:pt modelId="{335361BF-7E45-4356-B66B-2919F263AF69}" type="pres">
      <dgm:prSet presAssocID="{82FF5457-8370-4CB3-A11F-D836F6E2C606}" presName="arrowAndChildren" presStyleCnt="0"/>
      <dgm:spPr/>
    </dgm:pt>
    <dgm:pt modelId="{FF139A4A-DEFB-4CF5-B0E0-8C3977E3822C}" type="pres">
      <dgm:prSet presAssocID="{82FF5457-8370-4CB3-A11F-D836F6E2C606}" presName="parentTextArrow" presStyleLbl="node1" presStyleIdx="0" presStyleCnt="0"/>
      <dgm:spPr/>
    </dgm:pt>
    <dgm:pt modelId="{011CBD8A-C2AA-4707-AD1B-4FF327C98459}" type="pres">
      <dgm:prSet presAssocID="{82FF5457-8370-4CB3-A11F-D836F6E2C606}" presName="arrow" presStyleLbl="alignNode1" presStyleIdx="1" presStyleCnt="3"/>
      <dgm:spPr/>
    </dgm:pt>
    <dgm:pt modelId="{B973F8AF-AAD6-4B2D-8858-700A41275A9D}" type="pres">
      <dgm:prSet presAssocID="{82FF5457-8370-4CB3-A11F-D836F6E2C606}" presName="descendantArrow" presStyleLbl="bgAccFollowNode1" presStyleIdx="1" presStyleCnt="3"/>
      <dgm:spPr/>
    </dgm:pt>
    <dgm:pt modelId="{58A637FC-BC49-4F80-93A6-5F0B6CA48D2B}" type="pres">
      <dgm:prSet presAssocID="{B18BD590-E088-4330-9E33-4936E5B95EEF}" presName="sp" presStyleCnt="0"/>
      <dgm:spPr/>
    </dgm:pt>
    <dgm:pt modelId="{71B84268-C1B0-4170-9A45-EDDEECAEE284}" type="pres">
      <dgm:prSet presAssocID="{9786F28F-34C9-42B9-AEE7-C9C2568E5D41}" presName="arrowAndChildren" presStyleCnt="0"/>
      <dgm:spPr/>
    </dgm:pt>
    <dgm:pt modelId="{6030061B-B52D-4DCB-A640-8266FF030517}" type="pres">
      <dgm:prSet presAssocID="{9786F28F-34C9-42B9-AEE7-C9C2568E5D41}" presName="parentTextArrow" presStyleLbl="node1" presStyleIdx="0" presStyleCnt="0"/>
      <dgm:spPr/>
    </dgm:pt>
    <dgm:pt modelId="{4901A166-E5BD-47B7-B43E-0DC63A0E7033}" type="pres">
      <dgm:prSet presAssocID="{9786F28F-34C9-42B9-AEE7-C9C2568E5D41}" presName="arrow" presStyleLbl="alignNode1" presStyleIdx="2" presStyleCnt="3"/>
      <dgm:spPr/>
    </dgm:pt>
    <dgm:pt modelId="{8423CE97-B022-4300-8E57-0C63D830ABD6}" type="pres">
      <dgm:prSet presAssocID="{9786F28F-34C9-42B9-AEE7-C9C2568E5D41}" presName="descendantArrow" presStyleLbl="bgAccFollowNode1" presStyleIdx="2" presStyleCnt="3"/>
      <dgm:spPr/>
    </dgm:pt>
  </dgm:ptLst>
  <dgm:cxnLst>
    <dgm:cxn modelId="{D47DB103-8670-4116-975F-AAD9CEEDD8FF}" type="presOf" srcId="{9786F28F-34C9-42B9-AEE7-C9C2568E5D41}" destId="{4901A166-E5BD-47B7-B43E-0DC63A0E7033}" srcOrd="1" destOrd="0" presId="urn:microsoft.com/office/officeart/2016/7/layout/VerticalDownArrowProcess"/>
    <dgm:cxn modelId="{D1430715-3A4F-431E-BBD5-881AB85C6E48}" type="presOf" srcId="{8611ACA6-BA96-4863-A2C5-27D4BEE367CF}" destId="{8423CE97-B022-4300-8E57-0C63D830ABD6}" srcOrd="0" destOrd="0" presId="urn:microsoft.com/office/officeart/2016/7/layout/VerticalDownArrowProcess"/>
    <dgm:cxn modelId="{A48B3C1D-BB4C-4178-A57A-3716AB19B2C0}" srcId="{29C55FED-13E7-4020-AC32-24747DD15CF5}" destId="{5D05B52C-F530-4B3F-B676-ECB44A092EA0}" srcOrd="2" destOrd="0" parTransId="{B863C4E2-AD99-4509-AFBA-47EC9BDF56AA}" sibTransId="{E307E9E5-A254-4E13-A7D9-91611E3FA0C6}"/>
    <dgm:cxn modelId="{6EC4415D-29EA-41E2-B420-F736CBB7FC95}" srcId="{29C55FED-13E7-4020-AC32-24747DD15CF5}" destId="{9786F28F-34C9-42B9-AEE7-C9C2568E5D41}" srcOrd="0" destOrd="0" parTransId="{A3E0C408-19CF-4BFE-9622-1B025443252C}" sibTransId="{B18BD590-E088-4330-9E33-4936E5B95EEF}"/>
    <dgm:cxn modelId="{92204463-15E0-4D2C-BF1C-EA62CFD9F6A3}" type="presOf" srcId="{5D05B52C-F530-4B3F-B676-ECB44A092EA0}" destId="{72135ACF-F3F1-40F0-B99C-7309CD9E24AB}" srcOrd="0" destOrd="0" presId="urn:microsoft.com/office/officeart/2016/7/layout/VerticalDownArrowProcess"/>
    <dgm:cxn modelId="{5D2D884F-B85A-4612-8715-CA97C5731BF1}" type="presOf" srcId="{29C55FED-13E7-4020-AC32-24747DD15CF5}" destId="{6E0E32E6-68DE-4F61-972C-5BA2AD9B7C2A}" srcOrd="0" destOrd="0" presId="urn:microsoft.com/office/officeart/2016/7/layout/VerticalDownArrowProcess"/>
    <dgm:cxn modelId="{91435753-D223-45AA-956F-031645465EA2}" type="presOf" srcId="{BEDEED7E-825B-4A9F-A2C8-F10827D06615}" destId="{FA2AE90D-8530-41C8-ABF2-AEB9A5F7B3EE}" srcOrd="0" destOrd="0" presId="urn:microsoft.com/office/officeart/2016/7/layout/VerticalDownArrowProcess"/>
    <dgm:cxn modelId="{F81B3496-2928-4AC5-9B55-12CF603FFFEC}" type="presOf" srcId="{9786F28F-34C9-42B9-AEE7-C9C2568E5D41}" destId="{6030061B-B52D-4DCB-A640-8266FF030517}" srcOrd="0" destOrd="0" presId="urn:microsoft.com/office/officeart/2016/7/layout/VerticalDownArrowProcess"/>
    <dgm:cxn modelId="{C7CE729A-1431-45B5-AB84-C94535C774D4}" srcId="{9786F28F-34C9-42B9-AEE7-C9C2568E5D41}" destId="{8611ACA6-BA96-4863-A2C5-27D4BEE367CF}" srcOrd="0" destOrd="0" parTransId="{B0A863F2-245E-44AC-A230-1210B81AFA27}" sibTransId="{5D2E3AF5-0061-4FD1-BDFD-F67D825FA97B}"/>
    <dgm:cxn modelId="{A816DDA1-F0C9-43D0-BAB5-919CE6282E00}" type="presOf" srcId="{82FF5457-8370-4CB3-A11F-D836F6E2C606}" destId="{011CBD8A-C2AA-4707-AD1B-4FF327C98459}" srcOrd="1" destOrd="0" presId="urn:microsoft.com/office/officeart/2016/7/layout/VerticalDownArrowProcess"/>
    <dgm:cxn modelId="{018572A3-C692-41E9-A474-09ECCE35C4CB}" srcId="{29C55FED-13E7-4020-AC32-24747DD15CF5}" destId="{82FF5457-8370-4CB3-A11F-D836F6E2C606}" srcOrd="1" destOrd="0" parTransId="{7E093A8E-332C-47F2-9142-78EF83FC7F81}" sibTransId="{5094846B-645E-484B-9478-1E697B59BA63}"/>
    <dgm:cxn modelId="{09E74FBD-0FB4-4CF2-AC3F-8D91E9E2A0E5}" srcId="{82FF5457-8370-4CB3-A11F-D836F6E2C606}" destId="{CB23F21D-7F3B-48A3-A693-3E6F35B49186}" srcOrd="0" destOrd="0" parTransId="{E16D7091-58CC-4843-A82A-C7D40F03C620}" sibTransId="{F4C240A1-3CB7-4F40-8508-D2AEDC0EDAE2}"/>
    <dgm:cxn modelId="{BE3E3BC8-8542-4EDA-8AD5-8FCBD6054990}" type="presOf" srcId="{82FF5457-8370-4CB3-A11F-D836F6E2C606}" destId="{FF139A4A-DEFB-4CF5-B0E0-8C3977E3822C}" srcOrd="0" destOrd="0" presId="urn:microsoft.com/office/officeart/2016/7/layout/VerticalDownArrowProcess"/>
    <dgm:cxn modelId="{B1EAC7F6-C815-4A89-A2D8-14BF2A7CFA46}" type="presOf" srcId="{CB23F21D-7F3B-48A3-A693-3E6F35B49186}" destId="{B973F8AF-AAD6-4B2D-8858-700A41275A9D}" srcOrd="0" destOrd="0" presId="urn:microsoft.com/office/officeart/2016/7/layout/VerticalDownArrowProcess"/>
    <dgm:cxn modelId="{A65090FB-6E9C-450E-B620-79D7CD7BC71D}" srcId="{5D05B52C-F530-4B3F-B676-ECB44A092EA0}" destId="{BEDEED7E-825B-4A9F-A2C8-F10827D06615}" srcOrd="0" destOrd="0" parTransId="{9ED49482-AC4E-45FA-B58B-CE9C169619C6}" sibTransId="{3A968EF2-60DD-4707-BD4B-7E705EC022C7}"/>
    <dgm:cxn modelId="{4A2C6F39-4E70-400E-BF79-C4EDB5C9B98B}" type="presParOf" srcId="{6E0E32E6-68DE-4F61-972C-5BA2AD9B7C2A}" destId="{23901151-8A00-491A-B5AD-2E7BFFFD04BD}" srcOrd="0" destOrd="0" presId="urn:microsoft.com/office/officeart/2016/7/layout/VerticalDownArrowProcess"/>
    <dgm:cxn modelId="{15BDA7C1-88A4-450D-85E9-17AD736B53BD}" type="presParOf" srcId="{23901151-8A00-491A-B5AD-2E7BFFFD04BD}" destId="{72135ACF-F3F1-40F0-B99C-7309CD9E24AB}" srcOrd="0" destOrd="0" presId="urn:microsoft.com/office/officeart/2016/7/layout/VerticalDownArrowProcess"/>
    <dgm:cxn modelId="{9A82CD4C-0E45-4060-A1FE-9502F0B2B881}" type="presParOf" srcId="{23901151-8A00-491A-B5AD-2E7BFFFD04BD}" destId="{FA2AE90D-8530-41C8-ABF2-AEB9A5F7B3EE}" srcOrd="1" destOrd="0" presId="urn:microsoft.com/office/officeart/2016/7/layout/VerticalDownArrowProcess"/>
    <dgm:cxn modelId="{5D979A32-A71E-491E-B5A7-1E14FEDF26E2}" type="presParOf" srcId="{6E0E32E6-68DE-4F61-972C-5BA2AD9B7C2A}" destId="{D6748930-D81A-48BC-A315-F20D4ED871AD}" srcOrd="1" destOrd="0" presId="urn:microsoft.com/office/officeart/2016/7/layout/VerticalDownArrowProcess"/>
    <dgm:cxn modelId="{DE7835CD-1E4E-425D-9EAF-79FA4CD2DF60}" type="presParOf" srcId="{6E0E32E6-68DE-4F61-972C-5BA2AD9B7C2A}" destId="{335361BF-7E45-4356-B66B-2919F263AF69}" srcOrd="2" destOrd="0" presId="urn:microsoft.com/office/officeart/2016/7/layout/VerticalDownArrowProcess"/>
    <dgm:cxn modelId="{491FDB48-84CA-4B3E-BC6E-3267A252AA5F}" type="presParOf" srcId="{335361BF-7E45-4356-B66B-2919F263AF69}" destId="{FF139A4A-DEFB-4CF5-B0E0-8C3977E3822C}" srcOrd="0" destOrd="0" presId="urn:microsoft.com/office/officeart/2016/7/layout/VerticalDownArrowProcess"/>
    <dgm:cxn modelId="{0740E4E4-A512-4E82-828A-C2B98F661DB6}" type="presParOf" srcId="{335361BF-7E45-4356-B66B-2919F263AF69}" destId="{011CBD8A-C2AA-4707-AD1B-4FF327C98459}" srcOrd="1" destOrd="0" presId="urn:microsoft.com/office/officeart/2016/7/layout/VerticalDownArrowProcess"/>
    <dgm:cxn modelId="{A43F4DE3-AC0E-4858-BF25-3CCB7CB0D464}" type="presParOf" srcId="{335361BF-7E45-4356-B66B-2919F263AF69}" destId="{B973F8AF-AAD6-4B2D-8858-700A41275A9D}" srcOrd="2" destOrd="0" presId="urn:microsoft.com/office/officeart/2016/7/layout/VerticalDownArrowProcess"/>
    <dgm:cxn modelId="{5F1E93D0-C1A5-47C2-B666-CF3522145769}" type="presParOf" srcId="{6E0E32E6-68DE-4F61-972C-5BA2AD9B7C2A}" destId="{58A637FC-BC49-4F80-93A6-5F0B6CA48D2B}" srcOrd="3" destOrd="0" presId="urn:microsoft.com/office/officeart/2016/7/layout/VerticalDownArrowProcess"/>
    <dgm:cxn modelId="{5A530BB7-7C65-4BEF-B81E-7EBC63EE602A}" type="presParOf" srcId="{6E0E32E6-68DE-4F61-972C-5BA2AD9B7C2A}" destId="{71B84268-C1B0-4170-9A45-EDDEECAEE284}" srcOrd="4" destOrd="0" presId="urn:microsoft.com/office/officeart/2016/7/layout/VerticalDownArrowProcess"/>
    <dgm:cxn modelId="{DE11C509-5CAB-4F02-BE43-C5EB2F07A726}" type="presParOf" srcId="{71B84268-C1B0-4170-9A45-EDDEECAEE284}" destId="{6030061B-B52D-4DCB-A640-8266FF030517}" srcOrd="0" destOrd="0" presId="urn:microsoft.com/office/officeart/2016/7/layout/VerticalDownArrowProcess"/>
    <dgm:cxn modelId="{B3AA5CE9-1A06-4406-A726-81FFD37BDDCB}" type="presParOf" srcId="{71B84268-C1B0-4170-9A45-EDDEECAEE284}" destId="{4901A166-E5BD-47B7-B43E-0DC63A0E7033}" srcOrd="1" destOrd="0" presId="urn:microsoft.com/office/officeart/2016/7/layout/VerticalDownArrowProcess"/>
    <dgm:cxn modelId="{8D803778-4DDB-496E-8ADF-A59C1BF92A75}" type="presParOf" srcId="{71B84268-C1B0-4170-9A45-EDDEECAEE284}" destId="{8423CE97-B022-4300-8E57-0C63D830ABD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8F1D8-97C2-45CB-AE3D-2C2D82C8D79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25E2E33-FAA5-4818-8144-0A40AC127C11}">
      <dgm:prSet/>
      <dgm:spPr/>
      <dgm:t>
        <a:bodyPr/>
        <a:lstStyle/>
        <a:p>
          <a:r>
            <a:rPr lang="en-US"/>
            <a:t>Market Intelligence: Track daily movements and volatility of top cryptocurrencies</a:t>
          </a:r>
        </a:p>
      </dgm:t>
    </dgm:pt>
    <dgm:pt modelId="{0B06EC02-CD17-4B53-857E-6D77B39065EA}" type="parTrans" cxnId="{808EF454-189F-4ED3-BBF6-16861C8450CB}">
      <dgm:prSet/>
      <dgm:spPr/>
      <dgm:t>
        <a:bodyPr/>
        <a:lstStyle/>
        <a:p>
          <a:endParaRPr lang="en-US"/>
        </a:p>
      </dgm:t>
    </dgm:pt>
    <dgm:pt modelId="{22C52C57-EAF9-4ACB-9197-D5108BFE9701}" type="sibTrans" cxnId="{808EF454-189F-4ED3-BBF6-16861C8450CB}">
      <dgm:prSet/>
      <dgm:spPr/>
      <dgm:t>
        <a:bodyPr/>
        <a:lstStyle/>
        <a:p>
          <a:endParaRPr lang="en-US"/>
        </a:p>
      </dgm:t>
    </dgm:pt>
    <dgm:pt modelId="{99441C05-752C-481F-8DBA-2CCF9D4957EA}">
      <dgm:prSet/>
      <dgm:spPr/>
      <dgm:t>
        <a:bodyPr/>
        <a:lstStyle/>
        <a:p>
          <a:r>
            <a:rPr lang="en-US"/>
            <a:t>Public Transparency: Provide stakeholder access via dashboards and queries</a:t>
          </a:r>
        </a:p>
      </dgm:t>
    </dgm:pt>
    <dgm:pt modelId="{BB402C72-3F6C-4C7F-AB51-E69904CD35D4}" type="parTrans" cxnId="{898CBBD1-9397-4D5B-BCB7-BBE87088D41E}">
      <dgm:prSet/>
      <dgm:spPr/>
      <dgm:t>
        <a:bodyPr/>
        <a:lstStyle/>
        <a:p>
          <a:endParaRPr lang="en-US"/>
        </a:p>
      </dgm:t>
    </dgm:pt>
    <dgm:pt modelId="{41BD0FD6-6114-4E71-A774-28C1D0BB7DC3}" type="sibTrans" cxnId="{898CBBD1-9397-4D5B-BCB7-BBE87088D41E}">
      <dgm:prSet/>
      <dgm:spPr/>
      <dgm:t>
        <a:bodyPr/>
        <a:lstStyle/>
        <a:p>
          <a:endParaRPr lang="en-US"/>
        </a:p>
      </dgm:t>
    </dgm:pt>
    <dgm:pt modelId="{F8980F68-090A-430A-AADF-F5D62FB745EC}" type="pres">
      <dgm:prSet presAssocID="{6398F1D8-97C2-45CB-AE3D-2C2D82C8D797}" presName="linear" presStyleCnt="0">
        <dgm:presLayoutVars>
          <dgm:animLvl val="lvl"/>
          <dgm:resizeHandles val="exact"/>
        </dgm:presLayoutVars>
      </dgm:prSet>
      <dgm:spPr/>
    </dgm:pt>
    <dgm:pt modelId="{A25DD459-C3CF-406E-B924-550C952A56BF}" type="pres">
      <dgm:prSet presAssocID="{225E2E33-FAA5-4818-8144-0A40AC127C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8DA6BF-C700-4281-A40D-84DB5D744949}" type="pres">
      <dgm:prSet presAssocID="{22C52C57-EAF9-4ACB-9197-D5108BFE9701}" presName="spacer" presStyleCnt="0"/>
      <dgm:spPr/>
    </dgm:pt>
    <dgm:pt modelId="{F9533FDD-91A2-4657-ABD0-94881CDD3C3F}" type="pres">
      <dgm:prSet presAssocID="{99441C05-752C-481F-8DBA-2CCF9D4957E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08EF454-189F-4ED3-BBF6-16861C8450CB}" srcId="{6398F1D8-97C2-45CB-AE3D-2C2D82C8D797}" destId="{225E2E33-FAA5-4818-8144-0A40AC127C11}" srcOrd="0" destOrd="0" parTransId="{0B06EC02-CD17-4B53-857E-6D77B39065EA}" sibTransId="{22C52C57-EAF9-4ACB-9197-D5108BFE9701}"/>
    <dgm:cxn modelId="{2CD0BC8B-70C9-4847-ADD9-30C08B0AB2A0}" type="presOf" srcId="{6398F1D8-97C2-45CB-AE3D-2C2D82C8D797}" destId="{F8980F68-090A-430A-AADF-F5D62FB745EC}" srcOrd="0" destOrd="0" presId="urn:microsoft.com/office/officeart/2005/8/layout/vList2"/>
    <dgm:cxn modelId="{061E6FCC-AAAB-41E6-8259-0CE0804116CA}" type="presOf" srcId="{99441C05-752C-481F-8DBA-2CCF9D4957EA}" destId="{F9533FDD-91A2-4657-ABD0-94881CDD3C3F}" srcOrd="0" destOrd="0" presId="urn:microsoft.com/office/officeart/2005/8/layout/vList2"/>
    <dgm:cxn modelId="{898CBBD1-9397-4D5B-BCB7-BBE87088D41E}" srcId="{6398F1D8-97C2-45CB-AE3D-2C2D82C8D797}" destId="{99441C05-752C-481F-8DBA-2CCF9D4957EA}" srcOrd="1" destOrd="0" parTransId="{BB402C72-3F6C-4C7F-AB51-E69904CD35D4}" sibTransId="{41BD0FD6-6114-4E71-A774-28C1D0BB7DC3}"/>
    <dgm:cxn modelId="{F47D69EC-7356-4D9B-A893-480C13B01911}" type="presOf" srcId="{225E2E33-FAA5-4818-8144-0A40AC127C11}" destId="{A25DD459-C3CF-406E-B924-550C952A56BF}" srcOrd="0" destOrd="0" presId="urn:microsoft.com/office/officeart/2005/8/layout/vList2"/>
    <dgm:cxn modelId="{2AD5994D-5DD8-4BD1-B278-AAFC6DE28FE2}" type="presParOf" srcId="{F8980F68-090A-430A-AADF-F5D62FB745EC}" destId="{A25DD459-C3CF-406E-B924-550C952A56BF}" srcOrd="0" destOrd="0" presId="urn:microsoft.com/office/officeart/2005/8/layout/vList2"/>
    <dgm:cxn modelId="{B999EB91-4E8E-409A-ACDD-EC3338A8A334}" type="presParOf" srcId="{F8980F68-090A-430A-AADF-F5D62FB745EC}" destId="{8E8DA6BF-C700-4281-A40D-84DB5D744949}" srcOrd="1" destOrd="0" presId="urn:microsoft.com/office/officeart/2005/8/layout/vList2"/>
    <dgm:cxn modelId="{0A539C94-6DD7-4E3E-93B5-B93C7289E2BF}" type="presParOf" srcId="{F8980F68-090A-430A-AADF-F5D62FB745EC}" destId="{F9533FDD-91A2-4657-ABD0-94881CDD3C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8E64A3-DDD3-4A59-833F-7BEA415A3542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536773-3504-4554-8B28-0B1DCEE0A84F}">
      <dgm:prSet/>
      <dgm:spPr/>
      <dgm:t>
        <a:bodyPr/>
        <a:lstStyle/>
        <a:p>
          <a:r>
            <a:rPr lang="en-US"/>
            <a:t>Endpoint: /coins/markets?vs_currency=usd</a:t>
          </a:r>
        </a:p>
      </dgm:t>
    </dgm:pt>
    <dgm:pt modelId="{92A7E5F0-30AF-42BD-A93F-0B9B2DBD7BD9}" type="parTrans" cxnId="{2BF1BB76-3340-45D9-971C-F9277F0C108D}">
      <dgm:prSet/>
      <dgm:spPr/>
      <dgm:t>
        <a:bodyPr/>
        <a:lstStyle/>
        <a:p>
          <a:endParaRPr lang="en-US"/>
        </a:p>
      </dgm:t>
    </dgm:pt>
    <dgm:pt modelId="{A62899A3-44BC-4502-937A-3E8E635FAB67}" type="sibTrans" cxnId="{2BF1BB76-3340-45D9-971C-F9277F0C108D}">
      <dgm:prSet/>
      <dgm:spPr/>
      <dgm:t>
        <a:bodyPr/>
        <a:lstStyle/>
        <a:p>
          <a:endParaRPr lang="en-US"/>
        </a:p>
      </dgm:t>
    </dgm:pt>
    <dgm:pt modelId="{7112C7FD-0A54-4D98-ABF6-EA9A6FA99C0F}">
      <dgm:prSet/>
      <dgm:spPr/>
      <dgm:t>
        <a:bodyPr/>
        <a:lstStyle/>
        <a:p>
          <a:r>
            <a:rPr lang="en-US"/>
            <a:t>Data fields: symbol, name, current_price, market_cap, total_volume, etc.</a:t>
          </a:r>
        </a:p>
      </dgm:t>
    </dgm:pt>
    <dgm:pt modelId="{41673C2B-14AF-42A9-A2DF-67EB0C921CB9}" type="parTrans" cxnId="{0411E6C3-B879-4FE1-B0E3-20BEC7093A72}">
      <dgm:prSet/>
      <dgm:spPr/>
      <dgm:t>
        <a:bodyPr/>
        <a:lstStyle/>
        <a:p>
          <a:endParaRPr lang="en-US"/>
        </a:p>
      </dgm:t>
    </dgm:pt>
    <dgm:pt modelId="{7693C600-03D6-4606-8278-DF8E025B8509}" type="sibTrans" cxnId="{0411E6C3-B879-4FE1-B0E3-20BEC7093A72}">
      <dgm:prSet/>
      <dgm:spPr/>
      <dgm:t>
        <a:bodyPr/>
        <a:lstStyle/>
        <a:p>
          <a:endParaRPr lang="en-US"/>
        </a:p>
      </dgm:t>
    </dgm:pt>
    <dgm:pt modelId="{1DAFEED5-B46B-419A-92DD-F8BE0E37FB06}">
      <dgm:prSet/>
      <dgm:spPr/>
      <dgm:t>
        <a:bodyPr/>
        <a:lstStyle/>
        <a:p>
          <a:r>
            <a:rPr lang="en-US"/>
            <a:t>Frequency: Daily via Databricks notebook integration</a:t>
          </a:r>
        </a:p>
      </dgm:t>
    </dgm:pt>
    <dgm:pt modelId="{1DEB4DC3-A108-4B95-9261-8F5BD36729B8}" type="parTrans" cxnId="{7B9C9580-0211-4420-BF69-6470F23241A3}">
      <dgm:prSet/>
      <dgm:spPr/>
      <dgm:t>
        <a:bodyPr/>
        <a:lstStyle/>
        <a:p>
          <a:endParaRPr lang="en-US"/>
        </a:p>
      </dgm:t>
    </dgm:pt>
    <dgm:pt modelId="{6E5235CD-5824-4D15-B13A-CCBEFA3CDE69}" type="sibTrans" cxnId="{7B9C9580-0211-4420-BF69-6470F23241A3}">
      <dgm:prSet/>
      <dgm:spPr/>
      <dgm:t>
        <a:bodyPr/>
        <a:lstStyle/>
        <a:p>
          <a:endParaRPr lang="en-US"/>
        </a:p>
      </dgm:t>
    </dgm:pt>
    <dgm:pt modelId="{95FD6ADF-913B-49A8-83B6-DF3A964278D1}">
      <dgm:prSet/>
      <dgm:spPr/>
      <dgm:t>
        <a:bodyPr/>
        <a:lstStyle/>
        <a:p>
          <a:r>
            <a:rPr lang="en-US"/>
            <a:t>Output: JSON to Bronze layer</a:t>
          </a:r>
        </a:p>
      </dgm:t>
    </dgm:pt>
    <dgm:pt modelId="{6CAE464B-B359-4E16-9CAA-2986A5D1AA88}" type="parTrans" cxnId="{79ACD8C3-8486-4FB9-8DDD-4A1E645C2B21}">
      <dgm:prSet/>
      <dgm:spPr/>
      <dgm:t>
        <a:bodyPr/>
        <a:lstStyle/>
        <a:p>
          <a:endParaRPr lang="en-US"/>
        </a:p>
      </dgm:t>
    </dgm:pt>
    <dgm:pt modelId="{D88BC3F0-C1F6-43F5-803B-0DDF42E789E0}" type="sibTrans" cxnId="{79ACD8C3-8486-4FB9-8DDD-4A1E645C2B21}">
      <dgm:prSet/>
      <dgm:spPr/>
      <dgm:t>
        <a:bodyPr/>
        <a:lstStyle/>
        <a:p>
          <a:endParaRPr lang="en-US"/>
        </a:p>
      </dgm:t>
    </dgm:pt>
    <dgm:pt modelId="{AB2B2040-2A06-4BC1-9FFF-73194994C768}" type="pres">
      <dgm:prSet presAssocID="{EB8E64A3-DDD3-4A59-833F-7BEA415A3542}" presName="outerComposite" presStyleCnt="0">
        <dgm:presLayoutVars>
          <dgm:chMax val="5"/>
          <dgm:dir/>
          <dgm:resizeHandles val="exact"/>
        </dgm:presLayoutVars>
      </dgm:prSet>
      <dgm:spPr/>
    </dgm:pt>
    <dgm:pt modelId="{95028C5A-7A0B-444E-B212-4D201CAD3739}" type="pres">
      <dgm:prSet presAssocID="{EB8E64A3-DDD3-4A59-833F-7BEA415A3542}" presName="dummyMaxCanvas" presStyleCnt="0">
        <dgm:presLayoutVars/>
      </dgm:prSet>
      <dgm:spPr/>
    </dgm:pt>
    <dgm:pt modelId="{6B9CA164-6C23-46A0-857F-0F4E14E51EC2}" type="pres">
      <dgm:prSet presAssocID="{EB8E64A3-DDD3-4A59-833F-7BEA415A3542}" presName="FourNodes_1" presStyleLbl="node1" presStyleIdx="0" presStyleCnt="4">
        <dgm:presLayoutVars>
          <dgm:bulletEnabled val="1"/>
        </dgm:presLayoutVars>
      </dgm:prSet>
      <dgm:spPr/>
    </dgm:pt>
    <dgm:pt modelId="{49707814-CA5A-4AE3-8CDE-5C752D0188F7}" type="pres">
      <dgm:prSet presAssocID="{EB8E64A3-DDD3-4A59-833F-7BEA415A3542}" presName="FourNodes_2" presStyleLbl="node1" presStyleIdx="1" presStyleCnt="4">
        <dgm:presLayoutVars>
          <dgm:bulletEnabled val="1"/>
        </dgm:presLayoutVars>
      </dgm:prSet>
      <dgm:spPr/>
    </dgm:pt>
    <dgm:pt modelId="{29329A38-6894-4F02-A6EE-2AF87A7BC6FA}" type="pres">
      <dgm:prSet presAssocID="{EB8E64A3-DDD3-4A59-833F-7BEA415A3542}" presName="FourNodes_3" presStyleLbl="node1" presStyleIdx="2" presStyleCnt="4">
        <dgm:presLayoutVars>
          <dgm:bulletEnabled val="1"/>
        </dgm:presLayoutVars>
      </dgm:prSet>
      <dgm:spPr/>
    </dgm:pt>
    <dgm:pt modelId="{E3194A99-4A5D-41D5-B485-BC90E35FAF5C}" type="pres">
      <dgm:prSet presAssocID="{EB8E64A3-DDD3-4A59-833F-7BEA415A3542}" presName="FourNodes_4" presStyleLbl="node1" presStyleIdx="3" presStyleCnt="4">
        <dgm:presLayoutVars>
          <dgm:bulletEnabled val="1"/>
        </dgm:presLayoutVars>
      </dgm:prSet>
      <dgm:spPr/>
    </dgm:pt>
    <dgm:pt modelId="{6B7C72C9-2335-48A8-ADD5-583F20794D19}" type="pres">
      <dgm:prSet presAssocID="{EB8E64A3-DDD3-4A59-833F-7BEA415A3542}" presName="FourConn_1-2" presStyleLbl="fgAccFollowNode1" presStyleIdx="0" presStyleCnt="3">
        <dgm:presLayoutVars>
          <dgm:bulletEnabled val="1"/>
        </dgm:presLayoutVars>
      </dgm:prSet>
      <dgm:spPr/>
    </dgm:pt>
    <dgm:pt modelId="{5CB0DF97-CFEF-4507-A890-4AC8268CE51B}" type="pres">
      <dgm:prSet presAssocID="{EB8E64A3-DDD3-4A59-833F-7BEA415A3542}" presName="FourConn_2-3" presStyleLbl="fgAccFollowNode1" presStyleIdx="1" presStyleCnt="3">
        <dgm:presLayoutVars>
          <dgm:bulletEnabled val="1"/>
        </dgm:presLayoutVars>
      </dgm:prSet>
      <dgm:spPr/>
    </dgm:pt>
    <dgm:pt modelId="{60F5B36B-DBCE-42E4-BE7C-C74EE23C2BE6}" type="pres">
      <dgm:prSet presAssocID="{EB8E64A3-DDD3-4A59-833F-7BEA415A3542}" presName="FourConn_3-4" presStyleLbl="fgAccFollowNode1" presStyleIdx="2" presStyleCnt="3">
        <dgm:presLayoutVars>
          <dgm:bulletEnabled val="1"/>
        </dgm:presLayoutVars>
      </dgm:prSet>
      <dgm:spPr/>
    </dgm:pt>
    <dgm:pt modelId="{D1DFD398-2AEB-4631-86CC-120BAAD1CA61}" type="pres">
      <dgm:prSet presAssocID="{EB8E64A3-DDD3-4A59-833F-7BEA415A3542}" presName="FourNodes_1_text" presStyleLbl="node1" presStyleIdx="3" presStyleCnt="4">
        <dgm:presLayoutVars>
          <dgm:bulletEnabled val="1"/>
        </dgm:presLayoutVars>
      </dgm:prSet>
      <dgm:spPr/>
    </dgm:pt>
    <dgm:pt modelId="{49903F65-FF4E-4FA7-921B-5F3580FC03AE}" type="pres">
      <dgm:prSet presAssocID="{EB8E64A3-DDD3-4A59-833F-7BEA415A3542}" presName="FourNodes_2_text" presStyleLbl="node1" presStyleIdx="3" presStyleCnt="4">
        <dgm:presLayoutVars>
          <dgm:bulletEnabled val="1"/>
        </dgm:presLayoutVars>
      </dgm:prSet>
      <dgm:spPr/>
    </dgm:pt>
    <dgm:pt modelId="{519A3137-7097-4AD6-BDFB-7C47C9489E66}" type="pres">
      <dgm:prSet presAssocID="{EB8E64A3-DDD3-4A59-833F-7BEA415A3542}" presName="FourNodes_3_text" presStyleLbl="node1" presStyleIdx="3" presStyleCnt="4">
        <dgm:presLayoutVars>
          <dgm:bulletEnabled val="1"/>
        </dgm:presLayoutVars>
      </dgm:prSet>
      <dgm:spPr/>
    </dgm:pt>
    <dgm:pt modelId="{2EE35E91-28F7-45DF-81C0-53EB62824BD5}" type="pres">
      <dgm:prSet presAssocID="{EB8E64A3-DDD3-4A59-833F-7BEA415A354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B934503-7F7D-4C2F-9CCA-D84DE84066FD}" type="presOf" srcId="{95FD6ADF-913B-49A8-83B6-DF3A964278D1}" destId="{E3194A99-4A5D-41D5-B485-BC90E35FAF5C}" srcOrd="0" destOrd="0" presId="urn:microsoft.com/office/officeart/2005/8/layout/vProcess5"/>
    <dgm:cxn modelId="{20FC2B13-F06C-4840-9742-9F987A4841C6}" type="presOf" srcId="{95FD6ADF-913B-49A8-83B6-DF3A964278D1}" destId="{2EE35E91-28F7-45DF-81C0-53EB62824BD5}" srcOrd="1" destOrd="0" presId="urn:microsoft.com/office/officeart/2005/8/layout/vProcess5"/>
    <dgm:cxn modelId="{20E06519-B2F1-4EDD-8572-203D7D569331}" type="presOf" srcId="{7112C7FD-0A54-4D98-ABF6-EA9A6FA99C0F}" destId="{49707814-CA5A-4AE3-8CDE-5C752D0188F7}" srcOrd="0" destOrd="0" presId="urn:microsoft.com/office/officeart/2005/8/layout/vProcess5"/>
    <dgm:cxn modelId="{1AC7CC2A-98F6-40A0-80E2-0FBDB3C310E6}" type="presOf" srcId="{EB8E64A3-DDD3-4A59-833F-7BEA415A3542}" destId="{AB2B2040-2A06-4BC1-9FFF-73194994C768}" srcOrd="0" destOrd="0" presId="urn:microsoft.com/office/officeart/2005/8/layout/vProcess5"/>
    <dgm:cxn modelId="{B961B732-5141-4200-B7E1-F38A395BB95F}" type="presOf" srcId="{1DAFEED5-B46B-419A-92DD-F8BE0E37FB06}" destId="{29329A38-6894-4F02-A6EE-2AF87A7BC6FA}" srcOrd="0" destOrd="0" presId="urn:microsoft.com/office/officeart/2005/8/layout/vProcess5"/>
    <dgm:cxn modelId="{494C3B41-0514-4946-BA90-C5A913115603}" type="presOf" srcId="{4C536773-3504-4554-8B28-0B1DCEE0A84F}" destId="{6B9CA164-6C23-46A0-857F-0F4E14E51EC2}" srcOrd="0" destOrd="0" presId="urn:microsoft.com/office/officeart/2005/8/layout/vProcess5"/>
    <dgm:cxn modelId="{ED332253-C0C1-485D-A2EB-EEE3FC84D99C}" type="presOf" srcId="{A62899A3-44BC-4502-937A-3E8E635FAB67}" destId="{6B7C72C9-2335-48A8-ADD5-583F20794D19}" srcOrd="0" destOrd="0" presId="urn:microsoft.com/office/officeart/2005/8/layout/vProcess5"/>
    <dgm:cxn modelId="{2BF1BB76-3340-45D9-971C-F9277F0C108D}" srcId="{EB8E64A3-DDD3-4A59-833F-7BEA415A3542}" destId="{4C536773-3504-4554-8B28-0B1DCEE0A84F}" srcOrd="0" destOrd="0" parTransId="{92A7E5F0-30AF-42BD-A93F-0B9B2DBD7BD9}" sibTransId="{A62899A3-44BC-4502-937A-3E8E635FAB67}"/>
    <dgm:cxn modelId="{7B9C9580-0211-4420-BF69-6470F23241A3}" srcId="{EB8E64A3-DDD3-4A59-833F-7BEA415A3542}" destId="{1DAFEED5-B46B-419A-92DD-F8BE0E37FB06}" srcOrd="2" destOrd="0" parTransId="{1DEB4DC3-A108-4B95-9261-8F5BD36729B8}" sibTransId="{6E5235CD-5824-4D15-B13A-CCBEFA3CDE69}"/>
    <dgm:cxn modelId="{79ACD8C3-8486-4FB9-8DDD-4A1E645C2B21}" srcId="{EB8E64A3-DDD3-4A59-833F-7BEA415A3542}" destId="{95FD6ADF-913B-49A8-83B6-DF3A964278D1}" srcOrd="3" destOrd="0" parTransId="{6CAE464B-B359-4E16-9CAA-2986A5D1AA88}" sibTransId="{D88BC3F0-C1F6-43F5-803B-0DDF42E789E0}"/>
    <dgm:cxn modelId="{0411E6C3-B879-4FE1-B0E3-20BEC7093A72}" srcId="{EB8E64A3-DDD3-4A59-833F-7BEA415A3542}" destId="{7112C7FD-0A54-4D98-ABF6-EA9A6FA99C0F}" srcOrd="1" destOrd="0" parTransId="{41673C2B-14AF-42A9-A2DF-67EB0C921CB9}" sibTransId="{7693C600-03D6-4606-8278-DF8E025B8509}"/>
    <dgm:cxn modelId="{388495CC-090C-445A-AA0C-40039DC0D2A8}" type="presOf" srcId="{6E5235CD-5824-4D15-B13A-CCBEFA3CDE69}" destId="{60F5B36B-DBCE-42E4-BE7C-C74EE23C2BE6}" srcOrd="0" destOrd="0" presId="urn:microsoft.com/office/officeart/2005/8/layout/vProcess5"/>
    <dgm:cxn modelId="{0A0E11D1-2B13-4DA1-A83B-DD9E65101233}" type="presOf" srcId="{7693C600-03D6-4606-8278-DF8E025B8509}" destId="{5CB0DF97-CFEF-4507-A890-4AC8268CE51B}" srcOrd="0" destOrd="0" presId="urn:microsoft.com/office/officeart/2005/8/layout/vProcess5"/>
    <dgm:cxn modelId="{9D705ADC-D5CC-413D-BBEE-0D8654222559}" type="presOf" srcId="{7112C7FD-0A54-4D98-ABF6-EA9A6FA99C0F}" destId="{49903F65-FF4E-4FA7-921B-5F3580FC03AE}" srcOrd="1" destOrd="0" presId="urn:microsoft.com/office/officeart/2005/8/layout/vProcess5"/>
    <dgm:cxn modelId="{9BCE91EB-C449-4AA6-95BC-D767FC24F103}" type="presOf" srcId="{1DAFEED5-B46B-419A-92DD-F8BE0E37FB06}" destId="{519A3137-7097-4AD6-BDFB-7C47C9489E66}" srcOrd="1" destOrd="0" presId="urn:microsoft.com/office/officeart/2005/8/layout/vProcess5"/>
    <dgm:cxn modelId="{92CA4DFE-3C49-475C-A124-94B02F900140}" type="presOf" srcId="{4C536773-3504-4554-8B28-0B1DCEE0A84F}" destId="{D1DFD398-2AEB-4631-86CC-120BAAD1CA61}" srcOrd="1" destOrd="0" presId="urn:microsoft.com/office/officeart/2005/8/layout/vProcess5"/>
    <dgm:cxn modelId="{237A2DC6-C864-4ABD-A040-657341069291}" type="presParOf" srcId="{AB2B2040-2A06-4BC1-9FFF-73194994C768}" destId="{95028C5A-7A0B-444E-B212-4D201CAD3739}" srcOrd="0" destOrd="0" presId="urn:microsoft.com/office/officeart/2005/8/layout/vProcess5"/>
    <dgm:cxn modelId="{7813ED30-3EAF-49C7-B4A8-9919E02881FC}" type="presParOf" srcId="{AB2B2040-2A06-4BC1-9FFF-73194994C768}" destId="{6B9CA164-6C23-46A0-857F-0F4E14E51EC2}" srcOrd="1" destOrd="0" presId="urn:microsoft.com/office/officeart/2005/8/layout/vProcess5"/>
    <dgm:cxn modelId="{29B3B4A8-89EC-471B-9A7A-37E0096E0EE5}" type="presParOf" srcId="{AB2B2040-2A06-4BC1-9FFF-73194994C768}" destId="{49707814-CA5A-4AE3-8CDE-5C752D0188F7}" srcOrd="2" destOrd="0" presId="urn:microsoft.com/office/officeart/2005/8/layout/vProcess5"/>
    <dgm:cxn modelId="{E5D358DE-8E48-4BE1-BFA3-E6DD31ABCA70}" type="presParOf" srcId="{AB2B2040-2A06-4BC1-9FFF-73194994C768}" destId="{29329A38-6894-4F02-A6EE-2AF87A7BC6FA}" srcOrd="3" destOrd="0" presId="urn:microsoft.com/office/officeart/2005/8/layout/vProcess5"/>
    <dgm:cxn modelId="{1C6BF1A2-ABDE-4C5B-92BF-E894EFDA02A9}" type="presParOf" srcId="{AB2B2040-2A06-4BC1-9FFF-73194994C768}" destId="{E3194A99-4A5D-41D5-B485-BC90E35FAF5C}" srcOrd="4" destOrd="0" presId="urn:microsoft.com/office/officeart/2005/8/layout/vProcess5"/>
    <dgm:cxn modelId="{865E3F04-D7CE-493D-ACBC-F24AE3BEE384}" type="presParOf" srcId="{AB2B2040-2A06-4BC1-9FFF-73194994C768}" destId="{6B7C72C9-2335-48A8-ADD5-583F20794D19}" srcOrd="5" destOrd="0" presId="urn:microsoft.com/office/officeart/2005/8/layout/vProcess5"/>
    <dgm:cxn modelId="{1FE2595A-D4ED-4CA7-80A5-44881C0DE49E}" type="presParOf" srcId="{AB2B2040-2A06-4BC1-9FFF-73194994C768}" destId="{5CB0DF97-CFEF-4507-A890-4AC8268CE51B}" srcOrd="6" destOrd="0" presId="urn:microsoft.com/office/officeart/2005/8/layout/vProcess5"/>
    <dgm:cxn modelId="{F4C6C4C3-9836-4674-9E9A-F3C891EC7AEE}" type="presParOf" srcId="{AB2B2040-2A06-4BC1-9FFF-73194994C768}" destId="{60F5B36B-DBCE-42E4-BE7C-C74EE23C2BE6}" srcOrd="7" destOrd="0" presId="urn:microsoft.com/office/officeart/2005/8/layout/vProcess5"/>
    <dgm:cxn modelId="{54B8D29E-C0E1-4180-B3C0-8239A875256F}" type="presParOf" srcId="{AB2B2040-2A06-4BC1-9FFF-73194994C768}" destId="{D1DFD398-2AEB-4631-86CC-120BAAD1CA61}" srcOrd="8" destOrd="0" presId="urn:microsoft.com/office/officeart/2005/8/layout/vProcess5"/>
    <dgm:cxn modelId="{08BE5DC1-AE82-4DC6-9328-0063875F9F90}" type="presParOf" srcId="{AB2B2040-2A06-4BC1-9FFF-73194994C768}" destId="{49903F65-FF4E-4FA7-921B-5F3580FC03AE}" srcOrd="9" destOrd="0" presId="urn:microsoft.com/office/officeart/2005/8/layout/vProcess5"/>
    <dgm:cxn modelId="{C32B4CBF-506A-4410-A7BA-5E4D4383FD7D}" type="presParOf" srcId="{AB2B2040-2A06-4BC1-9FFF-73194994C768}" destId="{519A3137-7097-4AD6-BDFB-7C47C9489E66}" srcOrd="10" destOrd="0" presId="urn:microsoft.com/office/officeart/2005/8/layout/vProcess5"/>
    <dgm:cxn modelId="{0D96611F-1225-45F3-95A8-57773251B501}" type="presParOf" srcId="{AB2B2040-2A06-4BC1-9FFF-73194994C768}" destId="{2EE35E91-28F7-45DF-81C0-53EB62824BD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9442C8-A735-49B0-B894-B4DFB43A8F6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6F00C0-87DA-43BE-806B-DA114777A1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Bronze: Raw JSON from API</a:t>
          </a:r>
        </a:p>
      </dgm:t>
    </dgm:pt>
    <dgm:pt modelId="{CC06F82A-2BF8-4731-81B9-F76FF3E0D15A}" type="parTrans" cxnId="{CD9792AE-B97A-4E76-AF14-89F00CC84215}">
      <dgm:prSet/>
      <dgm:spPr/>
      <dgm:t>
        <a:bodyPr/>
        <a:lstStyle/>
        <a:p>
          <a:endParaRPr lang="en-US"/>
        </a:p>
      </dgm:t>
    </dgm:pt>
    <dgm:pt modelId="{6A6AD455-9973-40F2-94EF-0E4E13A4A51E}" type="sibTrans" cxnId="{CD9792AE-B97A-4E76-AF14-89F00CC84215}">
      <dgm:prSet/>
      <dgm:spPr/>
      <dgm:t>
        <a:bodyPr/>
        <a:lstStyle/>
        <a:p>
          <a:endParaRPr lang="en-US"/>
        </a:p>
      </dgm:t>
    </dgm:pt>
    <dgm:pt modelId="{F25E6D4E-5D2D-4395-B442-3BECCFC0ED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Silver: Cleaned and structured data (Parquet format)</a:t>
          </a:r>
        </a:p>
      </dgm:t>
    </dgm:pt>
    <dgm:pt modelId="{56CA60D5-D27A-4D24-94D4-8B4CE0D162DF}" type="parTrans" cxnId="{498439E7-0E37-40A9-B635-8984C3A556F0}">
      <dgm:prSet/>
      <dgm:spPr/>
      <dgm:t>
        <a:bodyPr/>
        <a:lstStyle/>
        <a:p>
          <a:endParaRPr lang="en-US"/>
        </a:p>
      </dgm:t>
    </dgm:pt>
    <dgm:pt modelId="{4AA90193-A00D-464D-B56B-E7A7125E9038}" type="sibTrans" cxnId="{498439E7-0E37-40A9-B635-8984C3A556F0}">
      <dgm:prSet/>
      <dgm:spPr/>
      <dgm:t>
        <a:bodyPr/>
        <a:lstStyle/>
        <a:p>
          <a:endParaRPr lang="en-US"/>
        </a:p>
      </dgm:t>
    </dgm:pt>
    <dgm:pt modelId="{38F8CCBA-878E-469A-B6ED-5EE041C4F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Gold: Aggregated insights for dashboards and tools (Delta format)</a:t>
          </a:r>
        </a:p>
      </dgm:t>
    </dgm:pt>
    <dgm:pt modelId="{E3975363-2F5B-4842-A700-76598F7505EA}" type="parTrans" cxnId="{948B40CA-8137-471A-AFE6-C6FE4B075BB6}">
      <dgm:prSet/>
      <dgm:spPr/>
      <dgm:t>
        <a:bodyPr/>
        <a:lstStyle/>
        <a:p>
          <a:endParaRPr lang="en-US"/>
        </a:p>
      </dgm:t>
    </dgm:pt>
    <dgm:pt modelId="{1848C4C0-219D-4416-83A9-8A543368FB12}" type="sibTrans" cxnId="{948B40CA-8137-471A-AFE6-C6FE4B075BB6}">
      <dgm:prSet/>
      <dgm:spPr/>
      <dgm:t>
        <a:bodyPr/>
        <a:lstStyle/>
        <a:p>
          <a:endParaRPr lang="en-US"/>
        </a:p>
      </dgm:t>
    </dgm:pt>
    <dgm:pt modelId="{428074CD-C8BC-403D-9F27-B02701E3B9B9}" type="pres">
      <dgm:prSet presAssocID="{559442C8-A735-49B0-B894-B4DFB43A8F6A}" presName="root" presStyleCnt="0">
        <dgm:presLayoutVars>
          <dgm:dir/>
          <dgm:resizeHandles val="exact"/>
        </dgm:presLayoutVars>
      </dgm:prSet>
      <dgm:spPr/>
    </dgm:pt>
    <dgm:pt modelId="{D1E3E24A-55B7-4D45-94A0-5F54529ACEC5}" type="pres">
      <dgm:prSet presAssocID="{B46F00C0-87DA-43BE-806B-DA114777A107}" presName="compNode" presStyleCnt="0"/>
      <dgm:spPr/>
    </dgm:pt>
    <dgm:pt modelId="{9C63EC57-F60F-4C7F-B496-EC2AD95CFEDA}" type="pres">
      <dgm:prSet presAssocID="{B46F00C0-87DA-43BE-806B-DA114777A1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69EAEDB-2542-404B-8479-007583D48AAD}" type="pres">
      <dgm:prSet presAssocID="{B46F00C0-87DA-43BE-806B-DA114777A107}" presName="spaceRect" presStyleCnt="0"/>
      <dgm:spPr/>
    </dgm:pt>
    <dgm:pt modelId="{60FDB0E5-5006-4654-BACC-A34A2C31109C}" type="pres">
      <dgm:prSet presAssocID="{B46F00C0-87DA-43BE-806B-DA114777A107}" presName="textRect" presStyleLbl="revTx" presStyleIdx="0" presStyleCnt="3">
        <dgm:presLayoutVars>
          <dgm:chMax val="1"/>
          <dgm:chPref val="1"/>
        </dgm:presLayoutVars>
      </dgm:prSet>
      <dgm:spPr/>
    </dgm:pt>
    <dgm:pt modelId="{D391743D-D59E-41E8-800E-F3B2B4AEA425}" type="pres">
      <dgm:prSet presAssocID="{6A6AD455-9973-40F2-94EF-0E4E13A4A51E}" presName="sibTrans" presStyleCnt="0"/>
      <dgm:spPr/>
    </dgm:pt>
    <dgm:pt modelId="{86A75EC5-E9B4-4D2F-949A-ABFF5F6657C4}" type="pres">
      <dgm:prSet presAssocID="{F25E6D4E-5D2D-4395-B442-3BECCFC0EDBC}" presName="compNode" presStyleCnt="0"/>
      <dgm:spPr/>
    </dgm:pt>
    <dgm:pt modelId="{DEA0AA23-034E-4D3A-B2D0-F9FFEF38E8D2}" type="pres">
      <dgm:prSet presAssocID="{F25E6D4E-5D2D-4395-B442-3BECCFC0ED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6D18B9-181A-468C-8DC1-74B0E80D4779}" type="pres">
      <dgm:prSet presAssocID="{F25E6D4E-5D2D-4395-B442-3BECCFC0EDBC}" presName="spaceRect" presStyleCnt="0"/>
      <dgm:spPr/>
    </dgm:pt>
    <dgm:pt modelId="{9A409F22-FABF-4A56-85F9-329DE412019B}" type="pres">
      <dgm:prSet presAssocID="{F25E6D4E-5D2D-4395-B442-3BECCFC0EDBC}" presName="textRect" presStyleLbl="revTx" presStyleIdx="1" presStyleCnt="3">
        <dgm:presLayoutVars>
          <dgm:chMax val="1"/>
          <dgm:chPref val="1"/>
        </dgm:presLayoutVars>
      </dgm:prSet>
      <dgm:spPr/>
    </dgm:pt>
    <dgm:pt modelId="{0EFBC25E-6021-471D-8485-ACE60809D6D1}" type="pres">
      <dgm:prSet presAssocID="{4AA90193-A00D-464D-B56B-E7A7125E9038}" presName="sibTrans" presStyleCnt="0"/>
      <dgm:spPr/>
    </dgm:pt>
    <dgm:pt modelId="{DD0112B0-068A-4064-A390-F7812DEF1F3B}" type="pres">
      <dgm:prSet presAssocID="{38F8CCBA-878E-469A-B6ED-5EE041C4F098}" presName="compNode" presStyleCnt="0"/>
      <dgm:spPr/>
    </dgm:pt>
    <dgm:pt modelId="{2EC44333-E231-425D-8D0A-42A09F01F97B}" type="pres">
      <dgm:prSet presAssocID="{38F8CCBA-878E-469A-B6ED-5EE041C4F0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2920036A-6EAA-448A-90D4-703F123C6238}" type="pres">
      <dgm:prSet presAssocID="{38F8CCBA-878E-469A-B6ED-5EE041C4F098}" presName="spaceRect" presStyleCnt="0"/>
      <dgm:spPr/>
    </dgm:pt>
    <dgm:pt modelId="{93D8F2EA-4D82-4B20-AC8F-7FB438AC3B7F}" type="pres">
      <dgm:prSet presAssocID="{38F8CCBA-878E-469A-B6ED-5EE041C4F0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73551C-7828-4983-903D-E7054729ABCD}" type="presOf" srcId="{38F8CCBA-878E-469A-B6ED-5EE041C4F098}" destId="{93D8F2EA-4D82-4B20-AC8F-7FB438AC3B7F}" srcOrd="0" destOrd="0" presId="urn:microsoft.com/office/officeart/2018/2/layout/IconLabelList"/>
    <dgm:cxn modelId="{DF46D96E-FBB1-4027-8677-2FDB346E1351}" type="presOf" srcId="{F25E6D4E-5D2D-4395-B442-3BECCFC0EDBC}" destId="{9A409F22-FABF-4A56-85F9-329DE412019B}" srcOrd="0" destOrd="0" presId="urn:microsoft.com/office/officeart/2018/2/layout/IconLabelList"/>
    <dgm:cxn modelId="{CD9792AE-B97A-4E76-AF14-89F00CC84215}" srcId="{559442C8-A735-49B0-B894-B4DFB43A8F6A}" destId="{B46F00C0-87DA-43BE-806B-DA114777A107}" srcOrd="0" destOrd="0" parTransId="{CC06F82A-2BF8-4731-81B9-F76FF3E0D15A}" sibTransId="{6A6AD455-9973-40F2-94EF-0E4E13A4A51E}"/>
    <dgm:cxn modelId="{894174B0-824D-4662-8BFF-911EFAB55ADA}" type="presOf" srcId="{B46F00C0-87DA-43BE-806B-DA114777A107}" destId="{60FDB0E5-5006-4654-BACC-A34A2C31109C}" srcOrd="0" destOrd="0" presId="urn:microsoft.com/office/officeart/2018/2/layout/IconLabelList"/>
    <dgm:cxn modelId="{948B40CA-8137-471A-AFE6-C6FE4B075BB6}" srcId="{559442C8-A735-49B0-B894-B4DFB43A8F6A}" destId="{38F8CCBA-878E-469A-B6ED-5EE041C4F098}" srcOrd="2" destOrd="0" parTransId="{E3975363-2F5B-4842-A700-76598F7505EA}" sibTransId="{1848C4C0-219D-4416-83A9-8A543368FB12}"/>
    <dgm:cxn modelId="{909977DB-7DD0-4219-B3F1-C0C91AB099F1}" type="presOf" srcId="{559442C8-A735-49B0-B894-B4DFB43A8F6A}" destId="{428074CD-C8BC-403D-9F27-B02701E3B9B9}" srcOrd="0" destOrd="0" presId="urn:microsoft.com/office/officeart/2018/2/layout/IconLabelList"/>
    <dgm:cxn modelId="{498439E7-0E37-40A9-B635-8984C3A556F0}" srcId="{559442C8-A735-49B0-B894-B4DFB43A8F6A}" destId="{F25E6D4E-5D2D-4395-B442-3BECCFC0EDBC}" srcOrd="1" destOrd="0" parTransId="{56CA60D5-D27A-4D24-94D4-8B4CE0D162DF}" sibTransId="{4AA90193-A00D-464D-B56B-E7A7125E9038}"/>
    <dgm:cxn modelId="{C09F9BF5-88C1-4AD2-8F4B-2554E25742D9}" type="presParOf" srcId="{428074CD-C8BC-403D-9F27-B02701E3B9B9}" destId="{D1E3E24A-55B7-4D45-94A0-5F54529ACEC5}" srcOrd="0" destOrd="0" presId="urn:microsoft.com/office/officeart/2018/2/layout/IconLabelList"/>
    <dgm:cxn modelId="{80104092-191C-4F23-BF1F-1481B28DF9F3}" type="presParOf" srcId="{D1E3E24A-55B7-4D45-94A0-5F54529ACEC5}" destId="{9C63EC57-F60F-4C7F-B496-EC2AD95CFEDA}" srcOrd="0" destOrd="0" presId="urn:microsoft.com/office/officeart/2018/2/layout/IconLabelList"/>
    <dgm:cxn modelId="{319B728D-EBB4-401F-B5B1-668550089515}" type="presParOf" srcId="{D1E3E24A-55B7-4D45-94A0-5F54529ACEC5}" destId="{469EAEDB-2542-404B-8479-007583D48AAD}" srcOrd="1" destOrd="0" presId="urn:microsoft.com/office/officeart/2018/2/layout/IconLabelList"/>
    <dgm:cxn modelId="{E2A5B6BB-9BE9-4953-8AC1-B615A15A8FAD}" type="presParOf" srcId="{D1E3E24A-55B7-4D45-94A0-5F54529ACEC5}" destId="{60FDB0E5-5006-4654-BACC-A34A2C31109C}" srcOrd="2" destOrd="0" presId="urn:microsoft.com/office/officeart/2018/2/layout/IconLabelList"/>
    <dgm:cxn modelId="{EB8C07C7-7282-4ABB-8AEF-6D4847E15F94}" type="presParOf" srcId="{428074CD-C8BC-403D-9F27-B02701E3B9B9}" destId="{D391743D-D59E-41E8-800E-F3B2B4AEA425}" srcOrd="1" destOrd="0" presId="urn:microsoft.com/office/officeart/2018/2/layout/IconLabelList"/>
    <dgm:cxn modelId="{7358D019-7B96-4DC4-869F-A9151AA18035}" type="presParOf" srcId="{428074CD-C8BC-403D-9F27-B02701E3B9B9}" destId="{86A75EC5-E9B4-4D2F-949A-ABFF5F6657C4}" srcOrd="2" destOrd="0" presId="urn:microsoft.com/office/officeart/2018/2/layout/IconLabelList"/>
    <dgm:cxn modelId="{887F927A-78B9-4E70-A860-DA13CB2C095D}" type="presParOf" srcId="{86A75EC5-E9B4-4D2F-949A-ABFF5F6657C4}" destId="{DEA0AA23-034E-4D3A-B2D0-F9FFEF38E8D2}" srcOrd="0" destOrd="0" presId="urn:microsoft.com/office/officeart/2018/2/layout/IconLabelList"/>
    <dgm:cxn modelId="{D1268E24-26D0-4271-8F31-8DD20907F004}" type="presParOf" srcId="{86A75EC5-E9B4-4D2F-949A-ABFF5F6657C4}" destId="{FE6D18B9-181A-468C-8DC1-74B0E80D4779}" srcOrd="1" destOrd="0" presId="urn:microsoft.com/office/officeart/2018/2/layout/IconLabelList"/>
    <dgm:cxn modelId="{7CAC7E9B-D0B9-40F9-AF42-1C118E24AB50}" type="presParOf" srcId="{86A75EC5-E9B4-4D2F-949A-ABFF5F6657C4}" destId="{9A409F22-FABF-4A56-85F9-329DE412019B}" srcOrd="2" destOrd="0" presId="urn:microsoft.com/office/officeart/2018/2/layout/IconLabelList"/>
    <dgm:cxn modelId="{9772E133-D42E-4697-AF7C-B9E48C4DFD65}" type="presParOf" srcId="{428074CD-C8BC-403D-9F27-B02701E3B9B9}" destId="{0EFBC25E-6021-471D-8485-ACE60809D6D1}" srcOrd="3" destOrd="0" presId="urn:microsoft.com/office/officeart/2018/2/layout/IconLabelList"/>
    <dgm:cxn modelId="{F0B7600E-D64E-4A6F-A559-8BD7CB8CFFC4}" type="presParOf" srcId="{428074CD-C8BC-403D-9F27-B02701E3B9B9}" destId="{DD0112B0-068A-4064-A390-F7812DEF1F3B}" srcOrd="4" destOrd="0" presId="urn:microsoft.com/office/officeart/2018/2/layout/IconLabelList"/>
    <dgm:cxn modelId="{B925337C-8DEB-41F0-8840-EB5FBFAB1291}" type="presParOf" srcId="{DD0112B0-068A-4064-A390-F7812DEF1F3B}" destId="{2EC44333-E231-425D-8D0A-42A09F01F97B}" srcOrd="0" destOrd="0" presId="urn:microsoft.com/office/officeart/2018/2/layout/IconLabelList"/>
    <dgm:cxn modelId="{F8241E67-5CCA-4E46-8B73-42B4250AC018}" type="presParOf" srcId="{DD0112B0-068A-4064-A390-F7812DEF1F3B}" destId="{2920036A-6EAA-448A-90D4-703F123C6238}" srcOrd="1" destOrd="0" presId="urn:microsoft.com/office/officeart/2018/2/layout/IconLabelList"/>
    <dgm:cxn modelId="{742CABB8-2AF9-4B24-B7EA-ADA9B7760572}" type="presParOf" srcId="{DD0112B0-068A-4064-A390-F7812DEF1F3B}" destId="{93D8F2EA-4D82-4B20-AC8F-7FB438AC3B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4EC75A-5B49-405A-9FAB-91D2CAFAFEB8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1E13BA-D14E-4633-AE45-FB8C123AA046}">
      <dgm:prSet/>
      <dgm:spPr/>
      <dgm:t>
        <a:bodyPr/>
        <a:lstStyle/>
        <a:p>
          <a:r>
            <a:rPr lang="en-US"/>
            <a:t>CoinGecko API → Bronze Layer</a:t>
          </a:r>
        </a:p>
      </dgm:t>
    </dgm:pt>
    <dgm:pt modelId="{99EC7523-FEB2-4839-86B9-CC668F95FC9F}" type="parTrans" cxnId="{3457ABF6-FDCC-450C-966C-977A77D97F12}">
      <dgm:prSet/>
      <dgm:spPr/>
      <dgm:t>
        <a:bodyPr/>
        <a:lstStyle/>
        <a:p>
          <a:endParaRPr lang="en-US"/>
        </a:p>
      </dgm:t>
    </dgm:pt>
    <dgm:pt modelId="{3ECE6B54-F5EC-45B3-A768-94FEAD688AEB}" type="sibTrans" cxnId="{3457ABF6-FDCC-450C-966C-977A77D97F12}">
      <dgm:prSet/>
      <dgm:spPr/>
      <dgm:t>
        <a:bodyPr/>
        <a:lstStyle/>
        <a:p>
          <a:endParaRPr lang="en-US"/>
        </a:p>
      </dgm:t>
    </dgm:pt>
    <dgm:pt modelId="{83FD3FD4-D527-45B3-B777-048DF1FC1F4E}">
      <dgm:prSet/>
      <dgm:spPr/>
      <dgm:t>
        <a:bodyPr/>
        <a:lstStyle/>
        <a:p>
          <a:r>
            <a:rPr lang="en-US"/>
            <a:t>Bronze → Silver (schema cleaning, deduplication)</a:t>
          </a:r>
        </a:p>
      </dgm:t>
    </dgm:pt>
    <dgm:pt modelId="{1F76FB90-A2F4-4949-A2B0-381D84D5068D}" type="parTrans" cxnId="{D9E80214-BA0E-4115-9E53-9878FD121DA1}">
      <dgm:prSet/>
      <dgm:spPr/>
      <dgm:t>
        <a:bodyPr/>
        <a:lstStyle/>
        <a:p>
          <a:endParaRPr lang="en-US"/>
        </a:p>
      </dgm:t>
    </dgm:pt>
    <dgm:pt modelId="{118F983C-4A6D-4C6C-9DF1-BD64911E1826}" type="sibTrans" cxnId="{D9E80214-BA0E-4115-9E53-9878FD121DA1}">
      <dgm:prSet/>
      <dgm:spPr/>
      <dgm:t>
        <a:bodyPr/>
        <a:lstStyle/>
        <a:p>
          <a:endParaRPr lang="en-US"/>
        </a:p>
      </dgm:t>
    </dgm:pt>
    <dgm:pt modelId="{C64CBE8C-12DA-44DB-B14F-DD107471C267}">
      <dgm:prSet/>
      <dgm:spPr/>
      <dgm:t>
        <a:bodyPr/>
        <a:lstStyle/>
        <a:p>
          <a:r>
            <a:rPr lang="en-US"/>
            <a:t>Silver → Gold (aggregations, time-based metrics)</a:t>
          </a:r>
        </a:p>
      </dgm:t>
    </dgm:pt>
    <dgm:pt modelId="{FD119379-4C14-4FCC-9686-9AC09FE5E9B9}" type="parTrans" cxnId="{31EABC6A-0EAE-44F9-89E1-7BF24683A77A}">
      <dgm:prSet/>
      <dgm:spPr/>
      <dgm:t>
        <a:bodyPr/>
        <a:lstStyle/>
        <a:p>
          <a:endParaRPr lang="en-US"/>
        </a:p>
      </dgm:t>
    </dgm:pt>
    <dgm:pt modelId="{1ECA9DEF-1E75-43D2-82AF-04741AF58E60}" type="sibTrans" cxnId="{31EABC6A-0EAE-44F9-89E1-7BF24683A77A}">
      <dgm:prSet/>
      <dgm:spPr/>
      <dgm:t>
        <a:bodyPr/>
        <a:lstStyle/>
        <a:p>
          <a:endParaRPr lang="en-US"/>
        </a:p>
      </dgm:t>
    </dgm:pt>
    <dgm:pt modelId="{9A40F1E9-3C42-4BEA-AAD8-96001E76C3B1}">
      <dgm:prSet/>
      <dgm:spPr/>
      <dgm:t>
        <a:bodyPr/>
        <a:lstStyle/>
        <a:p>
          <a:r>
            <a:rPr lang="en-US"/>
            <a:t>Gold → Dashboards / Query Tools / Public Access</a:t>
          </a:r>
        </a:p>
      </dgm:t>
    </dgm:pt>
    <dgm:pt modelId="{4C5AC08A-8892-43DA-8024-0357C17B8C20}" type="parTrans" cxnId="{B9A46A72-E3F6-4863-8BCB-6865467B7BAA}">
      <dgm:prSet/>
      <dgm:spPr/>
      <dgm:t>
        <a:bodyPr/>
        <a:lstStyle/>
        <a:p>
          <a:endParaRPr lang="en-US"/>
        </a:p>
      </dgm:t>
    </dgm:pt>
    <dgm:pt modelId="{018DC02C-C06C-4B9A-B046-6AF073B30C5A}" type="sibTrans" cxnId="{B9A46A72-E3F6-4863-8BCB-6865467B7BAA}">
      <dgm:prSet/>
      <dgm:spPr/>
      <dgm:t>
        <a:bodyPr/>
        <a:lstStyle/>
        <a:p>
          <a:endParaRPr lang="en-US"/>
        </a:p>
      </dgm:t>
    </dgm:pt>
    <dgm:pt modelId="{630171D8-EF99-4D6E-88F5-6ACF9518C8BB}" type="pres">
      <dgm:prSet presAssocID="{404EC75A-5B49-405A-9FAB-91D2CAFAFEB8}" presName="matrix" presStyleCnt="0">
        <dgm:presLayoutVars>
          <dgm:chMax val="1"/>
          <dgm:dir/>
          <dgm:resizeHandles val="exact"/>
        </dgm:presLayoutVars>
      </dgm:prSet>
      <dgm:spPr/>
    </dgm:pt>
    <dgm:pt modelId="{E447B319-D2D0-4E0C-AFDF-EE8F3C2C4C9D}" type="pres">
      <dgm:prSet presAssocID="{404EC75A-5B49-405A-9FAB-91D2CAFAFEB8}" presName="diamond" presStyleLbl="bgShp" presStyleIdx="0" presStyleCnt="1"/>
      <dgm:spPr/>
    </dgm:pt>
    <dgm:pt modelId="{3987D83C-7F56-457A-A5E1-BC4119750169}" type="pres">
      <dgm:prSet presAssocID="{404EC75A-5B49-405A-9FAB-91D2CAFAFEB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A7707EB-7F84-42CC-B03F-1BF585DE7AF5}" type="pres">
      <dgm:prSet presAssocID="{404EC75A-5B49-405A-9FAB-91D2CAFAFEB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0A5551-CE64-41D1-8F00-C1D2A581D327}" type="pres">
      <dgm:prSet presAssocID="{404EC75A-5B49-405A-9FAB-91D2CAFAFEB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87127FA-7CF6-44EB-B93C-85346181C556}" type="pres">
      <dgm:prSet presAssocID="{404EC75A-5B49-405A-9FAB-91D2CAFAFEB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A33E0E-4A55-4676-955E-28AA6B0C908B}" type="presOf" srcId="{404EC75A-5B49-405A-9FAB-91D2CAFAFEB8}" destId="{630171D8-EF99-4D6E-88F5-6ACF9518C8BB}" srcOrd="0" destOrd="0" presId="urn:microsoft.com/office/officeart/2005/8/layout/matrix3"/>
    <dgm:cxn modelId="{D9E80214-BA0E-4115-9E53-9878FD121DA1}" srcId="{404EC75A-5B49-405A-9FAB-91D2CAFAFEB8}" destId="{83FD3FD4-D527-45B3-B777-048DF1FC1F4E}" srcOrd="1" destOrd="0" parTransId="{1F76FB90-A2F4-4949-A2B0-381D84D5068D}" sibTransId="{118F983C-4A6D-4C6C-9DF1-BD64911E1826}"/>
    <dgm:cxn modelId="{9F451025-8267-4612-AD40-EAE071F82AE8}" type="presOf" srcId="{421E13BA-D14E-4633-AE45-FB8C123AA046}" destId="{3987D83C-7F56-457A-A5E1-BC4119750169}" srcOrd="0" destOrd="0" presId="urn:microsoft.com/office/officeart/2005/8/layout/matrix3"/>
    <dgm:cxn modelId="{D0B85B28-F1BC-4A3F-A474-86C50F525E16}" type="presOf" srcId="{83FD3FD4-D527-45B3-B777-048DF1FC1F4E}" destId="{1A7707EB-7F84-42CC-B03F-1BF585DE7AF5}" srcOrd="0" destOrd="0" presId="urn:microsoft.com/office/officeart/2005/8/layout/matrix3"/>
    <dgm:cxn modelId="{31EABC6A-0EAE-44F9-89E1-7BF24683A77A}" srcId="{404EC75A-5B49-405A-9FAB-91D2CAFAFEB8}" destId="{C64CBE8C-12DA-44DB-B14F-DD107471C267}" srcOrd="2" destOrd="0" parTransId="{FD119379-4C14-4FCC-9686-9AC09FE5E9B9}" sibTransId="{1ECA9DEF-1E75-43D2-82AF-04741AF58E60}"/>
    <dgm:cxn modelId="{BB66ED70-1ED3-4D1E-B28B-9C9FB17545B9}" type="presOf" srcId="{9A40F1E9-3C42-4BEA-AAD8-96001E76C3B1}" destId="{787127FA-7CF6-44EB-B93C-85346181C556}" srcOrd="0" destOrd="0" presId="urn:microsoft.com/office/officeart/2005/8/layout/matrix3"/>
    <dgm:cxn modelId="{B9A46A72-E3F6-4863-8BCB-6865467B7BAA}" srcId="{404EC75A-5B49-405A-9FAB-91D2CAFAFEB8}" destId="{9A40F1E9-3C42-4BEA-AAD8-96001E76C3B1}" srcOrd="3" destOrd="0" parTransId="{4C5AC08A-8892-43DA-8024-0357C17B8C20}" sibTransId="{018DC02C-C06C-4B9A-B046-6AF073B30C5A}"/>
    <dgm:cxn modelId="{AD0355A1-E5C1-4735-B766-D6B2BE8A2F4E}" type="presOf" srcId="{C64CBE8C-12DA-44DB-B14F-DD107471C267}" destId="{4F0A5551-CE64-41D1-8F00-C1D2A581D327}" srcOrd="0" destOrd="0" presId="urn:microsoft.com/office/officeart/2005/8/layout/matrix3"/>
    <dgm:cxn modelId="{3457ABF6-FDCC-450C-966C-977A77D97F12}" srcId="{404EC75A-5B49-405A-9FAB-91D2CAFAFEB8}" destId="{421E13BA-D14E-4633-AE45-FB8C123AA046}" srcOrd="0" destOrd="0" parTransId="{99EC7523-FEB2-4839-86B9-CC668F95FC9F}" sibTransId="{3ECE6B54-F5EC-45B3-A768-94FEAD688AEB}"/>
    <dgm:cxn modelId="{2F5C0AB3-C276-4AB4-A8EB-DDDDE882B480}" type="presParOf" srcId="{630171D8-EF99-4D6E-88F5-6ACF9518C8BB}" destId="{E447B319-D2D0-4E0C-AFDF-EE8F3C2C4C9D}" srcOrd="0" destOrd="0" presId="urn:microsoft.com/office/officeart/2005/8/layout/matrix3"/>
    <dgm:cxn modelId="{7648B74F-460D-4E3F-BB10-A6DF5598F903}" type="presParOf" srcId="{630171D8-EF99-4D6E-88F5-6ACF9518C8BB}" destId="{3987D83C-7F56-457A-A5E1-BC4119750169}" srcOrd="1" destOrd="0" presId="urn:microsoft.com/office/officeart/2005/8/layout/matrix3"/>
    <dgm:cxn modelId="{4BCA46D2-412B-49E7-A133-995DAB162C51}" type="presParOf" srcId="{630171D8-EF99-4D6E-88F5-6ACF9518C8BB}" destId="{1A7707EB-7F84-42CC-B03F-1BF585DE7AF5}" srcOrd="2" destOrd="0" presId="urn:microsoft.com/office/officeart/2005/8/layout/matrix3"/>
    <dgm:cxn modelId="{79366645-D848-4321-B19D-0413FB497A99}" type="presParOf" srcId="{630171D8-EF99-4D6E-88F5-6ACF9518C8BB}" destId="{4F0A5551-CE64-41D1-8F00-C1D2A581D327}" srcOrd="3" destOrd="0" presId="urn:microsoft.com/office/officeart/2005/8/layout/matrix3"/>
    <dgm:cxn modelId="{7D46F1B1-319B-4B0E-8A99-718EA4459DD4}" type="presParOf" srcId="{630171D8-EF99-4D6E-88F5-6ACF9518C8BB}" destId="{787127FA-7CF6-44EB-B93C-85346181C55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891EE2-F2F6-4903-A6CC-E8871AEB8D4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71BF3C-0D12-4E92-89E7-2B8AD5FC76A4}">
      <dgm:prSet/>
      <dgm:spPr/>
      <dgm:t>
        <a:bodyPr/>
        <a:lstStyle/>
        <a:p>
          <a:r>
            <a:rPr lang="en-US"/>
            <a:t>Automation: Build Pipelines that needs to run daily without manual Intervention</a:t>
          </a:r>
        </a:p>
      </dgm:t>
    </dgm:pt>
    <dgm:pt modelId="{330846AF-0FE0-4019-9CD8-EE98ECC289D2}" type="parTrans" cxnId="{8ECB1F83-5ACC-46F6-A7D5-D6D58254C076}">
      <dgm:prSet/>
      <dgm:spPr/>
      <dgm:t>
        <a:bodyPr/>
        <a:lstStyle/>
        <a:p>
          <a:endParaRPr lang="en-US"/>
        </a:p>
      </dgm:t>
    </dgm:pt>
    <dgm:pt modelId="{375CE96B-70A9-408D-9A72-8161EEF09899}" type="sibTrans" cxnId="{8ECB1F83-5ACC-46F6-A7D5-D6D58254C076}">
      <dgm:prSet/>
      <dgm:spPr/>
      <dgm:t>
        <a:bodyPr/>
        <a:lstStyle/>
        <a:p>
          <a:endParaRPr lang="en-US"/>
        </a:p>
      </dgm:t>
    </dgm:pt>
    <dgm:pt modelId="{305914B6-DA9E-4E71-B51D-9BA0342FD473}">
      <dgm:prSet/>
      <dgm:spPr/>
      <dgm:t>
        <a:bodyPr/>
        <a:lstStyle/>
        <a:p>
          <a:r>
            <a:rPr lang="en-US"/>
            <a:t>Scalable: The model should have Capability to handle large volumes of data and additional crypto coins in the future</a:t>
          </a:r>
        </a:p>
      </dgm:t>
    </dgm:pt>
    <dgm:pt modelId="{20A5F4C9-698C-4ED3-8F08-ECBF7D08C31E}" type="parTrans" cxnId="{3F5DB61A-B5EB-4ED3-9EAC-47D88A648D07}">
      <dgm:prSet/>
      <dgm:spPr/>
      <dgm:t>
        <a:bodyPr/>
        <a:lstStyle/>
        <a:p>
          <a:endParaRPr lang="en-US"/>
        </a:p>
      </dgm:t>
    </dgm:pt>
    <dgm:pt modelId="{73E615C9-D23C-4C05-BA93-CC870207EC5A}" type="sibTrans" cxnId="{3F5DB61A-B5EB-4ED3-9EAC-47D88A648D07}">
      <dgm:prSet/>
      <dgm:spPr/>
      <dgm:t>
        <a:bodyPr/>
        <a:lstStyle/>
        <a:p>
          <a:endParaRPr lang="en-US"/>
        </a:p>
      </dgm:t>
    </dgm:pt>
    <dgm:pt modelId="{9FBA54BB-5011-40FF-8444-304CDB66241E}">
      <dgm:prSet/>
      <dgm:spPr/>
      <dgm:t>
        <a:bodyPr/>
        <a:lstStyle/>
        <a:p>
          <a:r>
            <a:rPr lang="en-US"/>
            <a:t>Reliability: The model should have fault tolerance, be able to monitor errors and logs</a:t>
          </a:r>
        </a:p>
      </dgm:t>
    </dgm:pt>
    <dgm:pt modelId="{59C94A9C-77E3-4BD2-8BEA-C1D0BA0A1AB9}" type="parTrans" cxnId="{DA1561EC-CAF4-4C2A-A546-E2C2C68EA97C}">
      <dgm:prSet/>
      <dgm:spPr/>
      <dgm:t>
        <a:bodyPr/>
        <a:lstStyle/>
        <a:p>
          <a:endParaRPr lang="en-US"/>
        </a:p>
      </dgm:t>
    </dgm:pt>
    <dgm:pt modelId="{B2480939-8960-4923-824C-BB9D0CE0E53E}" type="sibTrans" cxnId="{DA1561EC-CAF4-4C2A-A546-E2C2C68EA97C}">
      <dgm:prSet/>
      <dgm:spPr/>
      <dgm:t>
        <a:bodyPr/>
        <a:lstStyle/>
        <a:p>
          <a:endParaRPr lang="en-US"/>
        </a:p>
      </dgm:t>
    </dgm:pt>
    <dgm:pt modelId="{62FF7234-B066-4CA3-B353-62934645E489}">
      <dgm:prSet/>
      <dgm:spPr/>
      <dgm:t>
        <a:bodyPr/>
        <a:lstStyle/>
        <a:p>
          <a:r>
            <a:rPr lang="en-US"/>
            <a:t>Modularity: I am requested to build clean and reusable components</a:t>
          </a:r>
        </a:p>
      </dgm:t>
    </dgm:pt>
    <dgm:pt modelId="{5B53F2E0-4D57-417C-98AB-7D3CAB3AC341}" type="parTrans" cxnId="{710A9544-49A6-4D50-8771-C3D5938E9F98}">
      <dgm:prSet/>
      <dgm:spPr/>
      <dgm:t>
        <a:bodyPr/>
        <a:lstStyle/>
        <a:p>
          <a:endParaRPr lang="en-US"/>
        </a:p>
      </dgm:t>
    </dgm:pt>
    <dgm:pt modelId="{0632633E-B66B-4280-8005-5F329A916C56}" type="sibTrans" cxnId="{710A9544-49A6-4D50-8771-C3D5938E9F98}">
      <dgm:prSet/>
      <dgm:spPr/>
      <dgm:t>
        <a:bodyPr/>
        <a:lstStyle/>
        <a:p>
          <a:endParaRPr lang="en-US"/>
        </a:p>
      </dgm:t>
    </dgm:pt>
    <dgm:pt modelId="{76F20A53-02B0-4AA9-8F7E-E00B94E1CFF4}" type="pres">
      <dgm:prSet presAssocID="{4A891EE2-F2F6-4903-A6CC-E8871AEB8D49}" presName="root" presStyleCnt="0">
        <dgm:presLayoutVars>
          <dgm:dir/>
          <dgm:resizeHandles val="exact"/>
        </dgm:presLayoutVars>
      </dgm:prSet>
      <dgm:spPr/>
    </dgm:pt>
    <dgm:pt modelId="{60AB170F-6FD7-4EEC-A999-7DEF1B2302A8}" type="pres">
      <dgm:prSet presAssocID="{4A891EE2-F2F6-4903-A6CC-E8871AEB8D49}" presName="container" presStyleCnt="0">
        <dgm:presLayoutVars>
          <dgm:dir/>
          <dgm:resizeHandles val="exact"/>
        </dgm:presLayoutVars>
      </dgm:prSet>
      <dgm:spPr/>
    </dgm:pt>
    <dgm:pt modelId="{18E9A64C-58F5-4794-A510-39C3FE0C0EDB}" type="pres">
      <dgm:prSet presAssocID="{D871BF3C-0D12-4E92-89E7-2B8AD5FC76A4}" presName="compNode" presStyleCnt="0"/>
      <dgm:spPr/>
    </dgm:pt>
    <dgm:pt modelId="{B8FA1F64-FD24-4484-8F96-C3B2B4ACC3B3}" type="pres">
      <dgm:prSet presAssocID="{D871BF3C-0D12-4E92-89E7-2B8AD5FC76A4}" presName="iconBgRect" presStyleLbl="bgShp" presStyleIdx="0" presStyleCnt="4"/>
      <dgm:spPr/>
    </dgm:pt>
    <dgm:pt modelId="{5C9F6C77-7E6F-4CCA-953B-D658E38B210C}" type="pres">
      <dgm:prSet presAssocID="{D871BF3C-0D12-4E92-89E7-2B8AD5FC76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38F9F75-2A0E-4819-94A0-CF1F49CFDF30}" type="pres">
      <dgm:prSet presAssocID="{D871BF3C-0D12-4E92-89E7-2B8AD5FC76A4}" presName="spaceRect" presStyleCnt="0"/>
      <dgm:spPr/>
    </dgm:pt>
    <dgm:pt modelId="{50ACA05C-46DC-4242-8C8F-DB6BFE8BAD64}" type="pres">
      <dgm:prSet presAssocID="{D871BF3C-0D12-4E92-89E7-2B8AD5FC76A4}" presName="textRect" presStyleLbl="revTx" presStyleIdx="0" presStyleCnt="4">
        <dgm:presLayoutVars>
          <dgm:chMax val="1"/>
          <dgm:chPref val="1"/>
        </dgm:presLayoutVars>
      </dgm:prSet>
      <dgm:spPr/>
    </dgm:pt>
    <dgm:pt modelId="{D00E1ED1-3F20-48A0-95E9-999D41C2A006}" type="pres">
      <dgm:prSet presAssocID="{375CE96B-70A9-408D-9A72-8161EEF09899}" presName="sibTrans" presStyleLbl="sibTrans2D1" presStyleIdx="0" presStyleCnt="0"/>
      <dgm:spPr/>
    </dgm:pt>
    <dgm:pt modelId="{1DCAD9D0-AA7F-4C0B-8EA2-6B3A7E1D7F49}" type="pres">
      <dgm:prSet presAssocID="{305914B6-DA9E-4E71-B51D-9BA0342FD473}" presName="compNode" presStyleCnt="0"/>
      <dgm:spPr/>
    </dgm:pt>
    <dgm:pt modelId="{BF068C66-0D74-4D12-A54B-1D41589961F2}" type="pres">
      <dgm:prSet presAssocID="{305914B6-DA9E-4E71-B51D-9BA0342FD473}" presName="iconBgRect" presStyleLbl="bgShp" presStyleIdx="1" presStyleCnt="4"/>
      <dgm:spPr/>
    </dgm:pt>
    <dgm:pt modelId="{49A02364-8063-48FC-83D6-07B5ED44AB5C}" type="pres">
      <dgm:prSet presAssocID="{305914B6-DA9E-4E71-B51D-9BA0342FD4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83EF4C5-ED9E-47CE-9590-0314A191BBF3}" type="pres">
      <dgm:prSet presAssocID="{305914B6-DA9E-4E71-B51D-9BA0342FD473}" presName="spaceRect" presStyleCnt="0"/>
      <dgm:spPr/>
    </dgm:pt>
    <dgm:pt modelId="{9A8EDA5D-A492-4CB1-83A3-96593D1B9BCF}" type="pres">
      <dgm:prSet presAssocID="{305914B6-DA9E-4E71-B51D-9BA0342FD473}" presName="textRect" presStyleLbl="revTx" presStyleIdx="1" presStyleCnt="4">
        <dgm:presLayoutVars>
          <dgm:chMax val="1"/>
          <dgm:chPref val="1"/>
        </dgm:presLayoutVars>
      </dgm:prSet>
      <dgm:spPr/>
    </dgm:pt>
    <dgm:pt modelId="{58010489-A53C-461A-8839-E62D6F2274E4}" type="pres">
      <dgm:prSet presAssocID="{73E615C9-D23C-4C05-BA93-CC870207EC5A}" presName="sibTrans" presStyleLbl="sibTrans2D1" presStyleIdx="0" presStyleCnt="0"/>
      <dgm:spPr/>
    </dgm:pt>
    <dgm:pt modelId="{1B744DB6-88D5-4E96-8018-274D82F2BE63}" type="pres">
      <dgm:prSet presAssocID="{9FBA54BB-5011-40FF-8444-304CDB66241E}" presName="compNode" presStyleCnt="0"/>
      <dgm:spPr/>
    </dgm:pt>
    <dgm:pt modelId="{0BBD3E71-942E-40C2-9493-36ED2C645778}" type="pres">
      <dgm:prSet presAssocID="{9FBA54BB-5011-40FF-8444-304CDB66241E}" presName="iconBgRect" presStyleLbl="bgShp" presStyleIdx="2" presStyleCnt="4"/>
      <dgm:spPr/>
    </dgm:pt>
    <dgm:pt modelId="{56849568-5828-4FDE-B083-EE36AEBC5E92}" type="pres">
      <dgm:prSet presAssocID="{9FBA54BB-5011-40FF-8444-304CDB6624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CCFBD34-2799-4303-9155-3370FAE8757D}" type="pres">
      <dgm:prSet presAssocID="{9FBA54BB-5011-40FF-8444-304CDB66241E}" presName="spaceRect" presStyleCnt="0"/>
      <dgm:spPr/>
    </dgm:pt>
    <dgm:pt modelId="{23F9F643-645E-4892-9527-8393457A11B3}" type="pres">
      <dgm:prSet presAssocID="{9FBA54BB-5011-40FF-8444-304CDB66241E}" presName="textRect" presStyleLbl="revTx" presStyleIdx="2" presStyleCnt="4">
        <dgm:presLayoutVars>
          <dgm:chMax val="1"/>
          <dgm:chPref val="1"/>
        </dgm:presLayoutVars>
      </dgm:prSet>
      <dgm:spPr/>
    </dgm:pt>
    <dgm:pt modelId="{924060F5-0C7F-4B8B-8805-FEADBDEAB739}" type="pres">
      <dgm:prSet presAssocID="{B2480939-8960-4923-824C-BB9D0CE0E53E}" presName="sibTrans" presStyleLbl="sibTrans2D1" presStyleIdx="0" presStyleCnt="0"/>
      <dgm:spPr/>
    </dgm:pt>
    <dgm:pt modelId="{F11936B5-B175-4F3F-9FF0-55F94C6AB053}" type="pres">
      <dgm:prSet presAssocID="{62FF7234-B066-4CA3-B353-62934645E489}" presName="compNode" presStyleCnt="0"/>
      <dgm:spPr/>
    </dgm:pt>
    <dgm:pt modelId="{66EEC920-AD66-4135-85F3-747D3E8F014C}" type="pres">
      <dgm:prSet presAssocID="{62FF7234-B066-4CA3-B353-62934645E489}" presName="iconBgRect" presStyleLbl="bgShp" presStyleIdx="3" presStyleCnt="4"/>
      <dgm:spPr/>
    </dgm:pt>
    <dgm:pt modelId="{98F0F2B7-DC29-4541-A309-65CDD3508096}" type="pres">
      <dgm:prSet presAssocID="{62FF7234-B066-4CA3-B353-62934645E4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BFF6344F-E7FB-42F1-82B7-59F9121FC940}" type="pres">
      <dgm:prSet presAssocID="{62FF7234-B066-4CA3-B353-62934645E489}" presName="spaceRect" presStyleCnt="0"/>
      <dgm:spPr/>
    </dgm:pt>
    <dgm:pt modelId="{68FDCC1D-33D4-49E1-B55A-CC8FC40A0BCD}" type="pres">
      <dgm:prSet presAssocID="{62FF7234-B066-4CA3-B353-62934645E4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F5DB61A-B5EB-4ED3-9EAC-47D88A648D07}" srcId="{4A891EE2-F2F6-4903-A6CC-E8871AEB8D49}" destId="{305914B6-DA9E-4E71-B51D-9BA0342FD473}" srcOrd="1" destOrd="0" parTransId="{20A5F4C9-698C-4ED3-8F08-ECBF7D08C31E}" sibTransId="{73E615C9-D23C-4C05-BA93-CC870207EC5A}"/>
    <dgm:cxn modelId="{710A9544-49A6-4D50-8771-C3D5938E9F98}" srcId="{4A891EE2-F2F6-4903-A6CC-E8871AEB8D49}" destId="{62FF7234-B066-4CA3-B353-62934645E489}" srcOrd="3" destOrd="0" parTransId="{5B53F2E0-4D57-417C-98AB-7D3CAB3AC341}" sibTransId="{0632633E-B66B-4280-8005-5F329A916C56}"/>
    <dgm:cxn modelId="{F9332F47-F283-4B86-B6E2-FEA90FC751F9}" type="presOf" srcId="{D871BF3C-0D12-4E92-89E7-2B8AD5FC76A4}" destId="{50ACA05C-46DC-4242-8C8F-DB6BFE8BAD64}" srcOrd="0" destOrd="0" presId="urn:microsoft.com/office/officeart/2018/2/layout/IconCircleList"/>
    <dgm:cxn modelId="{6E292277-39EB-482B-B7D6-3EEBC8873B72}" type="presOf" srcId="{B2480939-8960-4923-824C-BB9D0CE0E53E}" destId="{924060F5-0C7F-4B8B-8805-FEADBDEAB739}" srcOrd="0" destOrd="0" presId="urn:microsoft.com/office/officeart/2018/2/layout/IconCircleList"/>
    <dgm:cxn modelId="{8ECB1F83-5ACC-46F6-A7D5-D6D58254C076}" srcId="{4A891EE2-F2F6-4903-A6CC-E8871AEB8D49}" destId="{D871BF3C-0D12-4E92-89E7-2B8AD5FC76A4}" srcOrd="0" destOrd="0" parTransId="{330846AF-0FE0-4019-9CD8-EE98ECC289D2}" sibTransId="{375CE96B-70A9-408D-9A72-8161EEF09899}"/>
    <dgm:cxn modelId="{2DC7A394-752D-45BC-B5B6-30F038987ADF}" type="presOf" srcId="{375CE96B-70A9-408D-9A72-8161EEF09899}" destId="{D00E1ED1-3F20-48A0-95E9-999D41C2A006}" srcOrd="0" destOrd="0" presId="urn:microsoft.com/office/officeart/2018/2/layout/IconCircleList"/>
    <dgm:cxn modelId="{0036319D-80FF-4E94-A378-CD35D3B7345D}" type="presOf" srcId="{62FF7234-B066-4CA3-B353-62934645E489}" destId="{68FDCC1D-33D4-49E1-B55A-CC8FC40A0BCD}" srcOrd="0" destOrd="0" presId="urn:microsoft.com/office/officeart/2018/2/layout/IconCircleList"/>
    <dgm:cxn modelId="{A21863AA-5A75-4441-9328-DB67BB8A94F2}" type="presOf" srcId="{305914B6-DA9E-4E71-B51D-9BA0342FD473}" destId="{9A8EDA5D-A492-4CB1-83A3-96593D1B9BCF}" srcOrd="0" destOrd="0" presId="urn:microsoft.com/office/officeart/2018/2/layout/IconCircleList"/>
    <dgm:cxn modelId="{4E368ECE-4BD5-486A-8288-2E783ECEBE75}" type="presOf" srcId="{4A891EE2-F2F6-4903-A6CC-E8871AEB8D49}" destId="{76F20A53-02B0-4AA9-8F7E-E00B94E1CFF4}" srcOrd="0" destOrd="0" presId="urn:microsoft.com/office/officeart/2018/2/layout/IconCircleList"/>
    <dgm:cxn modelId="{EC1B5DEA-3E9F-4214-92E4-29C379D46C27}" type="presOf" srcId="{73E615C9-D23C-4C05-BA93-CC870207EC5A}" destId="{58010489-A53C-461A-8839-E62D6F2274E4}" srcOrd="0" destOrd="0" presId="urn:microsoft.com/office/officeart/2018/2/layout/IconCircleList"/>
    <dgm:cxn modelId="{DA1561EC-CAF4-4C2A-A546-E2C2C68EA97C}" srcId="{4A891EE2-F2F6-4903-A6CC-E8871AEB8D49}" destId="{9FBA54BB-5011-40FF-8444-304CDB66241E}" srcOrd="2" destOrd="0" parTransId="{59C94A9C-77E3-4BD2-8BEA-C1D0BA0A1AB9}" sibTransId="{B2480939-8960-4923-824C-BB9D0CE0E53E}"/>
    <dgm:cxn modelId="{92E387F6-E66C-4FE8-B862-6AE41504B00B}" type="presOf" srcId="{9FBA54BB-5011-40FF-8444-304CDB66241E}" destId="{23F9F643-645E-4892-9527-8393457A11B3}" srcOrd="0" destOrd="0" presId="urn:microsoft.com/office/officeart/2018/2/layout/IconCircleList"/>
    <dgm:cxn modelId="{BA74A2EA-B640-4568-B125-B38C6C64C620}" type="presParOf" srcId="{76F20A53-02B0-4AA9-8F7E-E00B94E1CFF4}" destId="{60AB170F-6FD7-4EEC-A999-7DEF1B2302A8}" srcOrd="0" destOrd="0" presId="urn:microsoft.com/office/officeart/2018/2/layout/IconCircleList"/>
    <dgm:cxn modelId="{2A420D56-75A6-4565-B01F-91467672FBBE}" type="presParOf" srcId="{60AB170F-6FD7-4EEC-A999-7DEF1B2302A8}" destId="{18E9A64C-58F5-4794-A510-39C3FE0C0EDB}" srcOrd="0" destOrd="0" presId="urn:microsoft.com/office/officeart/2018/2/layout/IconCircleList"/>
    <dgm:cxn modelId="{9524F06B-66F5-4459-8BD7-52285C4757B9}" type="presParOf" srcId="{18E9A64C-58F5-4794-A510-39C3FE0C0EDB}" destId="{B8FA1F64-FD24-4484-8F96-C3B2B4ACC3B3}" srcOrd="0" destOrd="0" presId="urn:microsoft.com/office/officeart/2018/2/layout/IconCircleList"/>
    <dgm:cxn modelId="{DFB17D4A-25BD-4324-BC5C-6F47AE4B8780}" type="presParOf" srcId="{18E9A64C-58F5-4794-A510-39C3FE0C0EDB}" destId="{5C9F6C77-7E6F-4CCA-953B-D658E38B210C}" srcOrd="1" destOrd="0" presId="urn:microsoft.com/office/officeart/2018/2/layout/IconCircleList"/>
    <dgm:cxn modelId="{4BB5779B-9B75-4270-84CD-A5803B0FF97C}" type="presParOf" srcId="{18E9A64C-58F5-4794-A510-39C3FE0C0EDB}" destId="{538F9F75-2A0E-4819-94A0-CF1F49CFDF30}" srcOrd="2" destOrd="0" presId="urn:microsoft.com/office/officeart/2018/2/layout/IconCircleList"/>
    <dgm:cxn modelId="{A2FADAFC-CE03-4E79-81F1-9A142AFB2ABF}" type="presParOf" srcId="{18E9A64C-58F5-4794-A510-39C3FE0C0EDB}" destId="{50ACA05C-46DC-4242-8C8F-DB6BFE8BAD64}" srcOrd="3" destOrd="0" presId="urn:microsoft.com/office/officeart/2018/2/layout/IconCircleList"/>
    <dgm:cxn modelId="{0F785842-0814-44C3-9C10-C1790230A4FB}" type="presParOf" srcId="{60AB170F-6FD7-4EEC-A999-7DEF1B2302A8}" destId="{D00E1ED1-3F20-48A0-95E9-999D41C2A006}" srcOrd="1" destOrd="0" presId="urn:microsoft.com/office/officeart/2018/2/layout/IconCircleList"/>
    <dgm:cxn modelId="{B7B7D52A-AB09-4AF7-863C-2F156C35ABE6}" type="presParOf" srcId="{60AB170F-6FD7-4EEC-A999-7DEF1B2302A8}" destId="{1DCAD9D0-AA7F-4C0B-8EA2-6B3A7E1D7F49}" srcOrd="2" destOrd="0" presId="urn:microsoft.com/office/officeart/2018/2/layout/IconCircleList"/>
    <dgm:cxn modelId="{C38EC594-DED1-4791-9273-8925E9680FEC}" type="presParOf" srcId="{1DCAD9D0-AA7F-4C0B-8EA2-6B3A7E1D7F49}" destId="{BF068C66-0D74-4D12-A54B-1D41589961F2}" srcOrd="0" destOrd="0" presId="urn:microsoft.com/office/officeart/2018/2/layout/IconCircleList"/>
    <dgm:cxn modelId="{5CBE2189-95BF-4215-AD5A-C15E9E0BAAFC}" type="presParOf" srcId="{1DCAD9D0-AA7F-4C0B-8EA2-6B3A7E1D7F49}" destId="{49A02364-8063-48FC-83D6-07B5ED44AB5C}" srcOrd="1" destOrd="0" presId="urn:microsoft.com/office/officeart/2018/2/layout/IconCircleList"/>
    <dgm:cxn modelId="{C84ECEC0-A2BD-4B6B-A250-064DDBC8F69B}" type="presParOf" srcId="{1DCAD9D0-AA7F-4C0B-8EA2-6B3A7E1D7F49}" destId="{583EF4C5-ED9E-47CE-9590-0314A191BBF3}" srcOrd="2" destOrd="0" presId="urn:microsoft.com/office/officeart/2018/2/layout/IconCircleList"/>
    <dgm:cxn modelId="{38A6554D-7CB4-4C2C-A964-8B1157CC43D7}" type="presParOf" srcId="{1DCAD9D0-AA7F-4C0B-8EA2-6B3A7E1D7F49}" destId="{9A8EDA5D-A492-4CB1-83A3-96593D1B9BCF}" srcOrd="3" destOrd="0" presId="urn:microsoft.com/office/officeart/2018/2/layout/IconCircleList"/>
    <dgm:cxn modelId="{80D4A92C-6439-4DD7-8FFA-8036875992F2}" type="presParOf" srcId="{60AB170F-6FD7-4EEC-A999-7DEF1B2302A8}" destId="{58010489-A53C-461A-8839-E62D6F2274E4}" srcOrd="3" destOrd="0" presId="urn:microsoft.com/office/officeart/2018/2/layout/IconCircleList"/>
    <dgm:cxn modelId="{26ACD796-9314-40F9-A743-EFB868D444D7}" type="presParOf" srcId="{60AB170F-6FD7-4EEC-A999-7DEF1B2302A8}" destId="{1B744DB6-88D5-4E96-8018-274D82F2BE63}" srcOrd="4" destOrd="0" presId="urn:microsoft.com/office/officeart/2018/2/layout/IconCircleList"/>
    <dgm:cxn modelId="{040DC56B-4FB7-418C-86F1-913921B50E7E}" type="presParOf" srcId="{1B744DB6-88D5-4E96-8018-274D82F2BE63}" destId="{0BBD3E71-942E-40C2-9493-36ED2C645778}" srcOrd="0" destOrd="0" presId="urn:microsoft.com/office/officeart/2018/2/layout/IconCircleList"/>
    <dgm:cxn modelId="{FB77660C-96CC-4490-8376-A3CBCDCC03B0}" type="presParOf" srcId="{1B744DB6-88D5-4E96-8018-274D82F2BE63}" destId="{56849568-5828-4FDE-B083-EE36AEBC5E92}" srcOrd="1" destOrd="0" presId="urn:microsoft.com/office/officeart/2018/2/layout/IconCircleList"/>
    <dgm:cxn modelId="{DFD397F8-42FA-4BB3-A740-6BD474DAF1D8}" type="presParOf" srcId="{1B744DB6-88D5-4E96-8018-274D82F2BE63}" destId="{8CCFBD34-2799-4303-9155-3370FAE8757D}" srcOrd="2" destOrd="0" presId="urn:microsoft.com/office/officeart/2018/2/layout/IconCircleList"/>
    <dgm:cxn modelId="{09B9C837-ED48-4C5A-80A9-F0EDDC6DF9B4}" type="presParOf" srcId="{1B744DB6-88D5-4E96-8018-274D82F2BE63}" destId="{23F9F643-645E-4892-9527-8393457A11B3}" srcOrd="3" destOrd="0" presId="urn:microsoft.com/office/officeart/2018/2/layout/IconCircleList"/>
    <dgm:cxn modelId="{5F9206CB-F34E-42C2-8A4C-2F0409D1BBF1}" type="presParOf" srcId="{60AB170F-6FD7-4EEC-A999-7DEF1B2302A8}" destId="{924060F5-0C7F-4B8B-8805-FEADBDEAB739}" srcOrd="5" destOrd="0" presId="urn:microsoft.com/office/officeart/2018/2/layout/IconCircleList"/>
    <dgm:cxn modelId="{AB578788-368B-4A4F-8A22-889AD9A98AD2}" type="presParOf" srcId="{60AB170F-6FD7-4EEC-A999-7DEF1B2302A8}" destId="{F11936B5-B175-4F3F-9FF0-55F94C6AB053}" srcOrd="6" destOrd="0" presId="urn:microsoft.com/office/officeart/2018/2/layout/IconCircleList"/>
    <dgm:cxn modelId="{E3F9DFD7-7746-4B11-BE7C-0433FD7A46D8}" type="presParOf" srcId="{F11936B5-B175-4F3F-9FF0-55F94C6AB053}" destId="{66EEC920-AD66-4135-85F3-747D3E8F014C}" srcOrd="0" destOrd="0" presId="urn:microsoft.com/office/officeart/2018/2/layout/IconCircleList"/>
    <dgm:cxn modelId="{990D3806-E86C-4508-9C6C-919BAC59C6CF}" type="presParOf" srcId="{F11936B5-B175-4F3F-9FF0-55F94C6AB053}" destId="{98F0F2B7-DC29-4541-A309-65CDD3508096}" srcOrd="1" destOrd="0" presId="urn:microsoft.com/office/officeart/2018/2/layout/IconCircleList"/>
    <dgm:cxn modelId="{95880924-D9B9-46F4-9D4E-8B4E49385B8B}" type="presParOf" srcId="{F11936B5-B175-4F3F-9FF0-55F94C6AB053}" destId="{BFF6344F-E7FB-42F1-82B7-59F9121FC940}" srcOrd="2" destOrd="0" presId="urn:microsoft.com/office/officeart/2018/2/layout/IconCircleList"/>
    <dgm:cxn modelId="{3D95A1FA-3225-45C1-A42C-B5604ABAF674}" type="presParOf" srcId="{F11936B5-B175-4F3F-9FF0-55F94C6AB053}" destId="{68FDCC1D-33D4-49E1-B55A-CC8FC40A0B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2392F4-B0DB-496B-B79D-D3B3DBE879E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836350-0C16-4639-B996-E476427EFD1C}">
      <dgm:prSet/>
      <dgm:spPr/>
      <dgm:t>
        <a:bodyPr/>
        <a:lstStyle/>
        <a:p>
          <a:r>
            <a:rPr lang="en-US"/>
            <a:t>AZURE DATA FACTORY</a:t>
          </a:r>
        </a:p>
      </dgm:t>
    </dgm:pt>
    <dgm:pt modelId="{B8147EB3-B694-4C79-B5B6-BA920450665C}" type="parTrans" cxnId="{84C012D1-8DBB-4602-A66D-CAE1528F3734}">
      <dgm:prSet/>
      <dgm:spPr/>
      <dgm:t>
        <a:bodyPr/>
        <a:lstStyle/>
        <a:p>
          <a:endParaRPr lang="en-US"/>
        </a:p>
      </dgm:t>
    </dgm:pt>
    <dgm:pt modelId="{1FE7DA3A-6E0B-416C-A3FE-29981176C460}" type="sibTrans" cxnId="{84C012D1-8DBB-4602-A66D-CAE1528F3734}">
      <dgm:prSet/>
      <dgm:spPr/>
      <dgm:t>
        <a:bodyPr/>
        <a:lstStyle/>
        <a:p>
          <a:endParaRPr lang="en-US"/>
        </a:p>
      </dgm:t>
    </dgm:pt>
    <dgm:pt modelId="{1EDF828D-7266-42AE-B528-0F66E706D1B4}">
      <dgm:prSet/>
      <dgm:spPr/>
      <dgm:t>
        <a:bodyPr/>
        <a:lstStyle/>
        <a:p>
          <a:r>
            <a:rPr lang="en-US"/>
            <a:t>DATALAKE GEN2</a:t>
          </a:r>
        </a:p>
      </dgm:t>
    </dgm:pt>
    <dgm:pt modelId="{1C3569E7-31C6-4436-933C-987BCF00880B}" type="parTrans" cxnId="{EAB79EDA-99E3-409D-B554-2B6CE2CEF7F0}">
      <dgm:prSet/>
      <dgm:spPr/>
      <dgm:t>
        <a:bodyPr/>
        <a:lstStyle/>
        <a:p>
          <a:endParaRPr lang="en-US"/>
        </a:p>
      </dgm:t>
    </dgm:pt>
    <dgm:pt modelId="{20DC586D-6C84-4045-BAFB-DCD11D259C89}" type="sibTrans" cxnId="{EAB79EDA-99E3-409D-B554-2B6CE2CEF7F0}">
      <dgm:prSet/>
      <dgm:spPr/>
      <dgm:t>
        <a:bodyPr/>
        <a:lstStyle/>
        <a:p>
          <a:endParaRPr lang="en-US"/>
        </a:p>
      </dgm:t>
    </dgm:pt>
    <dgm:pt modelId="{B7D8901C-D5CE-4DAA-A1E3-40E6F405538B}">
      <dgm:prSet/>
      <dgm:spPr/>
      <dgm:t>
        <a:bodyPr/>
        <a:lstStyle/>
        <a:p>
          <a:r>
            <a:rPr lang="en-US"/>
            <a:t>SYNAPSE</a:t>
          </a:r>
        </a:p>
      </dgm:t>
    </dgm:pt>
    <dgm:pt modelId="{264E43DE-8A69-4639-98FA-BE39FD184C93}" type="parTrans" cxnId="{9C203386-96DF-4836-82E4-E2A61065502B}">
      <dgm:prSet/>
      <dgm:spPr/>
      <dgm:t>
        <a:bodyPr/>
        <a:lstStyle/>
        <a:p>
          <a:endParaRPr lang="en-US"/>
        </a:p>
      </dgm:t>
    </dgm:pt>
    <dgm:pt modelId="{CDD3D4E2-F983-4873-B92F-BB8AE1AED88A}" type="sibTrans" cxnId="{9C203386-96DF-4836-82E4-E2A61065502B}">
      <dgm:prSet/>
      <dgm:spPr/>
      <dgm:t>
        <a:bodyPr/>
        <a:lstStyle/>
        <a:p>
          <a:endParaRPr lang="en-US"/>
        </a:p>
      </dgm:t>
    </dgm:pt>
    <dgm:pt modelId="{231FAABA-ACA2-4B17-BC4E-066F6FD1E8F3}">
      <dgm:prSet/>
      <dgm:spPr/>
      <dgm:t>
        <a:bodyPr/>
        <a:lstStyle/>
        <a:p>
          <a:r>
            <a:rPr lang="en-US"/>
            <a:t>DATABRICKS</a:t>
          </a:r>
        </a:p>
      </dgm:t>
    </dgm:pt>
    <dgm:pt modelId="{311C8546-F3AE-473B-9FE7-0ED3E8E4541C}" type="parTrans" cxnId="{791E6340-D1CA-4259-930D-F90DA32037C7}">
      <dgm:prSet/>
      <dgm:spPr/>
      <dgm:t>
        <a:bodyPr/>
        <a:lstStyle/>
        <a:p>
          <a:endParaRPr lang="en-US"/>
        </a:p>
      </dgm:t>
    </dgm:pt>
    <dgm:pt modelId="{A796BCCB-9C6C-46A4-B6D5-86E14DAAE5CF}" type="sibTrans" cxnId="{791E6340-D1CA-4259-930D-F90DA32037C7}">
      <dgm:prSet/>
      <dgm:spPr/>
      <dgm:t>
        <a:bodyPr/>
        <a:lstStyle/>
        <a:p>
          <a:endParaRPr lang="en-US"/>
        </a:p>
      </dgm:t>
    </dgm:pt>
    <dgm:pt modelId="{7D574842-DD8E-439E-8CCC-C519BDF730BE}">
      <dgm:prSet/>
      <dgm:spPr/>
      <dgm:t>
        <a:bodyPr/>
        <a:lstStyle/>
        <a:p>
          <a:r>
            <a:rPr lang="en-US"/>
            <a:t>******TO DEVELOP THE PIPELINES &amp; STORAGE****</a:t>
          </a:r>
        </a:p>
      </dgm:t>
    </dgm:pt>
    <dgm:pt modelId="{0D850132-E981-4864-83F0-2B1BAD46F685}" type="parTrans" cxnId="{A85B0FB4-7497-4D68-B232-C8943EF3E28C}">
      <dgm:prSet/>
      <dgm:spPr/>
      <dgm:t>
        <a:bodyPr/>
        <a:lstStyle/>
        <a:p>
          <a:endParaRPr lang="en-US"/>
        </a:p>
      </dgm:t>
    </dgm:pt>
    <dgm:pt modelId="{336894B5-D3CE-4411-98AE-8A3F7609BE0C}" type="sibTrans" cxnId="{A85B0FB4-7497-4D68-B232-C8943EF3E28C}">
      <dgm:prSet/>
      <dgm:spPr/>
      <dgm:t>
        <a:bodyPr/>
        <a:lstStyle/>
        <a:p>
          <a:endParaRPr lang="en-US"/>
        </a:p>
      </dgm:t>
    </dgm:pt>
    <dgm:pt modelId="{BFC29666-6D55-4674-8F42-7B5BA3385DF0}" type="pres">
      <dgm:prSet presAssocID="{2B2392F4-B0DB-496B-B79D-D3B3DBE879EB}" presName="diagram" presStyleCnt="0">
        <dgm:presLayoutVars>
          <dgm:dir/>
          <dgm:resizeHandles val="exact"/>
        </dgm:presLayoutVars>
      </dgm:prSet>
      <dgm:spPr/>
    </dgm:pt>
    <dgm:pt modelId="{CEAA9568-03D7-40A5-8B0B-9709B08DC28F}" type="pres">
      <dgm:prSet presAssocID="{31836350-0C16-4639-B996-E476427EFD1C}" presName="node" presStyleLbl="node1" presStyleIdx="0" presStyleCnt="5">
        <dgm:presLayoutVars>
          <dgm:bulletEnabled val="1"/>
        </dgm:presLayoutVars>
      </dgm:prSet>
      <dgm:spPr/>
    </dgm:pt>
    <dgm:pt modelId="{494142A8-3A78-4B0B-823C-62C9A3AF209F}" type="pres">
      <dgm:prSet presAssocID="{1FE7DA3A-6E0B-416C-A3FE-29981176C460}" presName="sibTrans" presStyleCnt="0"/>
      <dgm:spPr/>
    </dgm:pt>
    <dgm:pt modelId="{21F2AAAA-78EA-4D73-853E-A50FA999E025}" type="pres">
      <dgm:prSet presAssocID="{1EDF828D-7266-42AE-B528-0F66E706D1B4}" presName="node" presStyleLbl="node1" presStyleIdx="1" presStyleCnt="5">
        <dgm:presLayoutVars>
          <dgm:bulletEnabled val="1"/>
        </dgm:presLayoutVars>
      </dgm:prSet>
      <dgm:spPr/>
    </dgm:pt>
    <dgm:pt modelId="{AA88A49E-82EC-44DF-8377-16648723485A}" type="pres">
      <dgm:prSet presAssocID="{20DC586D-6C84-4045-BAFB-DCD11D259C89}" presName="sibTrans" presStyleCnt="0"/>
      <dgm:spPr/>
    </dgm:pt>
    <dgm:pt modelId="{FC9DCD98-D956-4F49-9687-7ACADB2164F1}" type="pres">
      <dgm:prSet presAssocID="{B7D8901C-D5CE-4DAA-A1E3-40E6F405538B}" presName="node" presStyleLbl="node1" presStyleIdx="2" presStyleCnt="5">
        <dgm:presLayoutVars>
          <dgm:bulletEnabled val="1"/>
        </dgm:presLayoutVars>
      </dgm:prSet>
      <dgm:spPr/>
    </dgm:pt>
    <dgm:pt modelId="{5234FEA7-2285-4086-BF36-2AD16EC7FDD3}" type="pres">
      <dgm:prSet presAssocID="{CDD3D4E2-F983-4873-B92F-BB8AE1AED88A}" presName="sibTrans" presStyleCnt="0"/>
      <dgm:spPr/>
    </dgm:pt>
    <dgm:pt modelId="{4113E4B3-CBF0-4942-9A23-96DBAAEB3298}" type="pres">
      <dgm:prSet presAssocID="{231FAABA-ACA2-4B17-BC4E-066F6FD1E8F3}" presName="node" presStyleLbl="node1" presStyleIdx="3" presStyleCnt="5">
        <dgm:presLayoutVars>
          <dgm:bulletEnabled val="1"/>
        </dgm:presLayoutVars>
      </dgm:prSet>
      <dgm:spPr/>
    </dgm:pt>
    <dgm:pt modelId="{26B97710-51F6-4715-B35E-0C6DBCF59291}" type="pres">
      <dgm:prSet presAssocID="{A796BCCB-9C6C-46A4-B6D5-86E14DAAE5CF}" presName="sibTrans" presStyleCnt="0"/>
      <dgm:spPr/>
    </dgm:pt>
    <dgm:pt modelId="{8ED000B2-27EE-49F3-BCE1-94A508B4904E}" type="pres">
      <dgm:prSet presAssocID="{7D574842-DD8E-439E-8CCC-C519BDF730BE}" presName="node" presStyleLbl="node1" presStyleIdx="4" presStyleCnt="5">
        <dgm:presLayoutVars>
          <dgm:bulletEnabled val="1"/>
        </dgm:presLayoutVars>
      </dgm:prSet>
      <dgm:spPr/>
    </dgm:pt>
  </dgm:ptLst>
  <dgm:cxnLst>
    <dgm:cxn modelId="{89AB3F18-8E18-47B1-8CA9-26BF3490C38C}" type="presOf" srcId="{231FAABA-ACA2-4B17-BC4E-066F6FD1E8F3}" destId="{4113E4B3-CBF0-4942-9A23-96DBAAEB3298}" srcOrd="0" destOrd="0" presId="urn:microsoft.com/office/officeart/2005/8/layout/default"/>
    <dgm:cxn modelId="{E6E8F339-C2AD-4D0A-9894-CAB6DE0488E6}" type="presOf" srcId="{B7D8901C-D5CE-4DAA-A1E3-40E6F405538B}" destId="{FC9DCD98-D956-4F49-9687-7ACADB2164F1}" srcOrd="0" destOrd="0" presId="urn:microsoft.com/office/officeart/2005/8/layout/default"/>
    <dgm:cxn modelId="{791E6340-D1CA-4259-930D-F90DA32037C7}" srcId="{2B2392F4-B0DB-496B-B79D-D3B3DBE879EB}" destId="{231FAABA-ACA2-4B17-BC4E-066F6FD1E8F3}" srcOrd="3" destOrd="0" parTransId="{311C8546-F3AE-473B-9FE7-0ED3E8E4541C}" sibTransId="{A796BCCB-9C6C-46A4-B6D5-86E14DAAE5CF}"/>
    <dgm:cxn modelId="{9B5D8855-B557-47E8-8E16-2F7BB11811CE}" type="presOf" srcId="{2B2392F4-B0DB-496B-B79D-D3B3DBE879EB}" destId="{BFC29666-6D55-4674-8F42-7B5BA3385DF0}" srcOrd="0" destOrd="0" presId="urn:microsoft.com/office/officeart/2005/8/layout/default"/>
    <dgm:cxn modelId="{9C203386-96DF-4836-82E4-E2A61065502B}" srcId="{2B2392F4-B0DB-496B-B79D-D3B3DBE879EB}" destId="{B7D8901C-D5CE-4DAA-A1E3-40E6F405538B}" srcOrd="2" destOrd="0" parTransId="{264E43DE-8A69-4639-98FA-BE39FD184C93}" sibTransId="{CDD3D4E2-F983-4873-B92F-BB8AE1AED88A}"/>
    <dgm:cxn modelId="{FE05A99C-838A-4C3F-ACDC-9D33CC28448A}" type="presOf" srcId="{1EDF828D-7266-42AE-B528-0F66E706D1B4}" destId="{21F2AAAA-78EA-4D73-853E-A50FA999E025}" srcOrd="0" destOrd="0" presId="urn:microsoft.com/office/officeart/2005/8/layout/default"/>
    <dgm:cxn modelId="{C6CB7CAF-FAC4-4823-96E3-0C167D74108D}" type="presOf" srcId="{7D574842-DD8E-439E-8CCC-C519BDF730BE}" destId="{8ED000B2-27EE-49F3-BCE1-94A508B4904E}" srcOrd="0" destOrd="0" presId="urn:microsoft.com/office/officeart/2005/8/layout/default"/>
    <dgm:cxn modelId="{D9B0D2B3-65C6-44FF-B9B5-2296BBBE0503}" type="presOf" srcId="{31836350-0C16-4639-B996-E476427EFD1C}" destId="{CEAA9568-03D7-40A5-8B0B-9709B08DC28F}" srcOrd="0" destOrd="0" presId="urn:microsoft.com/office/officeart/2005/8/layout/default"/>
    <dgm:cxn modelId="{A85B0FB4-7497-4D68-B232-C8943EF3E28C}" srcId="{2B2392F4-B0DB-496B-B79D-D3B3DBE879EB}" destId="{7D574842-DD8E-439E-8CCC-C519BDF730BE}" srcOrd="4" destOrd="0" parTransId="{0D850132-E981-4864-83F0-2B1BAD46F685}" sibTransId="{336894B5-D3CE-4411-98AE-8A3F7609BE0C}"/>
    <dgm:cxn modelId="{84C012D1-8DBB-4602-A66D-CAE1528F3734}" srcId="{2B2392F4-B0DB-496B-B79D-D3B3DBE879EB}" destId="{31836350-0C16-4639-B996-E476427EFD1C}" srcOrd="0" destOrd="0" parTransId="{B8147EB3-B694-4C79-B5B6-BA920450665C}" sibTransId="{1FE7DA3A-6E0B-416C-A3FE-29981176C460}"/>
    <dgm:cxn modelId="{EAB79EDA-99E3-409D-B554-2B6CE2CEF7F0}" srcId="{2B2392F4-B0DB-496B-B79D-D3B3DBE879EB}" destId="{1EDF828D-7266-42AE-B528-0F66E706D1B4}" srcOrd="1" destOrd="0" parTransId="{1C3569E7-31C6-4436-933C-987BCF00880B}" sibTransId="{20DC586D-6C84-4045-BAFB-DCD11D259C89}"/>
    <dgm:cxn modelId="{25AC8309-B0CC-48BD-BDBC-FDA1B986CE4C}" type="presParOf" srcId="{BFC29666-6D55-4674-8F42-7B5BA3385DF0}" destId="{CEAA9568-03D7-40A5-8B0B-9709B08DC28F}" srcOrd="0" destOrd="0" presId="urn:microsoft.com/office/officeart/2005/8/layout/default"/>
    <dgm:cxn modelId="{0FD1CB8C-78CF-43F9-9EC8-35F2D40D99B8}" type="presParOf" srcId="{BFC29666-6D55-4674-8F42-7B5BA3385DF0}" destId="{494142A8-3A78-4B0B-823C-62C9A3AF209F}" srcOrd="1" destOrd="0" presId="urn:microsoft.com/office/officeart/2005/8/layout/default"/>
    <dgm:cxn modelId="{4C81EFA9-4EDC-4D0F-9B7C-913AD61D9396}" type="presParOf" srcId="{BFC29666-6D55-4674-8F42-7B5BA3385DF0}" destId="{21F2AAAA-78EA-4D73-853E-A50FA999E025}" srcOrd="2" destOrd="0" presId="urn:microsoft.com/office/officeart/2005/8/layout/default"/>
    <dgm:cxn modelId="{E30BBC97-C825-4654-8E43-CA0B8A92BB0B}" type="presParOf" srcId="{BFC29666-6D55-4674-8F42-7B5BA3385DF0}" destId="{AA88A49E-82EC-44DF-8377-16648723485A}" srcOrd="3" destOrd="0" presId="urn:microsoft.com/office/officeart/2005/8/layout/default"/>
    <dgm:cxn modelId="{B259E62A-5BDA-4536-B79D-A8868B549F32}" type="presParOf" srcId="{BFC29666-6D55-4674-8F42-7B5BA3385DF0}" destId="{FC9DCD98-D956-4F49-9687-7ACADB2164F1}" srcOrd="4" destOrd="0" presId="urn:microsoft.com/office/officeart/2005/8/layout/default"/>
    <dgm:cxn modelId="{7D8380DF-E3F6-4672-A7C1-213826F5D43C}" type="presParOf" srcId="{BFC29666-6D55-4674-8F42-7B5BA3385DF0}" destId="{5234FEA7-2285-4086-BF36-2AD16EC7FDD3}" srcOrd="5" destOrd="0" presId="urn:microsoft.com/office/officeart/2005/8/layout/default"/>
    <dgm:cxn modelId="{0670E26F-2D66-4C64-836C-7CC9CA8D2DE3}" type="presParOf" srcId="{BFC29666-6D55-4674-8F42-7B5BA3385DF0}" destId="{4113E4B3-CBF0-4942-9A23-96DBAAEB3298}" srcOrd="6" destOrd="0" presId="urn:microsoft.com/office/officeart/2005/8/layout/default"/>
    <dgm:cxn modelId="{37FBD619-869F-4509-BBBF-B440E0D0FDA0}" type="presParOf" srcId="{BFC29666-6D55-4674-8F42-7B5BA3385DF0}" destId="{26B97710-51F6-4715-B35E-0C6DBCF59291}" srcOrd="7" destOrd="0" presId="urn:microsoft.com/office/officeart/2005/8/layout/default"/>
    <dgm:cxn modelId="{A97B1A83-736F-44EC-8A4C-BC921CDA378C}" type="presParOf" srcId="{BFC29666-6D55-4674-8F42-7B5BA3385DF0}" destId="{8ED000B2-27EE-49F3-BCE1-94A508B4904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C23AA3-3CB4-420C-BF6E-12C42F4F9A2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95BFF4-1EE1-45BB-A9E4-712200E2B50B}">
      <dgm:prSet/>
      <dgm:spPr/>
      <dgm:t>
        <a:bodyPr/>
        <a:lstStyle/>
        <a:p>
          <a:r>
            <a:rPr lang="en-US"/>
            <a:t>Price trends (day-over-day, weekly, monthly)</a:t>
          </a:r>
        </a:p>
      </dgm:t>
    </dgm:pt>
    <dgm:pt modelId="{25ED48D7-D8BF-45C3-A61E-D540591E85A8}" type="parTrans" cxnId="{196A26F8-A90F-4703-96CD-1A93A0F5FACC}">
      <dgm:prSet/>
      <dgm:spPr/>
      <dgm:t>
        <a:bodyPr/>
        <a:lstStyle/>
        <a:p>
          <a:endParaRPr lang="en-US"/>
        </a:p>
      </dgm:t>
    </dgm:pt>
    <dgm:pt modelId="{7925C380-A6DC-4FD9-8B7E-AACA564F1819}" type="sibTrans" cxnId="{196A26F8-A90F-4703-96CD-1A93A0F5FACC}">
      <dgm:prSet/>
      <dgm:spPr/>
      <dgm:t>
        <a:bodyPr/>
        <a:lstStyle/>
        <a:p>
          <a:endParaRPr lang="en-US"/>
        </a:p>
      </dgm:t>
    </dgm:pt>
    <dgm:pt modelId="{6F4EC059-D3B5-44D2-9AA1-4022298733CF}">
      <dgm:prSet/>
      <dgm:spPr/>
      <dgm:t>
        <a:bodyPr/>
        <a:lstStyle/>
        <a:p>
          <a:r>
            <a:rPr lang="en-US"/>
            <a:t>Market cap movements and trading volumes</a:t>
          </a:r>
        </a:p>
      </dgm:t>
    </dgm:pt>
    <dgm:pt modelId="{771034FA-9C4E-4C4F-AB7B-2D53A44A7FF7}" type="parTrans" cxnId="{8B169C81-8CD9-4761-ADD7-D87B983148D3}">
      <dgm:prSet/>
      <dgm:spPr/>
      <dgm:t>
        <a:bodyPr/>
        <a:lstStyle/>
        <a:p>
          <a:endParaRPr lang="en-US"/>
        </a:p>
      </dgm:t>
    </dgm:pt>
    <dgm:pt modelId="{436AA98C-9D6A-4159-A5D8-00B09B0EC652}" type="sibTrans" cxnId="{8B169C81-8CD9-4761-ADD7-D87B983148D3}">
      <dgm:prSet/>
      <dgm:spPr/>
      <dgm:t>
        <a:bodyPr/>
        <a:lstStyle/>
        <a:p>
          <a:endParaRPr lang="en-US"/>
        </a:p>
      </dgm:t>
    </dgm:pt>
    <dgm:pt modelId="{1B0B3CD9-49A4-4A08-AC2C-5A79279BF73F}">
      <dgm:prSet/>
      <dgm:spPr/>
      <dgm:t>
        <a:bodyPr/>
        <a:lstStyle/>
        <a:p>
          <a:r>
            <a:rPr lang="en-US"/>
            <a:t>Volatility index and coin ranking shifts</a:t>
          </a:r>
        </a:p>
      </dgm:t>
    </dgm:pt>
    <dgm:pt modelId="{213AC385-74D9-43F8-9813-6A95504FFEF4}" type="parTrans" cxnId="{80D31901-5739-4B55-B160-EB08FB697CDA}">
      <dgm:prSet/>
      <dgm:spPr/>
      <dgm:t>
        <a:bodyPr/>
        <a:lstStyle/>
        <a:p>
          <a:endParaRPr lang="en-US"/>
        </a:p>
      </dgm:t>
    </dgm:pt>
    <dgm:pt modelId="{08B42604-8D32-40FB-AF41-B916EF3FD279}" type="sibTrans" cxnId="{80D31901-5739-4B55-B160-EB08FB697CDA}">
      <dgm:prSet/>
      <dgm:spPr/>
      <dgm:t>
        <a:bodyPr/>
        <a:lstStyle/>
        <a:p>
          <a:endParaRPr lang="en-US"/>
        </a:p>
      </dgm:t>
    </dgm:pt>
    <dgm:pt modelId="{6BFA8B12-0FDA-4F02-8034-019741B2AB18}">
      <dgm:prSet/>
      <dgm:spPr/>
      <dgm:t>
        <a:bodyPr/>
        <a:lstStyle/>
        <a:p>
          <a:r>
            <a:rPr lang="en-US"/>
            <a:t>Correlation analysis among top cryptocurrencies</a:t>
          </a:r>
        </a:p>
      </dgm:t>
    </dgm:pt>
    <dgm:pt modelId="{53F2F227-7021-4EEA-915D-6713BC54A8DA}" type="parTrans" cxnId="{B617C809-53E6-43FE-91D9-1B07D8E49701}">
      <dgm:prSet/>
      <dgm:spPr/>
      <dgm:t>
        <a:bodyPr/>
        <a:lstStyle/>
        <a:p>
          <a:endParaRPr lang="en-US"/>
        </a:p>
      </dgm:t>
    </dgm:pt>
    <dgm:pt modelId="{C3C236D6-C1F0-4166-BF87-A4CCECEEC738}" type="sibTrans" cxnId="{B617C809-53E6-43FE-91D9-1B07D8E49701}">
      <dgm:prSet/>
      <dgm:spPr/>
      <dgm:t>
        <a:bodyPr/>
        <a:lstStyle/>
        <a:p>
          <a:endParaRPr lang="en-US"/>
        </a:p>
      </dgm:t>
    </dgm:pt>
    <dgm:pt modelId="{17276B76-30B8-4374-8D29-7AA9B775F078}" type="pres">
      <dgm:prSet presAssocID="{20C23AA3-3CB4-420C-BF6E-12C42F4F9A22}" presName="outerComposite" presStyleCnt="0">
        <dgm:presLayoutVars>
          <dgm:chMax val="5"/>
          <dgm:dir/>
          <dgm:resizeHandles val="exact"/>
        </dgm:presLayoutVars>
      </dgm:prSet>
      <dgm:spPr/>
    </dgm:pt>
    <dgm:pt modelId="{3D7F5F29-657E-4588-BA3C-EFE8F6BCD64E}" type="pres">
      <dgm:prSet presAssocID="{20C23AA3-3CB4-420C-BF6E-12C42F4F9A22}" presName="dummyMaxCanvas" presStyleCnt="0">
        <dgm:presLayoutVars/>
      </dgm:prSet>
      <dgm:spPr/>
    </dgm:pt>
    <dgm:pt modelId="{F0D0C95E-58AA-468A-81B1-B6CB46E4E18E}" type="pres">
      <dgm:prSet presAssocID="{20C23AA3-3CB4-420C-BF6E-12C42F4F9A22}" presName="FourNodes_1" presStyleLbl="node1" presStyleIdx="0" presStyleCnt="4">
        <dgm:presLayoutVars>
          <dgm:bulletEnabled val="1"/>
        </dgm:presLayoutVars>
      </dgm:prSet>
      <dgm:spPr/>
    </dgm:pt>
    <dgm:pt modelId="{521D88B5-6B42-4C32-B53F-73EA3C6DECA9}" type="pres">
      <dgm:prSet presAssocID="{20C23AA3-3CB4-420C-BF6E-12C42F4F9A22}" presName="FourNodes_2" presStyleLbl="node1" presStyleIdx="1" presStyleCnt="4">
        <dgm:presLayoutVars>
          <dgm:bulletEnabled val="1"/>
        </dgm:presLayoutVars>
      </dgm:prSet>
      <dgm:spPr/>
    </dgm:pt>
    <dgm:pt modelId="{01B0AB3E-A797-40BB-A606-29CA005C832C}" type="pres">
      <dgm:prSet presAssocID="{20C23AA3-3CB4-420C-BF6E-12C42F4F9A22}" presName="FourNodes_3" presStyleLbl="node1" presStyleIdx="2" presStyleCnt="4">
        <dgm:presLayoutVars>
          <dgm:bulletEnabled val="1"/>
        </dgm:presLayoutVars>
      </dgm:prSet>
      <dgm:spPr/>
    </dgm:pt>
    <dgm:pt modelId="{F17172E7-24B0-4B30-8AF1-1BEA1090987E}" type="pres">
      <dgm:prSet presAssocID="{20C23AA3-3CB4-420C-BF6E-12C42F4F9A22}" presName="FourNodes_4" presStyleLbl="node1" presStyleIdx="3" presStyleCnt="4">
        <dgm:presLayoutVars>
          <dgm:bulletEnabled val="1"/>
        </dgm:presLayoutVars>
      </dgm:prSet>
      <dgm:spPr/>
    </dgm:pt>
    <dgm:pt modelId="{A25E18F9-6584-480C-9CCA-98A0E79C2123}" type="pres">
      <dgm:prSet presAssocID="{20C23AA3-3CB4-420C-BF6E-12C42F4F9A22}" presName="FourConn_1-2" presStyleLbl="fgAccFollowNode1" presStyleIdx="0" presStyleCnt="3">
        <dgm:presLayoutVars>
          <dgm:bulletEnabled val="1"/>
        </dgm:presLayoutVars>
      </dgm:prSet>
      <dgm:spPr/>
    </dgm:pt>
    <dgm:pt modelId="{4641C6C3-08FE-4DE6-A3BD-9D157EA98EFD}" type="pres">
      <dgm:prSet presAssocID="{20C23AA3-3CB4-420C-BF6E-12C42F4F9A22}" presName="FourConn_2-3" presStyleLbl="fgAccFollowNode1" presStyleIdx="1" presStyleCnt="3">
        <dgm:presLayoutVars>
          <dgm:bulletEnabled val="1"/>
        </dgm:presLayoutVars>
      </dgm:prSet>
      <dgm:spPr/>
    </dgm:pt>
    <dgm:pt modelId="{8A0DF5AB-3657-4373-A686-86C83E08395E}" type="pres">
      <dgm:prSet presAssocID="{20C23AA3-3CB4-420C-BF6E-12C42F4F9A22}" presName="FourConn_3-4" presStyleLbl="fgAccFollowNode1" presStyleIdx="2" presStyleCnt="3">
        <dgm:presLayoutVars>
          <dgm:bulletEnabled val="1"/>
        </dgm:presLayoutVars>
      </dgm:prSet>
      <dgm:spPr/>
    </dgm:pt>
    <dgm:pt modelId="{95DE23FA-2527-4A65-BDE7-1D17D427E56F}" type="pres">
      <dgm:prSet presAssocID="{20C23AA3-3CB4-420C-BF6E-12C42F4F9A22}" presName="FourNodes_1_text" presStyleLbl="node1" presStyleIdx="3" presStyleCnt="4">
        <dgm:presLayoutVars>
          <dgm:bulletEnabled val="1"/>
        </dgm:presLayoutVars>
      </dgm:prSet>
      <dgm:spPr/>
    </dgm:pt>
    <dgm:pt modelId="{F8DB4970-3029-4B03-9A9F-5EC038D10949}" type="pres">
      <dgm:prSet presAssocID="{20C23AA3-3CB4-420C-BF6E-12C42F4F9A22}" presName="FourNodes_2_text" presStyleLbl="node1" presStyleIdx="3" presStyleCnt="4">
        <dgm:presLayoutVars>
          <dgm:bulletEnabled val="1"/>
        </dgm:presLayoutVars>
      </dgm:prSet>
      <dgm:spPr/>
    </dgm:pt>
    <dgm:pt modelId="{93848656-B8E4-4C27-9583-26393635A6CC}" type="pres">
      <dgm:prSet presAssocID="{20C23AA3-3CB4-420C-BF6E-12C42F4F9A22}" presName="FourNodes_3_text" presStyleLbl="node1" presStyleIdx="3" presStyleCnt="4">
        <dgm:presLayoutVars>
          <dgm:bulletEnabled val="1"/>
        </dgm:presLayoutVars>
      </dgm:prSet>
      <dgm:spPr/>
    </dgm:pt>
    <dgm:pt modelId="{A8CB716C-8E88-4C96-9729-33E381544310}" type="pres">
      <dgm:prSet presAssocID="{20C23AA3-3CB4-420C-BF6E-12C42F4F9A2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0D31901-5739-4B55-B160-EB08FB697CDA}" srcId="{20C23AA3-3CB4-420C-BF6E-12C42F4F9A22}" destId="{1B0B3CD9-49A4-4A08-AC2C-5A79279BF73F}" srcOrd="2" destOrd="0" parTransId="{213AC385-74D9-43F8-9813-6A95504FFEF4}" sibTransId="{08B42604-8D32-40FB-AF41-B916EF3FD279}"/>
    <dgm:cxn modelId="{B617C809-53E6-43FE-91D9-1B07D8E49701}" srcId="{20C23AA3-3CB4-420C-BF6E-12C42F4F9A22}" destId="{6BFA8B12-0FDA-4F02-8034-019741B2AB18}" srcOrd="3" destOrd="0" parTransId="{53F2F227-7021-4EEA-915D-6713BC54A8DA}" sibTransId="{C3C236D6-C1F0-4166-BF87-A4CCECEEC738}"/>
    <dgm:cxn modelId="{7A19F316-26A5-47E1-B4B7-B7494BAAE9EA}" type="presOf" srcId="{08B42604-8D32-40FB-AF41-B916EF3FD279}" destId="{8A0DF5AB-3657-4373-A686-86C83E08395E}" srcOrd="0" destOrd="0" presId="urn:microsoft.com/office/officeart/2005/8/layout/vProcess5"/>
    <dgm:cxn modelId="{0D702019-260C-4B2E-A527-ECC67EC20468}" type="presOf" srcId="{6F4EC059-D3B5-44D2-9AA1-4022298733CF}" destId="{F8DB4970-3029-4B03-9A9F-5EC038D10949}" srcOrd="1" destOrd="0" presId="urn:microsoft.com/office/officeart/2005/8/layout/vProcess5"/>
    <dgm:cxn modelId="{D2378420-B2C4-4F3E-8FF9-1437D9C6CB7B}" type="presOf" srcId="{6BFA8B12-0FDA-4F02-8034-019741B2AB18}" destId="{F17172E7-24B0-4B30-8AF1-1BEA1090987E}" srcOrd="0" destOrd="0" presId="urn:microsoft.com/office/officeart/2005/8/layout/vProcess5"/>
    <dgm:cxn modelId="{A078376B-5D0D-49BD-8D8C-055CBEC6E9F9}" type="presOf" srcId="{1B0B3CD9-49A4-4A08-AC2C-5A79279BF73F}" destId="{93848656-B8E4-4C27-9583-26393635A6CC}" srcOrd="1" destOrd="0" presId="urn:microsoft.com/office/officeart/2005/8/layout/vProcess5"/>
    <dgm:cxn modelId="{61E8384F-A4D0-42D4-8A67-D3C1915A9B54}" type="presOf" srcId="{436AA98C-9D6A-4159-A5D8-00B09B0EC652}" destId="{4641C6C3-08FE-4DE6-A3BD-9D157EA98EFD}" srcOrd="0" destOrd="0" presId="urn:microsoft.com/office/officeart/2005/8/layout/vProcess5"/>
    <dgm:cxn modelId="{716CEC54-787B-4D87-B96C-58BAFD6D08CD}" type="presOf" srcId="{20C23AA3-3CB4-420C-BF6E-12C42F4F9A22}" destId="{17276B76-30B8-4374-8D29-7AA9B775F078}" srcOrd="0" destOrd="0" presId="urn:microsoft.com/office/officeart/2005/8/layout/vProcess5"/>
    <dgm:cxn modelId="{55E11655-9714-4801-B3DB-4E150C17CE92}" type="presOf" srcId="{7925C380-A6DC-4FD9-8B7E-AACA564F1819}" destId="{A25E18F9-6584-480C-9CCA-98A0E79C2123}" srcOrd="0" destOrd="0" presId="urn:microsoft.com/office/officeart/2005/8/layout/vProcess5"/>
    <dgm:cxn modelId="{2F9C4D78-A4C3-4FC2-8727-9A73B648C709}" type="presOf" srcId="{6F4EC059-D3B5-44D2-9AA1-4022298733CF}" destId="{521D88B5-6B42-4C32-B53F-73EA3C6DECA9}" srcOrd="0" destOrd="0" presId="urn:microsoft.com/office/officeart/2005/8/layout/vProcess5"/>
    <dgm:cxn modelId="{8B169C81-8CD9-4761-ADD7-D87B983148D3}" srcId="{20C23AA3-3CB4-420C-BF6E-12C42F4F9A22}" destId="{6F4EC059-D3B5-44D2-9AA1-4022298733CF}" srcOrd="1" destOrd="0" parTransId="{771034FA-9C4E-4C4F-AB7B-2D53A44A7FF7}" sibTransId="{436AA98C-9D6A-4159-A5D8-00B09B0EC652}"/>
    <dgm:cxn modelId="{4FC7A087-2D77-402F-B2AC-2D0BD82F7868}" type="presOf" srcId="{1B0B3CD9-49A4-4A08-AC2C-5A79279BF73F}" destId="{01B0AB3E-A797-40BB-A606-29CA005C832C}" srcOrd="0" destOrd="0" presId="urn:microsoft.com/office/officeart/2005/8/layout/vProcess5"/>
    <dgm:cxn modelId="{444A97BC-0D6B-4FA9-AA8E-DF1FA0B44347}" type="presOf" srcId="{6BFA8B12-0FDA-4F02-8034-019741B2AB18}" destId="{A8CB716C-8E88-4C96-9729-33E381544310}" srcOrd="1" destOrd="0" presId="urn:microsoft.com/office/officeart/2005/8/layout/vProcess5"/>
    <dgm:cxn modelId="{D930B2C2-5FCA-40A6-9D7B-48704361CEA5}" type="presOf" srcId="{EF95BFF4-1EE1-45BB-A9E4-712200E2B50B}" destId="{95DE23FA-2527-4A65-BDE7-1D17D427E56F}" srcOrd="1" destOrd="0" presId="urn:microsoft.com/office/officeart/2005/8/layout/vProcess5"/>
    <dgm:cxn modelId="{196A26F8-A90F-4703-96CD-1A93A0F5FACC}" srcId="{20C23AA3-3CB4-420C-BF6E-12C42F4F9A22}" destId="{EF95BFF4-1EE1-45BB-A9E4-712200E2B50B}" srcOrd="0" destOrd="0" parTransId="{25ED48D7-D8BF-45C3-A61E-D540591E85A8}" sibTransId="{7925C380-A6DC-4FD9-8B7E-AACA564F1819}"/>
    <dgm:cxn modelId="{2A150CFC-3A6B-420A-92DE-1EBE79AFD9F6}" type="presOf" srcId="{EF95BFF4-1EE1-45BB-A9E4-712200E2B50B}" destId="{F0D0C95E-58AA-468A-81B1-B6CB46E4E18E}" srcOrd="0" destOrd="0" presId="urn:microsoft.com/office/officeart/2005/8/layout/vProcess5"/>
    <dgm:cxn modelId="{92252381-1792-4F84-BF18-CAC1C295B6F2}" type="presParOf" srcId="{17276B76-30B8-4374-8D29-7AA9B775F078}" destId="{3D7F5F29-657E-4588-BA3C-EFE8F6BCD64E}" srcOrd="0" destOrd="0" presId="urn:microsoft.com/office/officeart/2005/8/layout/vProcess5"/>
    <dgm:cxn modelId="{11FA5C67-D306-4774-9EB4-73BD8180040D}" type="presParOf" srcId="{17276B76-30B8-4374-8D29-7AA9B775F078}" destId="{F0D0C95E-58AA-468A-81B1-B6CB46E4E18E}" srcOrd="1" destOrd="0" presId="urn:microsoft.com/office/officeart/2005/8/layout/vProcess5"/>
    <dgm:cxn modelId="{9E5F57CA-4F81-49AE-81E5-CFC730D21C5A}" type="presParOf" srcId="{17276B76-30B8-4374-8D29-7AA9B775F078}" destId="{521D88B5-6B42-4C32-B53F-73EA3C6DECA9}" srcOrd="2" destOrd="0" presId="urn:microsoft.com/office/officeart/2005/8/layout/vProcess5"/>
    <dgm:cxn modelId="{4C0676B0-4DCE-4B03-BAFD-AB1CC5259B81}" type="presParOf" srcId="{17276B76-30B8-4374-8D29-7AA9B775F078}" destId="{01B0AB3E-A797-40BB-A606-29CA005C832C}" srcOrd="3" destOrd="0" presId="urn:microsoft.com/office/officeart/2005/8/layout/vProcess5"/>
    <dgm:cxn modelId="{0416BA54-BB4B-4974-BFA8-23509B026167}" type="presParOf" srcId="{17276B76-30B8-4374-8D29-7AA9B775F078}" destId="{F17172E7-24B0-4B30-8AF1-1BEA1090987E}" srcOrd="4" destOrd="0" presId="urn:microsoft.com/office/officeart/2005/8/layout/vProcess5"/>
    <dgm:cxn modelId="{A8175C35-63B1-472F-9BBE-10E9D6653349}" type="presParOf" srcId="{17276B76-30B8-4374-8D29-7AA9B775F078}" destId="{A25E18F9-6584-480C-9CCA-98A0E79C2123}" srcOrd="5" destOrd="0" presId="urn:microsoft.com/office/officeart/2005/8/layout/vProcess5"/>
    <dgm:cxn modelId="{2306B79C-2A84-499B-B982-49F1EAB8A14C}" type="presParOf" srcId="{17276B76-30B8-4374-8D29-7AA9B775F078}" destId="{4641C6C3-08FE-4DE6-A3BD-9D157EA98EFD}" srcOrd="6" destOrd="0" presId="urn:microsoft.com/office/officeart/2005/8/layout/vProcess5"/>
    <dgm:cxn modelId="{C002149E-D89E-4F7C-8633-03E0E98C1297}" type="presParOf" srcId="{17276B76-30B8-4374-8D29-7AA9B775F078}" destId="{8A0DF5AB-3657-4373-A686-86C83E08395E}" srcOrd="7" destOrd="0" presId="urn:microsoft.com/office/officeart/2005/8/layout/vProcess5"/>
    <dgm:cxn modelId="{E9055CAB-75E2-4292-9749-274F4C72F06E}" type="presParOf" srcId="{17276B76-30B8-4374-8D29-7AA9B775F078}" destId="{95DE23FA-2527-4A65-BDE7-1D17D427E56F}" srcOrd="8" destOrd="0" presId="urn:microsoft.com/office/officeart/2005/8/layout/vProcess5"/>
    <dgm:cxn modelId="{42DFD140-2631-4BF6-834E-E824D4CBD4C5}" type="presParOf" srcId="{17276B76-30B8-4374-8D29-7AA9B775F078}" destId="{F8DB4970-3029-4B03-9A9F-5EC038D10949}" srcOrd="9" destOrd="0" presId="urn:microsoft.com/office/officeart/2005/8/layout/vProcess5"/>
    <dgm:cxn modelId="{0EFEFAB7-F495-4D7A-8082-CA43383B0447}" type="presParOf" srcId="{17276B76-30B8-4374-8D29-7AA9B775F078}" destId="{93848656-B8E4-4C27-9583-26393635A6CC}" srcOrd="10" destOrd="0" presId="urn:microsoft.com/office/officeart/2005/8/layout/vProcess5"/>
    <dgm:cxn modelId="{F52D0752-BADD-4C25-AE07-D8D5CFDD1671}" type="presParOf" srcId="{17276B76-30B8-4374-8D29-7AA9B775F078}" destId="{A8CB716C-8E88-4C96-9729-33E38154431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3AB62C-B07B-4DFB-A98A-9E6C0D34C84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C73268-2F0A-4DA2-94EC-616520F175E1}">
      <dgm:prSet/>
      <dgm:spPr/>
      <dgm:t>
        <a:bodyPr/>
        <a:lstStyle/>
        <a:p>
          <a:pPr>
            <a:defRPr cap="all"/>
          </a:pPr>
          <a:r>
            <a:rPr lang="en-US"/>
            <a:t>Dashboards via Power BI / Tableau / Databricks SQL</a:t>
          </a:r>
        </a:p>
      </dgm:t>
    </dgm:pt>
    <dgm:pt modelId="{CE75C7A8-65DE-45C2-BFC5-CA3A217A69DE}" type="parTrans" cxnId="{80E75991-AEB3-4AE5-906B-0F909CBE6FD4}">
      <dgm:prSet/>
      <dgm:spPr/>
      <dgm:t>
        <a:bodyPr/>
        <a:lstStyle/>
        <a:p>
          <a:endParaRPr lang="en-US"/>
        </a:p>
      </dgm:t>
    </dgm:pt>
    <dgm:pt modelId="{AA653112-459C-40C3-AF91-A210C1C37B8D}" type="sibTrans" cxnId="{80E75991-AEB3-4AE5-906B-0F909CBE6FD4}">
      <dgm:prSet/>
      <dgm:spPr/>
      <dgm:t>
        <a:bodyPr/>
        <a:lstStyle/>
        <a:p>
          <a:endParaRPr lang="en-US"/>
        </a:p>
      </dgm:t>
    </dgm:pt>
    <dgm:pt modelId="{48C40746-E5FA-4C2D-B99C-3B5DA8671147}">
      <dgm:prSet/>
      <dgm:spPr/>
      <dgm:t>
        <a:bodyPr/>
        <a:lstStyle/>
        <a:p>
          <a:pPr>
            <a:defRPr cap="all"/>
          </a:pPr>
          <a:r>
            <a:rPr lang="en-US"/>
            <a:t>Query Layer for analysts and researchers</a:t>
          </a:r>
        </a:p>
      </dgm:t>
    </dgm:pt>
    <dgm:pt modelId="{76E336C9-D01C-42D3-9AD5-822AB7848D9E}" type="parTrans" cxnId="{06BCF7C3-5B7C-40DF-9DD7-9A8BCC47C3E4}">
      <dgm:prSet/>
      <dgm:spPr/>
      <dgm:t>
        <a:bodyPr/>
        <a:lstStyle/>
        <a:p>
          <a:endParaRPr lang="en-US"/>
        </a:p>
      </dgm:t>
    </dgm:pt>
    <dgm:pt modelId="{7760D2D1-8899-4404-89E3-E66948A710A4}" type="sibTrans" cxnId="{06BCF7C3-5B7C-40DF-9DD7-9A8BCC47C3E4}">
      <dgm:prSet/>
      <dgm:spPr/>
      <dgm:t>
        <a:bodyPr/>
        <a:lstStyle/>
        <a:p>
          <a:endParaRPr lang="en-US"/>
        </a:p>
      </dgm:t>
    </dgm:pt>
    <dgm:pt modelId="{D0DF6D04-4CD5-4353-9BD5-2A93163F5B4B}">
      <dgm:prSet/>
      <dgm:spPr/>
      <dgm:t>
        <a:bodyPr/>
        <a:lstStyle/>
        <a:p>
          <a:pPr>
            <a:defRPr cap="all"/>
          </a:pPr>
          <a:r>
            <a:rPr lang="en-US"/>
            <a:t>Public APIs or downloadable structured datasets</a:t>
          </a:r>
        </a:p>
      </dgm:t>
    </dgm:pt>
    <dgm:pt modelId="{5479176C-BC6E-4FBB-8FD9-3EEB959EEE7A}" type="parTrans" cxnId="{AFE8EAD0-69F8-47C8-880C-6158221FC7E5}">
      <dgm:prSet/>
      <dgm:spPr/>
      <dgm:t>
        <a:bodyPr/>
        <a:lstStyle/>
        <a:p>
          <a:endParaRPr lang="en-US"/>
        </a:p>
      </dgm:t>
    </dgm:pt>
    <dgm:pt modelId="{2D653947-132B-49D0-86C7-86BBB9332F88}" type="sibTrans" cxnId="{AFE8EAD0-69F8-47C8-880C-6158221FC7E5}">
      <dgm:prSet/>
      <dgm:spPr/>
      <dgm:t>
        <a:bodyPr/>
        <a:lstStyle/>
        <a:p>
          <a:endParaRPr lang="en-US"/>
        </a:p>
      </dgm:t>
    </dgm:pt>
    <dgm:pt modelId="{C1B1ACCB-A914-4603-A46D-6F961106FA4D}" type="pres">
      <dgm:prSet presAssocID="{963AB62C-B07B-4DFB-A98A-9E6C0D34C84B}" presName="outerComposite" presStyleCnt="0">
        <dgm:presLayoutVars>
          <dgm:chMax val="5"/>
          <dgm:dir/>
          <dgm:resizeHandles val="exact"/>
        </dgm:presLayoutVars>
      </dgm:prSet>
      <dgm:spPr/>
    </dgm:pt>
    <dgm:pt modelId="{FD634DFA-FDAC-4E03-9E4F-71FBC263EB5D}" type="pres">
      <dgm:prSet presAssocID="{963AB62C-B07B-4DFB-A98A-9E6C0D34C84B}" presName="dummyMaxCanvas" presStyleCnt="0">
        <dgm:presLayoutVars/>
      </dgm:prSet>
      <dgm:spPr/>
    </dgm:pt>
    <dgm:pt modelId="{0BBD5684-B5B1-4CA0-82A5-F964C05DFDDF}" type="pres">
      <dgm:prSet presAssocID="{963AB62C-B07B-4DFB-A98A-9E6C0D34C84B}" presName="ThreeNodes_1" presStyleLbl="node1" presStyleIdx="0" presStyleCnt="3">
        <dgm:presLayoutVars>
          <dgm:bulletEnabled val="1"/>
        </dgm:presLayoutVars>
      </dgm:prSet>
      <dgm:spPr/>
    </dgm:pt>
    <dgm:pt modelId="{98451FD8-A8CC-4A51-AFCF-0380946DD4A6}" type="pres">
      <dgm:prSet presAssocID="{963AB62C-B07B-4DFB-A98A-9E6C0D34C84B}" presName="ThreeNodes_2" presStyleLbl="node1" presStyleIdx="1" presStyleCnt="3">
        <dgm:presLayoutVars>
          <dgm:bulletEnabled val="1"/>
        </dgm:presLayoutVars>
      </dgm:prSet>
      <dgm:spPr/>
    </dgm:pt>
    <dgm:pt modelId="{24767A33-D175-4DD7-B78A-2E91529ED4E4}" type="pres">
      <dgm:prSet presAssocID="{963AB62C-B07B-4DFB-A98A-9E6C0D34C84B}" presName="ThreeNodes_3" presStyleLbl="node1" presStyleIdx="2" presStyleCnt="3">
        <dgm:presLayoutVars>
          <dgm:bulletEnabled val="1"/>
        </dgm:presLayoutVars>
      </dgm:prSet>
      <dgm:spPr/>
    </dgm:pt>
    <dgm:pt modelId="{E1B35D54-BC39-4452-9C50-D809419FC65C}" type="pres">
      <dgm:prSet presAssocID="{963AB62C-B07B-4DFB-A98A-9E6C0D34C84B}" presName="ThreeConn_1-2" presStyleLbl="fgAccFollowNode1" presStyleIdx="0" presStyleCnt="2">
        <dgm:presLayoutVars>
          <dgm:bulletEnabled val="1"/>
        </dgm:presLayoutVars>
      </dgm:prSet>
      <dgm:spPr/>
    </dgm:pt>
    <dgm:pt modelId="{132E9EAD-83A9-454F-9843-AFC816FD04FF}" type="pres">
      <dgm:prSet presAssocID="{963AB62C-B07B-4DFB-A98A-9E6C0D34C84B}" presName="ThreeConn_2-3" presStyleLbl="fgAccFollowNode1" presStyleIdx="1" presStyleCnt="2">
        <dgm:presLayoutVars>
          <dgm:bulletEnabled val="1"/>
        </dgm:presLayoutVars>
      </dgm:prSet>
      <dgm:spPr/>
    </dgm:pt>
    <dgm:pt modelId="{6163A3C2-BB19-46EF-A673-584CBC536850}" type="pres">
      <dgm:prSet presAssocID="{963AB62C-B07B-4DFB-A98A-9E6C0D34C84B}" presName="ThreeNodes_1_text" presStyleLbl="node1" presStyleIdx="2" presStyleCnt="3">
        <dgm:presLayoutVars>
          <dgm:bulletEnabled val="1"/>
        </dgm:presLayoutVars>
      </dgm:prSet>
      <dgm:spPr/>
    </dgm:pt>
    <dgm:pt modelId="{3235B059-0133-496D-822C-C13690BED509}" type="pres">
      <dgm:prSet presAssocID="{963AB62C-B07B-4DFB-A98A-9E6C0D34C84B}" presName="ThreeNodes_2_text" presStyleLbl="node1" presStyleIdx="2" presStyleCnt="3">
        <dgm:presLayoutVars>
          <dgm:bulletEnabled val="1"/>
        </dgm:presLayoutVars>
      </dgm:prSet>
      <dgm:spPr/>
    </dgm:pt>
    <dgm:pt modelId="{02617581-D87D-438C-9460-F2B7865FB07F}" type="pres">
      <dgm:prSet presAssocID="{963AB62C-B07B-4DFB-A98A-9E6C0D34C84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FD3D51A-1C46-4976-8A6E-FE098455BFBD}" type="presOf" srcId="{55C73268-2F0A-4DA2-94EC-616520F175E1}" destId="{0BBD5684-B5B1-4CA0-82A5-F964C05DFDDF}" srcOrd="0" destOrd="0" presId="urn:microsoft.com/office/officeart/2005/8/layout/vProcess5"/>
    <dgm:cxn modelId="{F1067727-977D-4BBC-A0D4-8ACD81F4AD8D}" type="presOf" srcId="{D0DF6D04-4CD5-4353-9BD5-2A93163F5B4B}" destId="{02617581-D87D-438C-9460-F2B7865FB07F}" srcOrd="1" destOrd="0" presId="urn:microsoft.com/office/officeart/2005/8/layout/vProcess5"/>
    <dgm:cxn modelId="{45B59545-0B66-4DB0-8CEC-E1B5351B7A70}" type="presOf" srcId="{7760D2D1-8899-4404-89E3-E66948A710A4}" destId="{132E9EAD-83A9-454F-9843-AFC816FD04FF}" srcOrd="0" destOrd="0" presId="urn:microsoft.com/office/officeart/2005/8/layout/vProcess5"/>
    <dgm:cxn modelId="{8618F046-727E-47E7-8DA1-80328EDDC44C}" type="presOf" srcId="{48C40746-E5FA-4C2D-B99C-3B5DA8671147}" destId="{3235B059-0133-496D-822C-C13690BED509}" srcOrd="1" destOrd="0" presId="urn:microsoft.com/office/officeart/2005/8/layout/vProcess5"/>
    <dgm:cxn modelId="{0518AC70-1152-4046-A93D-FE4CC5D43113}" type="presOf" srcId="{963AB62C-B07B-4DFB-A98A-9E6C0D34C84B}" destId="{C1B1ACCB-A914-4603-A46D-6F961106FA4D}" srcOrd="0" destOrd="0" presId="urn:microsoft.com/office/officeart/2005/8/layout/vProcess5"/>
    <dgm:cxn modelId="{FB0E6775-197C-4759-8777-BEF7084E770E}" type="presOf" srcId="{AA653112-459C-40C3-AF91-A210C1C37B8D}" destId="{E1B35D54-BC39-4452-9C50-D809419FC65C}" srcOrd="0" destOrd="0" presId="urn:microsoft.com/office/officeart/2005/8/layout/vProcess5"/>
    <dgm:cxn modelId="{80E75991-AEB3-4AE5-906B-0F909CBE6FD4}" srcId="{963AB62C-B07B-4DFB-A98A-9E6C0D34C84B}" destId="{55C73268-2F0A-4DA2-94EC-616520F175E1}" srcOrd="0" destOrd="0" parTransId="{CE75C7A8-65DE-45C2-BFC5-CA3A217A69DE}" sibTransId="{AA653112-459C-40C3-AF91-A210C1C37B8D}"/>
    <dgm:cxn modelId="{3DAF4D98-98FF-4B4E-8C2C-FF89C169A135}" type="presOf" srcId="{D0DF6D04-4CD5-4353-9BD5-2A93163F5B4B}" destId="{24767A33-D175-4DD7-B78A-2E91529ED4E4}" srcOrd="0" destOrd="0" presId="urn:microsoft.com/office/officeart/2005/8/layout/vProcess5"/>
    <dgm:cxn modelId="{95F0CABE-B176-4CEB-A94D-BF4F20FF9326}" type="presOf" srcId="{48C40746-E5FA-4C2D-B99C-3B5DA8671147}" destId="{98451FD8-A8CC-4A51-AFCF-0380946DD4A6}" srcOrd="0" destOrd="0" presId="urn:microsoft.com/office/officeart/2005/8/layout/vProcess5"/>
    <dgm:cxn modelId="{06BCF7C3-5B7C-40DF-9DD7-9A8BCC47C3E4}" srcId="{963AB62C-B07B-4DFB-A98A-9E6C0D34C84B}" destId="{48C40746-E5FA-4C2D-B99C-3B5DA8671147}" srcOrd="1" destOrd="0" parTransId="{76E336C9-D01C-42D3-9AD5-822AB7848D9E}" sibTransId="{7760D2D1-8899-4404-89E3-E66948A710A4}"/>
    <dgm:cxn modelId="{AFE8EAD0-69F8-47C8-880C-6158221FC7E5}" srcId="{963AB62C-B07B-4DFB-A98A-9E6C0D34C84B}" destId="{D0DF6D04-4CD5-4353-9BD5-2A93163F5B4B}" srcOrd="2" destOrd="0" parTransId="{5479176C-BC6E-4FBB-8FD9-3EEB959EEE7A}" sibTransId="{2D653947-132B-49D0-86C7-86BBB9332F88}"/>
    <dgm:cxn modelId="{F0B170D6-2BF8-46EB-9C65-7C9CA8306002}" type="presOf" srcId="{55C73268-2F0A-4DA2-94EC-616520F175E1}" destId="{6163A3C2-BB19-46EF-A673-584CBC536850}" srcOrd="1" destOrd="0" presId="urn:microsoft.com/office/officeart/2005/8/layout/vProcess5"/>
    <dgm:cxn modelId="{E195D6F4-D0AA-4F6F-9E2B-B4D712009E5B}" type="presParOf" srcId="{C1B1ACCB-A914-4603-A46D-6F961106FA4D}" destId="{FD634DFA-FDAC-4E03-9E4F-71FBC263EB5D}" srcOrd="0" destOrd="0" presId="urn:microsoft.com/office/officeart/2005/8/layout/vProcess5"/>
    <dgm:cxn modelId="{65876E4B-918A-4038-9E2D-80808ABE3F6E}" type="presParOf" srcId="{C1B1ACCB-A914-4603-A46D-6F961106FA4D}" destId="{0BBD5684-B5B1-4CA0-82A5-F964C05DFDDF}" srcOrd="1" destOrd="0" presId="urn:microsoft.com/office/officeart/2005/8/layout/vProcess5"/>
    <dgm:cxn modelId="{760DC50B-F068-4737-BFA6-0C4A11B6519C}" type="presParOf" srcId="{C1B1ACCB-A914-4603-A46D-6F961106FA4D}" destId="{98451FD8-A8CC-4A51-AFCF-0380946DD4A6}" srcOrd="2" destOrd="0" presId="urn:microsoft.com/office/officeart/2005/8/layout/vProcess5"/>
    <dgm:cxn modelId="{12C85EB6-2CE9-48B0-B106-A0A1B300191D}" type="presParOf" srcId="{C1B1ACCB-A914-4603-A46D-6F961106FA4D}" destId="{24767A33-D175-4DD7-B78A-2E91529ED4E4}" srcOrd="3" destOrd="0" presId="urn:microsoft.com/office/officeart/2005/8/layout/vProcess5"/>
    <dgm:cxn modelId="{53EF3474-73D7-4F72-9EEB-478740A36F07}" type="presParOf" srcId="{C1B1ACCB-A914-4603-A46D-6F961106FA4D}" destId="{E1B35D54-BC39-4452-9C50-D809419FC65C}" srcOrd="4" destOrd="0" presId="urn:microsoft.com/office/officeart/2005/8/layout/vProcess5"/>
    <dgm:cxn modelId="{E00F1F4F-2C0D-4A77-B52D-B6AB38DF44A1}" type="presParOf" srcId="{C1B1ACCB-A914-4603-A46D-6F961106FA4D}" destId="{132E9EAD-83A9-454F-9843-AFC816FD04FF}" srcOrd="5" destOrd="0" presId="urn:microsoft.com/office/officeart/2005/8/layout/vProcess5"/>
    <dgm:cxn modelId="{3080C49F-D3FB-4AF0-B0C6-2FA1DD2416FA}" type="presParOf" srcId="{C1B1ACCB-A914-4603-A46D-6F961106FA4D}" destId="{6163A3C2-BB19-46EF-A673-584CBC536850}" srcOrd="6" destOrd="0" presId="urn:microsoft.com/office/officeart/2005/8/layout/vProcess5"/>
    <dgm:cxn modelId="{4173C6E7-C242-4A6D-A3B9-C089F6D12546}" type="presParOf" srcId="{C1B1ACCB-A914-4603-A46D-6F961106FA4D}" destId="{3235B059-0133-496D-822C-C13690BED509}" srcOrd="7" destOrd="0" presId="urn:microsoft.com/office/officeart/2005/8/layout/vProcess5"/>
    <dgm:cxn modelId="{DC0EC043-3B3B-43F9-BA0C-8A5A00D203D3}" type="presParOf" srcId="{C1B1ACCB-A914-4603-A46D-6F961106FA4D}" destId="{02617581-D87D-438C-9460-F2B7865FB07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25EE4-C3F3-4046-B449-16C289575C96}">
      <dsp:nvSpPr>
        <dsp:cNvPr id="0" name=""/>
        <dsp:cNvSpPr/>
      </dsp:nvSpPr>
      <dsp:spPr>
        <a:xfrm>
          <a:off x="0" y="48969"/>
          <a:ext cx="7886700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Goal: Develop structured data platform for daily crypto market intelligence</a:t>
          </a:r>
        </a:p>
      </dsp:txBody>
      <dsp:txXfrm>
        <a:off x="66025" y="114994"/>
        <a:ext cx="7754650" cy="1220470"/>
      </dsp:txXfrm>
    </dsp:sp>
    <dsp:sp modelId="{E973E218-4302-44BB-8FC9-2BC5BE556762}">
      <dsp:nvSpPr>
        <dsp:cNvPr id="0" name=""/>
        <dsp:cNvSpPr/>
      </dsp:nvSpPr>
      <dsp:spPr>
        <a:xfrm>
          <a:off x="0" y="1499409"/>
          <a:ext cx="7886700" cy="13525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 Source: CoinGecko API</a:t>
          </a:r>
        </a:p>
      </dsp:txBody>
      <dsp:txXfrm>
        <a:off x="66025" y="1565434"/>
        <a:ext cx="7754650" cy="1220470"/>
      </dsp:txXfrm>
    </dsp:sp>
    <dsp:sp modelId="{B9BB2B15-CA6A-4971-8B77-CD29BE815774}">
      <dsp:nvSpPr>
        <dsp:cNvPr id="0" name=""/>
        <dsp:cNvSpPr/>
      </dsp:nvSpPr>
      <dsp:spPr>
        <a:xfrm>
          <a:off x="0" y="2949848"/>
          <a:ext cx="7886700" cy="13525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Scope: Analyze price trends, trading volume, market cap, and volatility</a:t>
          </a:r>
        </a:p>
      </dsp:txBody>
      <dsp:txXfrm>
        <a:off x="66025" y="3015873"/>
        <a:ext cx="7754650" cy="12204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624BF-F38C-4987-9F3F-3B022D5B0ABE}">
      <dsp:nvSpPr>
        <dsp:cNvPr id="0" name=""/>
        <dsp:cNvSpPr/>
      </dsp:nvSpPr>
      <dsp:spPr>
        <a:xfrm>
          <a:off x="0" y="0"/>
          <a:ext cx="6898005" cy="1120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Empowers stakeholders with reliable market data</a:t>
          </a:r>
        </a:p>
      </dsp:txBody>
      <dsp:txXfrm>
        <a:off x="32808" y="32808"/>
        <a:ext cx="5689286" cy="1054523"/>
      </dsp:txXfrm>
    </dsp:sp>
    <dsp:sp modelId="{C556F67B-E90E-4A9C-9D0C-01011401C97C}">
      <dsp:nvSpPr>
        <dsp:cNvPr id="0" name=""/>
        <dsp:cNvSpPr/>
      </dsp:nvSpPr>
      <dsp:spPr>
        <a:xfrm>
          <a:off x="608647" y="1306829"/>
          <a:ext cx="6898005" cy="1120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Enables long-term crypto trend analysis</a:t>
          </a:r>
        </a:p>
      </dsp:txBody>
      <dsp:txXfrm>
        <a:off x="641455" y="1339637"/>
        <a:ext cx="5495650" cy="1054523"/>
      </dsp:txXfrm>
    </dsp:sp>
    <dsp:sp modelId="{2A0BC4A0-807D-43CE-8770-B761AE781993}">
      <dsp:nvSpPr>
        <dsp:cNvPr id="0" name=""/>
        <dsp:cNvSpPr/>
      </dsp:nvSpPr>
      <dsp:spPr>
        <a:xfrm>
          <a:off x="1217294" y="2613659"/>
          <a:ext cx="6898005" cy="1120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Fosters transparency in decentralized finance (DeFi)</a:t>
          </a:r>
        </a:p>
      </dsp:txBody>
      <dsp:txXfrm>
        <a:off x="1250102" y="2646467"/>
        <a:ext cx="5495650" cy="1054523"/>
      </dsp:txXfrm>
    </dsp:sp>
    <dsp:sp modelId="{CA5ED74C-8A36-4C0F-AFCB-5E5F5321166F}">
      <dsp:nvSpPr>
        <dsp:cNvPr id="0" name=""/>
        <dsp:cNvSpPr/>
      </dsp:nvSpPr>
      <dsp:spPr>
        <a:xfrm>
          <a:off x="6169914" y="849439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333734" y="849439"/>
        <a:ext cx="400450" cy="547888"/>
      </dsp:txXfrm>
    </dsp:sp>
    <dsp:sp modelId="{7EDC62BB-D00D-4DDA-B1B6-209F5CEFF511}">
      <dsp:nvSpPr>
        <dsp:cNvPr id="0" name=""/>
        <dsp:cNvSpPr/>
      </dsp:nvSpPr>
      <dsp:spPr>
        <a:xfrm>
          <a:off x="6778561" y="2148801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942381" y="2148801"/>
        <a:ext cx="400450" cy="5478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35ACF-F3F1-40F0-B99C-7309CD9E24AB}">
      <dsp:nvSpPr>
        <dsp:cNvPr id="0" name=""/>
        <dsp:cNvSpPr/>
      </dsp:nvSpPr>
      <dsp:spPr>
        <a:xfrm>
          <a:off x="0" y="3275482"/>
          <a:ext cx="1971675" cy="10750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56032" rIns="14022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Integrate</a:t>
          </a:r>
        </a:p>
      </dsp:txBody>
      <dsp:txXfrm>
        <a:off x="0" y="3275482"/>
        <a:ext cx="1971675" cy="1075086"/>
      </dsp:txXfrm>
    </dsp:sp>
    <dsp:sp modelId="{FA2AE90D-8530-41C8-ABF2-AEB9A5F7B3EE}">
      <dsp:nvSpPr>
        <dsp:cNvPr id="0" name=""/>
        <dsp:cNvSpPr/>
      </dsp:nvSpPr>
      <dsp:spPr>
        <a:xfrm>
          <a:off x="1971675" y="3275482"/>
          <a:ext cx="5915025" cy="10750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9985" tIns="279400" rIns="11998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 anomaly detection and market alerts</a:t>
          </a:r>
        </a:p>
      </dsp:txBody>
      <dsp:txXfrm>
        <a:off x="1971675" y="3275482"/>
        <a:ext cx="5915025" cy="1075086"/>
      </dsp:txXfrm>
    </dsp:sp>
    <dsp:sp modelId="{011CBD8A-C2AA-4707-AD1B-4FF327C98459}">
      <dsp:nvSpPr>
        <dsp:cNvPr id="0" name=""/>
        <dsp:cNvSpPr/>
      </dsp:nvSpPr>
      <dsp:spPr>
        <a:xfrm rot="10800000">
          <a:off x="0" y="1638125"/>
          <a:ext cx="1971675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56032" rIns="14022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Expand</a:t>
          </a:r>
        </a:p>
      </dsp:txBody>
      <dsp:txXfrm rot="-10800000">
        <a:off x="0" y="1638125"/>
        <a:ext cx="1971675" cy="1074763"/>
      </dsp:txXfrm>
    </dsp:sp>
    <dsp:sp modelId="{B973F8AF-AAD6-4B2D-8858-700A41275A9D}">
      <dsp:nvSpPr>
        <dsp:cNvPr id="0" name=""/>
        <dsp:cNvSpPr/>
      </dsp:nvSpPr>
      <dsp:spPr>
        <a:xfrm>
          <a:off x="1971675" y="1638125"/>
          <a:ext cx="5915025" cy="107476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9985" tIns="279400" rIns="11998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Expand to include on-chain data (e.g., Etherscan)</a:t>
          </a:r>
        </a:p>
      </dsp:txBody>
      <dsp:txXfrm>
        <a:off x="1971675" y="1638125"/>
        <a:ext cx="5915025" cy="1074763"/>
      </dsp:txXfrm>
    </dsp:sp>
    <dsp:sp modelId="{4901A166-E5BD-47B7-B43E-0DC63A0E7033}">
      <dsp:nvSpPr>
        <dsp:cNvPr id="0" name=""/>
        <dsp:cNvSpPr/>
      </dsp:nvSpPr>
      <dsp:spPr>
        <a:xfrm rot="10800000">
          <a:off x="0" y="769"/>
          <a:ext cx="1971675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226" tIns="256032" rIns="14022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Add</a:t>
          </a:r>
        </a:p>
      </dsp:txBody>
      <dsp:txXfrm rot="-10800000">
        <a:off x="0" y="769"/>
        <a:ext cx="1971675" cy="1074763"/>
      </dsp:txXfrm>
    </dsp:sp>
    <dsp:sp modelId="{8423CE97-B022-4300-8E57-0C63D830ABD6}">
      <dsp:nvSpPr>
        <dsp:cNvPr id="0" name=""/>
        <dsp:cNvSpPr/>
      </dsp:nvSpPr>
      <dsp:spPr>
        <a:xfrm>
          <a:off x="1971675" y="769"/>
          <a:ext cx="5915025" cy="107476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9985" tIns="279400" rIns="11998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NFT and DeFi metric support</a:t>
          </a:r>
        </a:p>
      </dsp:txBody>
      <dsp:txXfrm>
        <a:off x="1971675" y="769"/>
        <a:ext cx="5915025" cy="1074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DD459-C3CF-406E-B924-550C952A56BF}">
      <dsp:nvSpPr>
        <dsp:cNvPr id="0" name=""/>
        <dsp:cNvSpPr/>
      </dsp:nvSpPr>
      <dsp:spPr>
        <a:xfrm>
          <a:off x="0" y="31329"/>
          <a:ext cx="7886700" cy="20896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Market Intelligence: Track daily movements and volatility of top cryptocurrencies</a:t>
          </a:r>
        </a:p>
      </dsp:txBody>
      <dsp:txXfrm>
        <a:off x="102007" y="133336"/>
        <a:ext cx="7682686" cy="1885605"/>
      </dsp:txXfrm>
    </dsp:sp>
    <dsp:sp modelId="{F9533FDD-91A2-4657-ABD0-94881CDD3C3F}">
      <dsp:nvSpPr>
        <dsp:cNvPr id="0" name=""/>
        <dsp:cNvSpPr/>
      </dsp:nvSpPr>
      <dsp:spPr>
        <a:xfrm>
          <a:off x="0" y="2230389"/>
          <a:ext cx="7886700" cy="208961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Public Transparency: Provide stakeholder access via dashboards and queries</a:t>
          </a:r>
        </a:p>
      </dsp:txBody>
      <dsp:txXfrm>
        <a:off x="102007" y="2332396"/>
        <a:ext cx="7682686" cy="1885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CA164-6C23-46A0-857F-0F4E14E51EC2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Endpoint: /coins/markets?vs_currency=usd</a:t>
          </a:r>
        </a:p>
      </dsp:txBody>
      <dsp:txXfrm>
        <a:off x="28038" y="28038"/>
        <a:ext cx="5195473" cy="901218"/>
      </dsp:txXfrm>
    </dsp:sp>
    <dsp:sp modelId="{49707814-CA5A-4AE3-8CDE-5C752D0188F7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fields: symbol, name, current_price, market_cap, total_volume, etc.</a:t>
          </a:r>
        </a:p>
      </dsp:txBody>
      <dsp:txXfrm>
        <a:off x="556446" y="1159385"/>
        <a:ext cx="5102633" cy="901218"/>
      </dsp:txXfrm>
    </dsp:sp>
    <dsp:sp modelId="{29329A38-6894-4F02-A6EE-2AF87A7BC6FA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Frequency: Daily via Databricks notebook integration</a:t>
          </a:r>
        </a:p>
      </dsp:txBody>
      <dsp:txXfrm>
        <a:off x="1076969" y="2290733"/>
        <a:ext cx="5110520" cy="901218"/>
      </dsp:txXfrm>
    </dsp:sp>
    <dsp:sp modelId="{E3194A99-4A5D-41D5-B485-BC90E35FAF5C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Output: JSON to Bronze layer</a:t>
          </a:r>
        </a:p>
      </dsp:txBody>
      <dsp:txXfrm>
        <a:off x="1605378" y="3422081"/>
        <a:ext cx="5102633" cy="901218"/>
      </dsp:txXfrm>
    </dsp:sp>
    <dsp:sp modelId="{6B7C72C9-2335-48A8-ADD5-583F20794D19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7122" y="733200"/>
        <a:ext cx="342233" cy="468236"/>
      </dsp:txXfrm>
    </dsp:sp>
    <dsp:sp modelId="{5CB0DF97-CFEF-4507-A890-4AC8268CE51B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5531" y="1864548"/>
        <a:ext cx="342233" cy="468236"/>
      </dsp:txXfrm>
    </dsp:sp>
    <dsp:sp modelId="{60F5B36B-DBCE-42E4-BE7C-C74EE23C2BE6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3EC57-F60F-4C7F-B496-EC2AD95CFEDA}">
      <dsp:nvSpPr>
        <dsp:cNvPr id="0" name=""/>
        <dsp:cNvSpPr/>
      </dsp:nvSpPr>
      <dsp:spPr>
        <a:xfrm>
          <a:off x="658832" y="173916"/>
          <a:ext cx="768867" cy="768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DB0E5-5006-4654-BACC-A34A2C31109C}">
      <dsp:nvSpPr>
        <dsp:cNvPr id="0" name=""/>
        <dsp:cNvSpPr/>
      </dsp:nvSpPr>
      <dsp:spPr>
        <a:xfrm>
          <a:off x="188968" y="1199248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Bronze: Raw JSON from API</a:t>
          </a:r>
        </a:p>
      </dsp:txBody>
      <dsp:txXfrm>
        <a:off x="188968" y="1199248"/>
        <a:ext cx="1708593" cy="683437"/>
      </dsp:txXfrm>
    </dsp:sp>
    <dsp:sp modelId="{DEA0AA23-034E-4D3A-B2D0-F9FFEF38E8D2}">
      <dsp:nvSpPr>
        <dsp:cNvPr id="0" name=""/>
        <dsp:cNvSpPr/>
      </dsp:nvSpPr>
      <dsp:spPr>
        <a:xfrm>
          <a:off x="2666429" y="173916"/>
          <a:ext cx="768867" cy="768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09F22-FABF-4A56-85F9-329DE412019B}">
      <dsp:nvSpPr>
        <dsp:cNvPr id="0" name=""/>
        <dsp:cNvSpPr/>
      </dsp:nvSpPr>
      <dsp:spPr>
        <a:xfrm>
          <a:off x="2196566" y="1199248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Silver: Cleaned and structured data (Parquet format)</a:t>
          </a:r>
        </a:p>
      </dsp:txBody>
      <dsp:txXfrm>
        <a:off x="2196566" y="1199248"/>
        <a:ext cx="1708593" cy="683437"/>
      </dsp:txXfrm>
    </dsp:sp>
    <dsp:sp modelId="{2EC44333-E231-425D-8D0A-42A09F01F97B}">
      <dsp:nvSpPr>
        <dsp:cNvPr id="0" name=""/>
        <dsp:cNvSpPr/>
      </dsp:nvSpPr>
      <dsp:spPr>
        <a:xfrm>
          <a:off x="1662630" y="2309834"/>
          <a:ext cx="768867" cy="768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8F2EA-4D82-4B20-AC8F-7FB438AC3B7F}">
      <dsp:nvSpPr>
        <dsp:cNvPr id="0" name=""/>
        <dsp:cNvSpPr/>
      </dsp:nvSpPr>
      <dsp:spPr>
        <a:xfrm>
          <a:off x="1192767" y="3335165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Gold: Aggregated insights for dashboards and tools (Delta format)</a:t>
          </a:r>
        </a:p>
      </dsp:txBody>
      <dsp:txXfrm>
        <a:off x="1192767" y="3335165"/>
        <a:ext cx="1708593" cy="6834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7B319-D2D0-4E0C-AFDF-EE8F3C2C4C9D}">
      <dsp:nvSpPr>
        <dsp:cNvPr id="0" name=""/>
        <dsp:cNvSpPr/>
      </dsp:nvSpPr>
      <dsp:spPr>
        <a:xfrm>
          <a:off x="0" y="814839"/>
          <a:ext cx="4775935" cy="477593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7D83C-7F56-457A-A5E1-BC4119750169}">
      <dsp:nvSpPr>
        <dsp:cNvPr id="0" name=""/>
        <dsp:cNvSpPr/>
      </dsp:nvSpPr>
      <dsp:spPr>
        <a:xfrm>
          <a:off x="453713" y="1268552"/>
          <a:ext cx="1862614" cy="18626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CoinGecko API → Bronze Layer</a:t>
          </a:r>
        </a:p>
      </dsp:txBody>
      <dsp:txXfrm>
        <a:off x="544638" y="1359477"/>
        <a:ext cx="1680764" cy="1680764"/>
      </dsp:txXfrm>
    </dsp:sp>
    <dsp:sp modelId="{1A7707EB-7F84-42CC-B03F-1BF585DE7AF5}">
      <dsp:nvSpPr>
        <dsp:cNvPr id="0" name=""/>
        <dsp:cNvSpPr/>
      </dsp:nvSpPr>
      <dsp:spPr>
        <a:xfrm>
          <a:off x="2459606" y="1268552"/>
          <a:ext cx="1862614" cy="1862614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Bronze → Silver (schema cleaning, deduplication)</a:t>
          </a:r>
        </a:p>
      </dsp:txBody>
      <dsp:txXfrm>
        <a:off x="2550531" y="1359477"/>
        <a:ext cx="1680764" cy="1680764"/>
      </dsp:txXfrm>
    </dsp:sp>
    <dsp:sp modelId="{4F0A5551-CE64-41D1-8F00-C1D2A581D327}">
      <dsp:nvSpPr>
        <dsp:cNvPr id="0" name=""/>
        <dsp:cNvSpPr/>
      </dsp:nvSpPr>
      <dsp:spPr>
        <a:xfrm>
          <a:off x="453713" y="3274445"/>
          <a:ext cx="1862614" cy="1862614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Silver → Gold (aggregations, time-based metrics)</a:t>
          </a:r>
        </a:p>
      </dsp:txBody>
      <dsp:txXfrm>
        <a:off x="544638" y="3365370"/>
        <a:ext cx="1680764" cy="1680764"/>
      </dsp:txXfrm>
    </dsp:sp>
    <dsp:sp modelId="{787127FA-7CF6-44EB-B93C-85346181C556}">
      <dsp:nvSpPr>
        <dsp:cNvPr id="0" name=""/>
        <dsp:cNvSpPr/>
      </dsp:nvSpPr>
      <dsp:spPr>
        <a:xfrm>
          <a:off x="2459606" y="3274445"/>
          <a:ext cx="1862614" cy="186261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Gold → Dashboards / Query Tools / Public Access</a:t>
          </a:r>
        </a:p>
      </dsp:txBody>
      <dsp:txXfrm>
        <a:off x="2550531" y="3365370"/>
        <a:ext cx="1680764" cy="16807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A1F64-FD24-4484-8F96-C3B2B4ACC3B3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F6C77-7E6F-4CCA-953B-D658E38B210C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CA05C-46DC-4242-8C8F-DB6BFE8BAD64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Automation: Build Pipelines that needs to run daily without manual Intervention</a:t>
          </a:r>
        </a:p>
      </dsp:txBody>
      <dsp:txXfrm>
        <a:off x="1330115" y="659889"/>
        <a:ext cx="2546008" cy="1080124"/>
      </dsp:txXfrm>
    </dsp:sp>
    <dsp:sp modelId="{BF068C66-0D74-4D12-A54B-1D41589961F2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02364-8063-48FC-83D6-07B5ED44AB5C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EDA5D-A492-4CB1-83A3-96593D1B9BCF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Scalable: The model should have Capability to handle large volumes of data and additional crypto coins in the future</a:t>
          </a:r>
        </a:p>
      </dsp:txBody>
      <dsp:txXfrm>
        <a:off x="5631327" y="659889"/>
        <a:ext cx="2546008" cy="1080124"/>
      </dsp:txXfrm>
    </dsp:sp>
    <dsp:sp modelId="{0BBD3E71-942E-40C2-9493-36ED2C645778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49568-5828-4FDE-B083-EE36AEBC5E92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9F643-645E-4892-9527-8393457A11B3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Reliability: The model should have fault tolerance, be able to monitor errors and logs</a:t>
          </a:r>
        </a:p>
      </dsp:txBody>
      <dsp:txXfrm>
        <a:off x="1330115" y="2452790"/>
        <a:ext cx="2546008" cy="1080124"/>
      </dsp:txXfrm>
    </dsp:sp>
    <dsp:sp modelId="{66EEC920-AD66-4135-85F3-747D3E8F014C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0F2B7-DC29-4541-A309-65CDD3508096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DCC1D-33D4-49E1-B55A-CC8FC40A0BCD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Modularity: I am requested to build clean and reusable components</a:t>
          </a:r>
        </a:p>
      </dsp:txBody>
      <dsp:txXfrm>
        <a:off x="5631327" y="2452790"/>
        <a:ext cx="2546008" cy="10801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A9568-03D7-40A5-8B0B-9709B08DC28F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AZURE DATA FACTORY</a:t>
          </a:r>
        </a:p>
      </dsp:txBody>
      <dsp:txXfrm>
        <a:off x="0" y="431616"/>
        <a:ext cx="2561209" cy="1536725"/>
      </dsp:txXfrm>
    </dsp:sp>
    <dsp:sp modelId="{21F2AAAA-78EA-4D73-853E-A50FA999E025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DATALAKE GEN2</a:t>
          </a:r>
        </a:p>
      </dsp:txBody>
      <dsp:txXfrm>
        <a:off x="2817330" y="431616"/>
        <a:ext cx="2561209" cy="1536725"/>
      </dsp:txXfrm>
    </dsp:sp>
    <dsp:sp modelId="{FC9DCD98-D956-4F49-9687-7ACADB2164F1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SYNAPSE</a:t>
          </a:r>
        </a:p>
      </dsp:txBody>
      <dsp:txXfrm>
        <a:off x="5634661" y="431616"/>
        <a:ext cx="2561209" cy="1536725"/>
      </dsp:txXfrm>
    </dsp:sp>
    <dsp:sp modelId="{4113E4B3-CBF0-4942-9A23-96DBAAEB3298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DATABRICKS</a:t>
          </a:r>
        </a:p>
      </dsp:txBody>
      <dsp:txXfrm>
        <a:off x="1408665" y="2224462"/>
        <a:ext cx="2561209" cy="1536725"/>
      </dsp:txXfrm>
    </dsp:sp>
    <dsp:sp modelId="{8ED000B2-27EE-49F3-BCE1-94A508B4904E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******TO DEVELOP THE PIPELINES &amp; STORAGE****</a:t>
          </a:r>
        </a:p>
      </dsp:txBody>
      <dsp:txXfrm>
        <a:off x="4225995" y="2224462"/>
        <a:ext cx="2561209" cy="15367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0C95E-58AA-468A-81B1-B6CB46E4E18E}">
      <dsp:nvSpPr>
        <dsp:cNvPr id="0" name=""/>
        <dsp:cNvSpPr/>
      </dsp:nvSpPr>
      <dsp:spPr>
        <a:xfrm>
          <a:off x="0" y="0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Price trends (day-over-day, weekly, monthly)</a:t>
          </a:r>
        </a:p>
      </dsp:txBody>
      <dsp:txXfrm>
        <a:off x="24059" y="24059"/>
        <a:ext cx="5536435" cy="773317"/>
      </dsp:txXfrm>
    </dsp:sp>
    <dsp:sp modelId="{521D88B5-6B42-4C32-B53F-73EA3C6DECA9}">
      <dsp:nvSpPr>
        <dsp:cNvPr id="0" name=""/>
        <dsp:cNvSpPr/>
      </dsp:nvSpPr>
      <dsp:spPr>
        <a:xfrm>
          <a:off x="543725" y="970787"/>
          <a:ext cx="6492240" cy="821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Market cap movements and trading volumes</a:t>
          </a:r>
        </a:p>
      </dsp:txBody>
      <dsp:txXfrm>
        <a:off x="567784" y="994846"/>
        <a:ext cx="5366463" cy="773317"/>
      </dsp:txXfrm>
    </dsp:sp>
    <dsp:sp modelId="{01B0AB3E-A797-40BB-A606-29CA005C832C}">
      <dsp:nvSpPr>
        <dsp:cNvPr id="0" name=""/>
        <dsp:cNvSpPr/>
      </dsp:nvSpPr>
      <dsp:spPr>
        <a:xfrm>
          <a:off x="1079334" y="1941575"/>
          <a:ext cx="6492240" cy="821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Volatility index and coin ranking shifts</a:t>
          </a:r>
        </a:p>
      </dsp:txBody>
      <dsp:txXfrm>
        <a:off x="1103393" y="1965634"/>
        <a:ext cx="5374578" cy="773317"/>
      </dsp:txXfrm>
    </dsp:sp>
    <dsp:sp modelId="{F17172E7-24B0-4B30-8AF1-1BEA1090987E}">
      <dsp:nvSpPr>
        <dsp:cNvPr id="0" name=""/>
        <dsp:cNvSpPr/>
      </dsp:nvSpPr>
      <dsp:spPr>
        <a:xfrm>
          <a:off x="1623059" y="2912363"/>
          <a:ext cx="6492240" cy="8214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Correlation analysis among top cryptocurrencies</a:t>
          </a:r>
        </a:p>
      </dsp:txBody>
      <dsp:txXfrm>
        <a:off x="1647118" y="2936422"/>
        <a:ext cx="5366463" cy="773317"/>
      </dsp:txXfrm>
    </dsp:sp>
    <dsp:sp modelId="{A25E18F9-6584-480C-9CCA-98A0E79C2123}">
      <dsp:nvSpPr>
        <dsp:cNvPr id="0" name=""/>
        <dsp:cNvSpPr/>
      </dsp:nvSpPr>
      <dsp:spPr>
        <a:xfrm>
          <a:off x="595830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78441" y="629145"/>
        <a:ext cx="293663" cy="401785"/>
      </dsp:txXfrm>
    </dsp:sp>
    <dsp:sp modelId="{4641C6C3-08FE-4DE6-A3BD-9D157EA98EFD}">
      <dsp:nvSpPr>
        <dsp:cNvPr id="0" name=""/>
        <dsp:cNvSpPr/>
      </dsp:nvSpPr>
      <dsp:spPr>
        <a:xfrm>
          <a:off x="6502031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22166" y="1599932"/>
        <a:ext cx="293663" cy="401785"/>
      </dsp:txXfrm>
    </dsp:sp>
    <dsp:sp modelId="{8A0DF5AB-3657-4373-A686-86C83E08395E}">
      <dsp:nvSpPr>
        <dsp:cNvPr id="0" name=""/>
        <dsp:cNvSpPr/>
      </dsp:nvSpPr>
      <dsp:spPr>
        <a:xfrm>
          <a:off x="7037641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157776" y="2570720"/>
        <a:ext cx="293663" cy="4017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5684-B5B1-4CA0-82A5-F964C05DFDDF}">
      <dsp:nvSpPr>
        <dsp:cNvPr id="0" name=""/>
        <dsp:cNvSpPr/>
      </dsp:nvSpPr>
      <dsp:spPr>
        <a:xfrm>
          <a:off x="0" y="0"/>
          <a:ext cx="6898005" cy="1120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Dashboards via Power BI / Tableau / Databricks SQL</a:t>
          </a:r>
        </a:p>
      </dsp:txBody>
      <dsp:txXfrm>
        <a:off x="32808" y="32808"/>
        <a:ext cx="5689286" cy="1054523"/>
      </dsp:txXfrm>
    </dsp:sp>
    <dsp:sp modelId="{98451FD8-A8CC-4A51-AFCF-0380946DD4A6}">
      <dsp:nvSpPr>
        <dsp:cNvPr id="0" name=""/>
        <dsp:cNvSpPr/>
      </dsp:nvSpPr>
      <dsp:spPr>
        <a:xfrm>
          <a:off x="608647" y="1306829"/>
          <a:ext cx="6898005" cy="1120139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Query Layer for analysts and researchers</a:t>
          </a:r>
        </a:p>
      </dsp:txBody>
      <dsp:txXfrm>
        <a:off x="641455" y="1339637"/>
        <a:ext cx="5495650" cy="1054523"/>
      </dsp:txXfrm>
    </dsp:sp>
    <dsp:sp modelId="{24767A33-D175-4DD7-B78A-2E91529ED4E4}">
      <dsp:nvSpPr>
        <dsp:cNvPr id="0" name=""/>
        <dsp:cNvSpPr/>
      </dsp:nvSpPr>
      <dsp:spPr>
        <a:xfrm>
          <a:off x="1217294" y="2613659"/>
          <a:ext cx="6898005" cy="112013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Public APIs or downloadable structured datasets</a:t>
          </a:r>
        </a:p>
      </dsp:txBody>
      <dsp:txXfrm>
        <a:off x="1250102" y="2646467"/>
        <a:ext cx="5495650" cy="1054523"/>
      </dsp:txXfrm>
    </dsp:sp>
    <dsp:sp modelId="{E1B35D54-BC39-4452-9C50-D809419FC65C}">
      <dsp:nvSpPr>
        <dsp:cNvPr id="0" name=""/>
        <dsp:cNvSpPr/>
      </dsp:nvSpPr>
      <dsp:spPr>
        <a:xfrm>
          <a:off x="6169914" y="849439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333734" y="849439"/>
        <a:ext cx="400450" cy="547888"/>
      </dsp:txXfrm>
    </dsp:sp>
    <dsp:sp modelId="{132E9EAD-83A9-454F-9843-AFC816FD04FF}">
      <dsp:nvSpPr>
        <dsp:cNvPr id="0" name=""/>
        <dsp:cNvSpPr/>
      </dsp:nvSpPr>
      <dsp:spPr>
        <a:xfrm>
          <a:off x="6778561" y="2148801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942381" y="2148801"/>
        <a:ext cx="400450" cy="547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939159"/>
            <a:ext cx="5733470" cy="2751086"/>
          </a:xfrm>
        </p:spPr>
        <p:txBody>
          <a:bodyPr>
            <a:normAutofit/>
          </a:bodyPr>
          <a:lstStyle/>
          <a:p>
            <a:pPr algn="r"/>
            <a:r>
              <a:t>Block Pulse Insight – Cryptocurrency Coin Portfolio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4782320"/>
            <a:ext cx="5733470" cy="1329443"/>
          </a:xfrm>
        </p:spPr>
        <p:txBody>
          <a:bodyPr>
            <a:normAutofit/>
          </a:bodyPr>
          <a:lstStyle/>
          <a:p>
            <a:pPr algn="r"/>
            <a:r>
              <a:rPr dirty="0"/>
              <a:t>Enabling Market Intelligence &amp; Transparency</a:t>
            </a:r>
            <a:endParaRPr lang="en-US"/>
          </a:p>
          <a:p>
            <a:pPr algn="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9E8B3-2AE6-A944-0385-C60C9182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EXPECTATIONS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0FD0-53B7-5883-DAC1-82DF826B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Fetch daily snapshots of market metrics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Price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Market capitalization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Trending volume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Rankings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Currency metadata(Symbol, Name, Category)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6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728EB-0051-66F5-C719-FA7C28AA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DELIVERABLES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492CA-5DAD-4A9E-3292-B53C37173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1 Fact Table:cryto_market_snapshot_fact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Price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Market cap\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Volume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Volatility</a:t>
            </a:r>
          </a:p>
          <a:p>
            <a:pPr marL="457200" lvl="1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** 2 DimTables</a:t>
            </a:r>
          </a:p>
          <a:p>
            <a:pPr marL="457200" lvl="1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****Crypto_asset_dim****</a:t>
            </a:r>
          </a:p>
          <a:p>
            <a:pPr marL="457200" lvl="1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Name</a:t>
            </a:r>
          </a:p>
          <a:p>
            <a:pPr marL="457200" lvl="1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Symbol</a:t>
            </a:r>
          </a:p>
          <a:p>
            <a:pPr marL="457200" lvl="1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Lauch date</a:t>
            </a:r>
          </a:p>
          <a:p>
            <a:pPr marL="457200" lvl="1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Category</a:t>
            </a:r>
          </a:p>
          <a:p>
            <a:pPr marL="457200" lvl="1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****Date_dim****</a:t>
            </a:r>
          </a:p>
          <a:p>
            <a:pPr marL="457200" lvl="1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	Standard Calendar</a:t>
            </a:r>
          </a:p>
          <a:p>
            <a:pPr marL="457200" lvl="1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1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343B3-C776-4A1A-CF81-F883D71E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	TECH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A1A694-F90F-581F-E5B2-5DFFDE042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40038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46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7F90F-F93D-2E63-3630-E8987677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ARCHITECTURE OF THE BLOCKPULSE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ED5048-C53E-9A5F-DF5B-43187DCEC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8" y="2546339"/>
            <a:ext cx="8495662" cy="32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Market Metrics Tracked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02B232-1A8A-FBB1-4129-E3B624E88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057482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Access &amp; Transparency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4E07EF-A9D4-4769-6ECD-693827EC5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803745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B5DEDB-76A4-7975-EA55-57D4167E3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173804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9019E5F-2CFE-13CB-9BF4-0F48A99E28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E1A796F-71BC-94F8-C79F-BA44F5AFA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8453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939159"/>
            <a:ext cx="5733470" cy="2751086"/>
          </a:xfrm>
        </p:spPr>
        <p:txBody>
          <a:bodyPr>
            <a:normAutofit/>
          </a:bodyPr>
          <a:lstStyle/>
          <a:p>
            <a:pPr algn="r"/>
            <a:r>
              <a:t>Thank You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4782320"/>
            <a:ext cx="5733470" cy="1329443"/>
          </a:xfrm>
        </p:spPr>
        <p:txBody>
          <a:bodyPr>
            <a:normAutofit/>
          </a:bodyPr>
          <a:lstStyle/>
          <a:p>
            <a:pPr algn="r"/>
            <a:r>
              <a:rPr dirty="0"/>
              <a:t>Questions &amp; </a:t>
            </a:r>
            <a:r>
              <a:rPr lang="en-US" dirty="0"/>
              <a:t>Answers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219CD9-CC46-8243-E1C8-E927474083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E15E70-AB21-8D67-E298-D21B6CC28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48871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6FE6B0-EC69-B921-636A-F631112F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500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334FDA-B2FC-E55F-E1EB-DA10DCFEF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6423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B1A224-B264-DA39-F54D-53060500F3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03" r="18389" b="909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Data Ingestion: CoinGecko 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65A1A7-406F-8115-03E7-C8952098D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0661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Medallion Architecture Overview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A652946-19ED-CBC7-BF1D-F8F0DCC27B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21221" y="1984443"/>
          <a:ext cx="4094129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AA8F35-720A-0B29-678F-E3126E8BA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59183"/>
              </p:ext>
            </p:extLst>
          </p:nvPr>
        </p:nvGraphicFramePr>
        <p:xfrm>
          <a:off x="527386" y="1973289"/>
          <a:ext cx="3583038" cy="2741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9395">
                  <a:extLst>
                    <a:ext uri="{9D8B030D-6E8A-4147-A177-3AD203B41FA5}">
                      <a16:colId xmlns:a16="http://schemas.microsoft.com/office/drawing/2014/main" val="3452160660"/>
                    </a:ext>
                  </a:extLst>
                </a:gridCol>
                <a:gridCol w="1968918">
                  <a:extLst>
                    <a:ext uri="{9D8B030D-6E8A-4147-A177-3AD203B41FA5}">
                      <a16:colId xmlns:a16="http://schemas.microsoft.com/office/drawing/2014/main" val="1148851484"/>
                    </a:ext>
                  </a:extLst>
                </a:gridCol>
                <a:gridCol w="814725">
                  <a:extLst>
                    <a:ext uri="{9D8B030D-6E8A-4147-A177-3AD203B41FA5}">
                      <a16:colId xmlns:a16="http://schemas.microsoft.com/office/drawing/2014/main" val="2613301655"/>
                    </a:ext>
                  </a:extLst>
                </a:gridCol>
              </a:tblGrid>
              <a:tr h="475169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Layer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Format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603040"/>
                  </a:ext>
                </a:extLst>
              </a:tr>
              <a:tr h="685420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Bronze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Raw JSON from CoinGecko API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Raw JSON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1142"/>
                  </a:ext>
                </a:extLst>
              </a:tr>
              <a:tr h="685420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Silver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Cleaned data with schema enforcement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Parquet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985159"/>
                  </a:ext>
                </a:extLst>
              </a:tr>
              <a:tr h="895671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Gold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Aggregated metrics for dashboards &amp; query tools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Delta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3791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Data Flow –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6572AE-313C-D2DD-49E5-B0F8DFE0B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829645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B5BBF-BAF8-8B4F-F868-2F86DD51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MY ROLE AS DATA ENGINEER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A260F1-92A1-BDBA-2E34-B5E0132AD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1601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84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668E2-4A7A-76AE-C8BB-3617B2C4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screenshot from the Project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07EA6D-5045-47F4-ACA8-31187B29D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928" y="2354239"/>
            <a:ext cx="7556143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FE9A-1108-43A1-8D20-81276CEB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 of Resources used in Azure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84A63-35D0-2FA8-8B2E-471D0F32C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45782"/>
            <a:ext cx="8229600" cy="3434798"/>
          </a:xfrm>
        </p:spPr>
      </p:pic>
    </p:spTree>
    <p:extLst>
      <p:ext uri="{BB962C8B-B14F-4D97-AF65-F5344CB8AC3E}">
        <p14:creationId xmlns:p14="http://schemas.microsoft.com/office/powerpoint/2010/main" val="209851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481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Block Pulse Insight – Cryptocurrency Coin Portfolio</vt:lpstr>
      <vt:lpstr>Project Overview</vt:lpstr>
      <vt:lpstr>Objectives</vt:lpstr>
      <vt:lpstr>Data Ingestion: CoinGecko API</vt:lpstr>
      <vt:lpstr>Medallion Architecture Overview</vt:lpstr>
      <vt:lpstr>Data Flow – Pipeline</vt:lpstr>
      <vt:lpstr>MY ROLE AS DATA ENGINEER</vt:lpstr>
      <vt:lpstr>Some screenshot from the Project</vt:lpstr>
      <vt:lpstr>Screenshot of Resources used in Azure</vt:lpstr>
      <vt:lpstr>EXPECTATIONS</vt:lpstr>
      <vt:lpstr>DELIVERABLES</vt:lpstr>
      <vt:lpstr> TECH STACK</vt:lpstr>
      <vt:lpstr>MODEL ARCHITECTURE OF THE BLOCKPULSE PROJECT</vt:lpstr>
      <vt:lpstr>Market Metrics Tracked</vt:lpstr>
      <vt:lpstr>Access &amp; Transparency Tools</vt:lpstr>
      <vt:lpstr>Impact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Moses Kadiri</cp:lastModifiedBy>
  <cp:revision>11</cp:revision>
  <dcterms:created xsi:type="dcterms:W3CDTF">2013-01-27T09:14:16Z</dcterms:created>
  <dcterms:modified xsi:type="dcterms:W3CDTF">2025-08-05T14:40:56Z</dcterms:modified>
  <cp:category/>
</cp:coreProperties>
</file>