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76" r:id="rId11"/>
    <p:sldId id="262" r:id="rId12"/>
    <p:sldId id="263" r:id="rId13"/>
    <p:sldId id="264" r:id="rId14"/>
    <p:sldId id="265" r:id="rId15"/>
    <p:sldId id="27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hyperlink" Target="https://github.com/tekexpert007/Blockpulsecoin-capstone-project" TargetMode="Externa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kexpert007/Blockpulsecoin-capstone-project" TargetMode="External"/><Relationship Id="rId7" Type="http://schemas.openxmlformats.org/officeDocument/2006/relationships/image" Target="../media/image31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F007C8-837C-4509-84DA-115312ED3CFE}" type="doc">
      <dgm:prSet loTypeId="urn:microsoft.com/office/officeart/2008/layout/LinedList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2C58776-7012-41F4-B8CA-BB00D33716BB}">
      <dgm:prSet/>
      <dgm:spPr/>
      <dgm:t>
        <a:bodyPr/>
        <a:lstStyle/>
        <a:p>
          <a:r>
            <a:rPr lang="en-US" dirty="0"/>
            <a:t>Goal: Develop structured data platform for timely information to give useful insights to drive company growth.</a:t>
          </a:r>
        </a:p>
      </dgm:t>
    </dgm:pt>
    <dgm:pt modelId="{0241CF40-7343-4B05-AC02-084AEDCEEDEF}" type="parTrans" cxnId="{16082736-5D2D-4957-8A03-48997FE1423C}">
      <dgm:prSet/>
      <dgm:spPr/>
      <dgm:t>
        <a:bodyPr/>
        <a:lstStyle/>
        <a:p>
          <a:endParaRPr lang="en-US"/>
        </a:p>
      </dgm:t>
    </dgm:pt>
    <dgm:pt modelId="{EDFCE56B-CD43-4EE0-A263-2527857C6F95}" type="sibTrans" cxnId="{16082736-5D2D-4957-8A03-48997FE1423C}">
      <dgm:prSet/>
      <dgm:spPr/>
      <dgm:t>
        <a:bodyPr/>
        <a:lstStyle/>
        <a:p>
          <a:endParaRPr lang="en-US"/>
        </a:p>
      </dgm:t>
    </dgm:pt>
    <dgm:pt modelId="{0611AB9B-AD8B-49AC-B5BA-053B6334E84F}">
      <dgm:prSet/>
      <dgm:spPr/>
      <dgm:t>
        <a:bodyPr/>
        <a:lstStyle/>
        <a:p>
          <a:r>
            <a:rPr lang="en-US" dirty="0"/>
            <a:t>Data Source: RentCast API (www.rentcast.io)</a:t>
          </a:r>
        </a:p>
      </dgm:t>
    </dgm:pt>
    <dgm:pt modelId="{0BCFB369-0E09-4F05-9142-A1DE42755468}" type="parTrans" cxnId="{4D60B81A-5A0D-416C-813C-487A0527F885}">
      <dgm:prSet/>
      <dgm:spPr/>
      <dgm:t>
        <a:bodyPr/>
        <a:lstStyle/>
        <a:p>
          <a:endParaRPr lang="en-US"/>
        </a:p>
      </dgm:t>
    </dgm:pt>
    <dgm:pt modelId="{65EA3E09-5C86-42B3-8C18-A338A281517D}" type="sibTrans" cxnId="{4D60B81A-5A0D-416C-813C-487A0527F885}">
      <dgm:prSet/>
      <dgm:spPr/>
      <dgm:t>
        <a:bodyPr/>
        <a:lstStyle/>
        <a:p>
          <a:endParaRPr lang="en-US"/>
        </a:p>
      </dgm:t>
    </dgm:pt>
    <dgm:pt modelId="{09586456-8F0D-403E-A7D0-883BD06E53DD}">
      <dgm:prSet/>
      <dgm:spPr/>
      <dgm:t>
        <a:bodyPr/>
        <a:lstStyle/>
        <a:p>
          <a:r>
            <a:rPr lang="en-US" dirty="0"/>
            <a:t>Scope: Analyze price trends, active sales listings ,active rental listings, across the United States of America</a:t>
          </a:r>
        </a:p>
      </dgm:t>
    </dgm:pt>
    <dgm:pt modelId="{1AD2F436-E9FB-472A-9FD6-F68386F8412E}" type="parTrans" cxnId="{262A25CB-23D3-441B-81B7-67CA61E9A337}">
      <dgm:prSet/>
      <dgm:spPr/>
      <dgm:t>
        <a:bodyPr/>
        <a:lstStyle/>
        <a:p>
          <a:endParaRPr lang="en-US"/>
        </a:p>
      </dgm:t>
    </dgm:pt>
    <dgm:pt modelId="{E410FA04-3A7C-449D-A732-9F278144309B}" type="sibTrans" cxnId="{262A25CB-23D3-441B-81B7-67CA61E9A337}">
      <dgm:prSet/>
      <dgm:spPr/>
      <dgm:t>
        <a:bodyPr/>
        <a:lstStyle/>
        <a:p>
          <a:endParaRPr lang="en-US"/>
        </a:p>
      </dgm:t>
    </dgm:pt>
    <dgm:pt modelId="{7F0DB9F8-8077-4294-9DDB-0C1EE3AD1DEA}" type="pres">
      <dgm:prSet presAssocID="{94F007C8-837C-4509-84DA-115312ED3CFE}" presName="vert0" presStyleCnt="0">
        <dgm:presLayoutVars>
          <dgm:dir/>
          <dgm:animOne val="branch"/>
          <dgm:animLvl val="lvl"/>
        </dgm:presLayoutVars>
      </dgm:prSet>
      <dgm:spPr/>
    </dgm:pt>
    <dgm:pt modelId="{8ED1F5C5-EE3B-405E-B075-0AD63E90BA11}" type="pres">
      <dgm:prSet presAssocID="{C2C58776-7012-41F4-B8CA-BB00D33716BB}" presName="thickLine" presStyleLbl="alignNode1" presStyleIdx="0" presStyleCnt="3"/>
      <dgm:spPr/>
    </dgm:pt>
    <dgm:pt modelId="{8D14A475-B0A3-4DA9-A646-0CE0EEB7BEEF}" type="pres">
      <dgm:prSet presAssocID="{C2C58776-7012-41F4-B8CA-BB00D33716BB}" presName="horz1" presStyleCnt="0"/>
      <dgm:spPr/>
    </dgm:pt>
    <dgm:pt modelId="{4F31E12F-B1CB-4E54-8A59-61D7C65FBC7E}" type="pres">
      <dgm:prSet presAssocID="{C2C58776-7012-41F4-B8CA-BB00D33716BB}" presName="tx1" presStyleLbl="revTx" presStyleIdx="0" presStyleCnt="3"/>
      <dgm:spPr/>
    </dgm:pt>
    <dgm:pt modelId="{01A01946-0A35-4FD1-B9FA-C8AAF79CDF72}" type="pres">
      <dgm:prSet presAssocID="{C2C58776-7012-41F4-B8CA-BB00D33716BB}" presName="vert1" presStyleCnt="0"/>
      <dgm:spPr/>
    </dgm:pt>
    <dgm:pt modelId="{E9603891-5158-4BC5-B28F-CCAF05DD8C9F}" type="pres">
      <dgm:prSet presAssocID="{0611AB9B-AD8B-49AC-B5BA-053B6334E84F}" presName="thickLine" presStyleLbl="alignNode1" presStyleIdx="1" presStyleCnt="3"/>
      <dgm:spPr/>
    </dgm:pt>
    <dgm:pt modelId="{609A84CF-9DB4-4822-B968-3BA9E6D51792}" type="pres">
      <dgm:prSet presAssocID="{0611AB9B-AD8B-49AC-B5BA-053B6334E84F}" presName="horz1" presStyleCnt="0"/>
      <dgm:spPr/>
    </dgm:pt>
    <dgm:pt modelId="{44119FFB-E3CE-4911-9530-8BA8842A4EE2}" type="pres">
      <dgm:prSet presAssocID="{0611AB9B-AD8B-49AC-B5BA-053B6334E84F}" presName="tx1" presStyleLbl="revTx" presStyleIdx="1" presStyleCnt="3"/>
      <dgm:spPr/>
    </dgm:pt>
    <dgm:pt modelId="{3F2CB161-785B-4621-87ED-EB9213E91D7F}" type="pres">
      <dgm:prSet presAssocID="{0611AB9B-AD8B-49AC-B5BA-053B6334E84F}" presName="vert1" presStyleCnt="0"/>
      <dgm:spPr/>
    </dgm:pt>
    <dgm:pt modelId="{86331E01-B52C-4ED0-AE01-65D2581D2FFE}" type="pres">
      <dgm:prSet presAssocID="{09586456-8F0D-403E-A7D0-883BD06E53DD}" presName="thickLine" presStyleLbl="alignNode1" presStyleIdx="2" presStyleCnt="3"/>
      <dgm:spPr/>
    </dgm:pt>
    <dgm:pt modelId="{30711A04-4027-4F8B-9E01-65BB18BD02B4}" type="pres">
      <dgm:prSet presAssocID="{09586456-8F0D-403E-A7D0-883BD06E53DD}" presName="horz1" presStyleCnt="0"/>
      <dgm:spPr/>
    </dgm:pt>
    <dgm:pt modelId="{463D8091-7076-4037-867E-51A3F509DEFB}" type="pres">
      <dgm:prSet presAssocID="{09586456-8F0D-403E-A7D0-883BD06E53DD}" presName="tx1" presStyleLbl="revTx" presStyleIdx="2" presStyleCnt="3"/>
      <dgm:spPr/>
    </dgm:pt>
    <dgm:pt modelId="{0965B817-8F6B-45CE-B72E-B0F16E2DFF57}" type="pres">
      <dgm:prSet presAssocID="{09586456-8F0D-403E-A7D0-883BD06E53DD}" presName="vert1" presStyleCnt="0"/>
      <dgm:spPr/>
    </dgm:pt>
  </dgm:ptLst>
  <dgm:cxnLst>
    <dgm:cxn modelId="{4D60B81A-5A0D-416C-813C-487A0527F885}" srcId="{94F007C8-837C-4509-84DA-115312ED3CFE}" destId="{0611AB9B-AD8B-49AC-B5BA-053B6334E84F}" srcOrd="1" destOrd="0" parTransId="{0BCFB369-0E09-4F05-9142-A1DE42755468}" sibTransId="{65EA3E09-5C86-42B3-8C18-A338A281517D}"/>
    <dgm:cxn modelId="{16082736-5D2D-4957-8A03-48997FE1423C}" srcId="{94F007C8-837C-4509-84DA-115312ED3CFE}" destId="{C2C58776-7012-41F4-B8CA-BB00D33716BB}" srcOrd="0" destOrd="0" parTransId="{0241CF40-7343-4B05-AC02-084AEDCEEDEF}" sibTransId="{EDFCE56B-CD43-4EE0-A263-2527857C6F95}"/>
    <dgm:cxn modelId="{1022F039-F456-478F-B1A7-ABB37AD6B9F1}" type="presOf" srcId="{09586456-8F0D-403E-A7D0-883BD06E53DD}" destId="{463D8091-7076-4037-867E-51A3F509DEFB}" srcOrd="0" destOrd="0" presId="urn:microsoft.com/office/officeart/2008/layout/LinedList"/>
    <dgm:cxn modelId="{1C51E358-2375-420A-96A8-22BFC5D60D79}" type="presOf" srcId="{94F007C8-837C-4509-84DA-115312ED3CFE}" destId="{7F0DB9F8-8077-4294-9DDB-0C1EE3AD1DEA}" srcOrd="0" destOrd="0" presId="urn:microsoft.com/office/officeart/2008/layout/LinedList"/>
    <dgm:cxn modelId="{C79747BF-FFA8-42D6-8E95-59BBC40AA9F8}" type="presOf" srcId="{C2C58776-7012-41F4-B8CA-BB00D33716BB}" destId="{4F31E12F-B1CB-4E54-8A59-61D7C65FBC7E}" srcOrd="0" destOrd="0" presId="urn:microsoft.com/office/officeart/2008/layout/LinedList"/>
    <dgm:cxn modelId="{262A25CB-23D3-441B-81B7-67CA61E9A337}" srcId="{94F007C8-837C-4509-84DA-115312ED3CFE}" destId="{09586456-8F0D-403E-A7D0-883BD06E53DD}" srcOrd="2" destOrd="0" parTransId="{1AD2F436-E9FB-472A-9FD6-F68386F8412E}" sibTransId="{E410FA04-3A7C-449D-A732-9F278144309B}"/>
    <dgm:cxn modelId="{0EB142F4-C935-4576-8FA8-FB82503D0563}" type="presOf" srcId="{0611AB9B-AD8B-49AC-B5BA-053B6334E84F}" destId="{44119FFB-E3CE-4911-9530-8BA8842A4EE2}" srcOrd="0" destOrd="0" presId="urn:microsoft.com/office/officeart/2008/layout/LinedList"/>
    <dgm:cxn modelId="{1E19C44F-7495-445D-90A9-E83EA879B9F0}" type="presParOf" srcId="{7F0DB9F8-8077-4294-9DDB-0C1EE3AD1DEA}" destId="{8ED1F5C5-EE3B-405E-B075-0AD63E90BA11}" srcOrd="0" destOrd="0" presId="urn:microsoft.com/office/officeart/2008/layout/LinedList"/>
    <dgm:cxn modelId="{E7378677-A293-4E29-BB56-E315A1072CDC}" type="presParOf" srcId="{7F0DB9F8-8077-4294-9DDB-0C1EE3AD1DEA}" destId="{8D14A475-B0A3-4DA9-A646-0CE0EEB7BEEF}" srcOrd="1" destOrd="0" presId="urn:microsoft.com/office/officeart/2008/layout/LinedList"/>
    <dgm:cxn modelId="{B21B7F58-CD2C-4A68-937C-39F598ECCD33}" type="presParOf" srcId="{8D14A475-B0A3-4DA9-A646-0CE0EEB7BEEF}" destId="{4F31E12F-B1CB-4E54-8A59-61D7C65FBC7E}" srcOrd="0" destOrd="0" presId="urn:microsoft.com/office/officeart/2008/layout/LinedList"/>
    <dgm:cxn modelId="{B230071E-3725-452A-AE5A-46A28286E837}" type="presParOf" srcId="{8D14A475-B0A3-4DA9-A646-0CE0EEB7BEEF}" destId="{01A01946-0A35-4FD1-B9FA-C8AAF79CDF72}" srcOrd="1" destOrd="0" presId="urn:microsoft.com/office/officeart/2008/layout/LinedList"/>
    <dgm:cxn modelId="{90B6C21E-3DF5-4A3C-915A-C8DA15062DD8}" type="presParOf" srcId="{7F0DB9F8-8077-4294-9DDB-0C1EE3AD1DEA}" destId="{E9603891-5158-4BC5-B28F-CCAF05DD8C9F}" srcOrd="2" destOrd="0" presId="urn:microsoft.com/office/officeart/2008/layout/LinedList"/>
    <dgm:cxn modelId="{20F75715-E442-40B4-BBAF-5106CF9BEE2E}" type="presParOf" srcId="{7F0DB9F8-8077-4294-9DDB-0C1EE3AD1DEA}" destId="{609A84CF-9DB4-4822-B968-3BA9E6D51792}" srcOrd="3" destOrd="0" presId="urn:microsoft.com/office/officeart/2008/layout/LinedList"/>
    <dgm:cxn modelId="{7FE5AC75-6914-4A50-8322-3A2C68ED8CF2}" type="presParOf" srcId="{609A84CF-9DB4-4822-B968-3BA9E6D51792}" destId="{44119FFB-E3CE-4911-9530-8BA8842A4EE2}" srcOrd="0" destOrd="0" presId="urn:microsoft.com/office/officeart/2008/layout/LinedList"/>
    <dgm:cxn modelId="{B2D1D8DD-4D16-4BBF-B7EF-CF6D7FF941B0}" type="presParOf" srcId="{609A84CF-9DB4-4822-B968-3BA9E6D51792}" destId="{3F2CB161-785B-4621-87ED-EB9213E91D7F}" srcOrd="1" destOrd="0" presId="urn:microsoft.com/office/officeart/2008/layout/LinedList"/>
    <dgm:cxn modelId="{BFE82E36-94D8-4AA1-8E4C-6DA137F0CB86}" type="presParOf" srcId="{7F0DB9F8-8077-4294-9DDB-0C1EE3AD1DEA}" destId="{86331E01-B52C-4ED0-AE01-65D2581D2FFE}" srcOrd="4" destOrd="0" presId="urn:microsoft.com/office/officeart/2008/layout/LinedList"/>
    <dgm:cxn modelId="{BBE64296-B827-47C3-9FA6-854BEDD0EF2D}" type="presParOf" srcId="{7F0DB9F8-8077-4294-9DDB-0C1EE3AD1DEA}" destId="{30711A04-4027-4F8B-9E01-65BB18BD02B4}" srcOrd="5" destOrd="0" presId="urn:microsoft.com/office/officeart/2008/layout/LinedList"/>
    <dgm:cxn modelId="{9F96B0DD-3DD7-4188-A8B1-4896C953DD3F}" type="presParOf" srcId="{30711A04-4027-4F8B-9E01-65BB18BD02B4}" destId="{463D8091-7076-4037-867E-51A3F509DEFB}" srcOrd="0" destOrd="0" presId="urn:microsoft.com/office/officeart/2008/layout/LinedList"/>
    <dgm:cxn modelId="{48B787F0-BCDF-4BC5-AC62-88CB08CF319A}" type="presParOf" srcId="{30711A04-4027-4F8B-9E01-65BB18BD02B4}" destId="{0965B817-8F6B-45CE-B72E-B0F16E2DFF5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9C55FED-13E7-4020-AC32-24747DD15CF5}" type="doc">
      <dgm:prSet loTypeId="urn:microsoft.com/office/officeart/2005/8/layout/vList5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786F28F-34C9-42B9-AEE7-C9C2568E5D41}">
      <dgm:prSet/>
      <dgm:spPr/>
      <dgm:t>
        <a:bodyPr/>
        <a:lstStyle/>
        <a:p>
          <a:r>
            <a:rPr lang="en-US"/>
            <a:t>Add</a:t>
          </a:r>
        </a:p>
      </dgm:t>
    </dgm:pt>
    <dgm:pt modelId="{A3E0C408-19CF-4BFE-9622-1B025443252C}" type="parTrans" cxnId="{6EC4415D-29EA-41E2-B420-F736CBB7FC95}">
      <dgm:prSet/>
      <dgm:spPr/>
      <dgm:t>
        <a:bodyPr/>
        <a:lstStyle/>
        <a:p>
          <a:endParaRPr lang="en-US"/>
        </a:p>
      </dgm:t>
    </dgm:pt>
    <dgm:pt modelId="{B18BD590-E088-4330-9E33-4936E5B95EEF}" type="sibTrans" cxnId="{6EC4415D-29EA-41E2-B420-F736CBB7FC95}">
      <dgm:prSet/>
      <dgm:spPr/>
      <dgm:t>
        <a:bodyPr/>
        <a:lstStyle/>
        <a:p>
          <a:endParaRPr lang="en-US"/>
        </a:p>
      </dgm:t>
    </dgm:pt>
    <dgm:pt modelId="{8611ACA6-BA96-4863-A2C5-27D4BEE367CF}">
      <dgm:prSet/>
      <dgm:spPr/>
      <dgm:t>
        <a:bodyPr/>
        <a:lstStyle/>
        <a:p>
          <a:r>
            <a:rPr lang="en-US" dirty="0"/>
            <a:t>Other metrics to build more useful insights</a:t>
          </a:r>
        </a:p>
      </dgm:t>
    </dgm:pt>
    <dgm:pt modelId="{B0A863F2-245E-44AC-A230-1210B81AFA27}" type="parTrans" cxnId="{C7CE729A-1431-45B5-AB84-C94535C774D4}">
      <dgm:prSet/>
      <dgm:spPr/>
      <dgm:t>
        <a:bodyPr/>
        <a:lstStyle/>
        <a:p>
          <a:endParaRPr lang="en-US"/>
        </a:p>
      </dgm:t>
    </dgm:pt>
    <dgm:pt modelId="{5D2E3AF5-0061-4FD1-BDFD-F67D825FA97B}" type="sibTrans" cxnId="{C7CE729A-1431-45B5-AB84-C94535C774D4}">
      <dgm:prSet/>
      <dgm:spPr/>
      <dgm:t>
        <a:bodyPr/>
        <a:lstStyle/>
        <a:p>
          <a:endParaRPr lang="en-US"/>
        </a:p>
      </dgm:t>
    </dgm:pt>
    <dgm:pt modelId="{82FF5457-8370-4CB3-A11F-D836F6E2C606}">
      <dgm:prSet/>
      <dgm:spPr/>
      <dgm:t>
        <a:bodyPr/>
        <a:lstStyle/>
        <a:p>
          <a:r>
            <a:rPr lang="en-US"/>
            <a:t>Expand</a:t>
          </a:r>
        </a:p>
      </dgm:t>
    </dgm:pt>
    <dgm:pt modelId="{7E093A8E-332C-47F2-9142-78EF83FC7F81}" type="parTrans" cxnId="{018572A3-C692-41E9-A474-09ECCE35C4CB}">
      <dgm:prSet/>
      <dgm:spPr/>
      <dgm:t>
        <a:bodyPr/>
        <a:lstStyle/>
        <a:p>
          <a:endParaRPr lang="en-US"/>
        </a:p>
      </dgm:t>
    </dgm:pt>
    <dgm:pt modelId="{5094846B-645E-484B-9478-1E697B59BA63}" type="sibTrans" cxnId="{018572A3-C692-41E9-A474-09ECCE35C4CB}">
      <dgm:prSet/>
      <dgm:spPr/>
      <dgm:t>
        <a:bodyPr/>
        <a:lstStyle/>
        <a:p>
          <a:endParaRPr lang="en-US"/>
        </a:p>
      </dgm:t>
    </dgm:pt>
    <dgm:pt modelId="{CB23F21D-7F3B-48A3-A693-3E6F35B49186}">
      <dgm:prSet/>
      <dgm:spPr/>
      <dgm:t>
        <a:bodyPr/>
        <a:lstStyle/>
        <a:p>
          <a:r>
            <a:rPr lang="en-US" dirty="0"/>
            <a:t>Expand to explore other aspect in the real Estate Eco system</a:t>
          </a:r>
        </a:p>
      </dgm:t>
    </dgm:pt>
    <dgm:pt modelId="{E16D7091-58CC-4843-A82A-C7D40F03C620}" type="parTrans" cxnId="{09E74FBD-0FB4-4CF2-AC3F-8D91E9E2A0E5}">
      <dgm:prSet/>
      <dgm:spPr/>
      <dgm:t>
        <a:bodyPr/>
        <a:lstStyle/>
        <a:p>
          <a:endParaRPr lang="en-US"/>
        </a:p>
      </dgm:t>
    </dgm:pt>
    <dgm:pt modelId="{F4C240A1-3CB7-4F40-8508-D2AEDC0EDAE2}" type="sibTrans" cxnId="{09E74FBD-0FB4-4CF2-AC3F-8D91E9E2A0E5}">
      <dgm:prSet/>
      <dgm:spPr/>
      <dgm:t>
        <a:bodyPr/>
        <a:lstStyle/>
        <a:p>
          <a:endParaRPr lang="en-US"/>
        </a:p>
      </dgm:t>
    </dgm:pt>
    <dgm:pt modelId="{5D05B52C-F530-4B3F-B676-ECB44A092EA0}">
      <dgm:prSet/>
      <dgm:spPr/>
      <dgm:t>
        <a:bodyPr/>
        <a:lstStyle/>
        <a:p>
          <a:r>
            <a:rPr lang="en-US"/>
            <a:t>Integrate</a:t>
          </a:r>
        </a:p>
      </dgm:t>
    </dgm:pt>
    <dgm:pt modelId="{B863C4E2-AD99-4509-AFBA-47EC9BDF56AA}" type="parTrans" cxnId="{A48B3C1D-BB4C-4178-A57A-3716AB19B2C0}">
      <dgm:prSet/>
      <dgm:spPr/>
      <dgm:t>
        <a:bodyPr/>
        <a:lstStyle/>
        <a:p>
          <a:endParaRPr lang="en-US"/>
        </a:p>
      </dgm:t>
    </dgm:pt>
    <dgm:pt modelId="{E307E9E5-A254-4E13-A7D9-91611E3FA0C6}" type="sibTrans" cxnId="{A48B3C1D-BB4C-4178-A57A-3716AB19B2C0}">
      <dgm:prSet/>
      <dgm:spPr/>
      <dgm:t>
        <a:bodyPr/>
        <a:lstStyle/>
        <a:p>
          <a:endParaRPr lang="en-US"/>
        </a:p>
      </dgm:t>
    </dgm:pt>
    <dgm:pt modelId="{BEDEED7E-825B-4A9F-A2C8-F10827D06615}">
      <dgm:prSet/>
      <dgm:spPr/>
      <dgm:t>
        <a:bodyPr/>
        <a:lstStyle/>
        <a:p>
          <a:r>
            <a:rPr lang="en-US"/>
            <a:t>Integrate anomaly detection and market alerts</a:t>
          </a:r>
        </a:p>
      </dgm:t>
    </dgm:pt>
    <dgm:pt modelId="{9ED49482-AC4E-45FA-B58B-CE9C169619C6}" type="parTrans" cxnId="{A65090FB-6E9C-450E-B620-79D7CD7BC71D}">
      <dgm:prSet/>
      <dgm:spPr/>
      <dgm:t>
        <a:bodyPr/>
        <a:lstStyle/>
        <a:p>
          <a:endParaRPr lang="en-US"/>
        </a:p>
      </dgm:t>
    </dgm:pt>
    <dgm:pt modelId="{3A968EF2-60DD-4707-BD4B-7E705EC022C7}" type="sibTrans" cxnId="{A65090FB-6E9C-450E-B620-79D7CD7BC71D}">
      <dgm:prSet/>
      <dgm:spPr/>
      <dgm:t>
        <a:bodyPr/>
        <a:lstStyle/>
        <a:p>
          <a:endParaRPr lang="en-US"/>
        </a:p>
      </dgm:t>
    </dgm:pt>
    <dgm:pt modelId="{13394FCD-6BC7-488E-95ED-CC54627A9609}" type="pres">
      <dgm:prSet presAssocID="{29C55FED-13E7-4020-AC32-24747DD15CF5}" presName="Name0" presStyleCnt="0">
        <dgm:presLayoutVars>
          <dgm:dir/>
          <dgm:animLvl val="lvl"/>
          <dgm:resizeHandles val="exact"/>
        </dgm:presLayoutVars>
      </dgm:prSet>
      <dgm:spPr/>
    </dgm:pt>
    <dgm:pt modelId="{B7E9DCF4-D5C5-4EB1-9E73-47338271A444}" type="pres">
      <dgm:prSet presAssocID="{9786F28F-34C9-42B9-AEE7-C9C2568E5D41}" presName="linNode" presStyleCnt="0"/>
      <dgm:spPr/>
    </dgm:pt>
    <dgm:pt modelId="{41B4CB43-72C4-4C3E-A6E3-99279BF27B4F}" type="pres">
      <dgm:prSet presAssocID="{9786F28F-34C9-42B9-AEE7-C9C2568E5D4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A724F90-B700-48E4-B995-278955F7EDC1}" type="pres">
      <dgm:prSet presAssocID="{9786F28F-34C9-42B9-AEE7-C9C2568E5D41}" presName="descendantText" presStyleLbl="alignAccFollowNode1" presStyleIdx="0" presStyleCnt="3">
        <dgm:presLayoutVars>
          <dgm:bulletEnabled val="1"/>
        </dgm:presLayoutVars>
      </dgm:prSet>
      <dgm:spPr/>
    </dgm:pt>
    <dgm:pt modelId="{69361040-C01F-4D20-AC9A-E711E5B098E9}" type="pres">
      <dgm:prSet presAssocID="{B18BD590-E088-4330-9E33-4936E5B95EEF}" presName="sp" presStyleCnt="0"/>
      <dgm:spPr/>
    </dgm:pt>
    <dgm:pt modelId="{432AB4B2-2644-4B58-A50F-27CAE04624F3}" type="pres">
      <dgm:prSet presAssocID="{82FF5457-8370-4CB3-A11F-D836F6E2C606}" presName="linNode" presStyleCnt="0"/>
      <dgm:spPr/>
    </dgm:pt>
    <dgm:pt modelId="{41A11479-AA29-4585-A2C3-1D8C2F8AE9D3}" type="pres">
      <dgm:prSet presAssocID="{82FF5457-8370-4CB3-A11F-D836F6E2C60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E39ACA5-C541-4A58-9B30-E2927B305354}" type="pres">
      <dgm:prSet presAssocID="{82FF5457-8370-4CB3-A11F-D836F6E2C606}" presName="descendantText" presStyleLbl="alignAccFollowNode1" presStyleIdx="1" presStyleCnt="3">
        <dgm:presLayoutVars>
          <dgm:bulletEnabled val="1"/>
        </dgm:presLayoutVars>
      </dgm:prSet>
      <dgm:spPr/>
    </dgm:pt>
    <dgm:pt modelId="{2E21AB30-D9F4-478C-A92A-F7A2629FF01C}" type="pres">
      <dgm:prSet presAssocID="{5094846B-645E-484B-9478-1E697B59BA63}" presName="sp" presStyleCnt="0"/>
      <dgm:spPr/>
    </dgm:pt>
    <dgm:pt modelId="{20D654EE-E92F-4F86-9F7F-DAEC2DD64BF6}" type="pres">
      <dgm:prSet presAssocID="{5D05B52C-F530-4B3F-B676-ECB44A092EA0}" presName="linNode" presStyleCnt="0"/>
      <dgm:spPr/>
    </dgm:pt>
    <dgm:pt modelId="{0C71E5E0-A106-4481-B95B-82D91F350F93}" type="pres">
      <dgm:prSet presAssocID="{5D05B52C-F530-4B3F-B676-ECB44A092EA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8BEE8958-D7B1-48EE-8F96-B55E1D4B1AF8}" type="pres">
      <dgm:prSet presAssocID="{5D05B52C-F530-4B3F-B676-ECB44A092EA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48B3C1D-BB4C-4178-A57A-3716AB19B2C0}" srcId="{29C55FED-13E7-4020-AC32-24747DD15CF5}" destId="{5D05B52C-F530-4B3F-B676-ECB44A092EA0}" srcOrd="2" destOrd="0" parTransId="{B863C4E2-AD99-4509-AFBA-47EC9BDF56AA}" sibTransId="{E307E9E5-A254-4E13-A7D9-91611E3FA0C6}"/>
    <dgm:cxn modelId="{DF0A5D31-569F-4044-8A12-DC76D9E62514}" type="presOf" srcId="{8611ACA6-BA96-4863-A2C5-27D4BEE367CF}" destId="{9A724F90-B700-48E4-B995-278955F7EDC1}" srcOrd="0" destOrd="0" presId="urn:microsoft.com/office/officeart/2005/8/layout/vList5"/>
    <dgm:cxn modelId="{6EC4415D-29EA-41E2-B420-F736CBB7FC95}" srcId="{29C55FED-13E7-4020-AC32-24747DD15CF5}" destId="{9786F28F-34C9-42B9-AEE7-C9C2568E5D41}" srcOrd="0" destOrd="0" parTransId="{A3E0C408-19CF-4BFE-9622-1B025443252C}" sibTransId="{B18BD590-E088-4330-9E33-4936E5B95EEF}"/>
    <dgm:cxn modelId="{75850D6D-D68A-44A9-9719-DDB84711CF4D}" type="presOf" srcId="{82FF5457-8370-4CB3-A11F-D836F6E2C606}" destId="{41A11479-AA29-4585-A2C3-1D8C2F8AE9D3}" srcOrd="0" destOrd="0" presId="urn:microsoft.com/office/officeart/2005/8/layout/vList5"/>
    <dgm:cxn modelId="{538CCC7A-CA25-4547-99DF-D3E6D240AA41}" type="presOf" srcId="{BEDEED7E-825B-4A9F-A2C8-F10827D06615}" destId="{8BEE8958-D7B1-48EE-8F96-B55E1D4B1AF8}" srcOrd="0" destOrd="0" presId="urn:microsoft.com/office/officeart/2005/8/layout/vList5"/>
    <dgm:cxn modelId="{C7CE729A-1431-45B5-AB84-C94535C774D4}" srcId="{9786F28F-34C9-42B9-AEE7-C9C2568E5D41}" destId="{8611ACA6-BA96-4863-A2C5-27D4BEE367CF}" srcOrd="0" destOrd="0" parTransId="{B0A863F2-245E-44AC-A230-1210B81AFA27}" sibTransId="{5D2E3AF5-0061-4FD1-BDFD-F67D825FA97B}"/>
    <dgm:cxn modelId="{917FAD9B-7E04-45DD-AC32-487A610DEC00}" type="presOf" srcId="{5D05B52C-F530-4B3F-B676-ECB44A092EA0}" destId="{0C71E5E0-A106-4481-B95B-82D91F350F93}" srcOrd="0" destOrd="0" presId="urn:microsoft.com/office/officeart/2005/8/layout/vList5"/>
    <dgm:cxn modelId="{018572A3-C692-41E9-A474-09ECCE35C4CB}" srcId="{29C55FED-13E7-4020-AC32-24747DD15CF5}" destId="{82FF5457-8370-4CB3-A11F-D836F6E2C606}" srcOrd="1" destOrd="0" parTransId="{7E093A8E-332C-47F2-9142-78EF83FC7F81}" sibTransId="{5094846B-645E-484B-9478-1E697B59BA63}"/>
    <dgm:cxn modelId="{B7DD0DB9-D266-425D-ADC3-B26C6E5E8E71}" type="presOf" srcId="{9786F28F-34C9-42B9-AEE7-C9C2568E5D41}" destId="{41B4CB43-72C4-4C3E-A6E3-99279BF27B4F}" srcOrd="0" destOrd="0" presId="urn:microsoft.com/office/officeart/2005/8/layout/vList5"/>
    <dgm:cxn modelId="{09E74FBD-0FB4-4CF2-AC3F-8D91E9E2A0E5}" srcId="{82FF5457-8370-4CB3-A11F-D836F6E2C606}" destId="{CB23F21D-7F3B-48A3-A693-3E6F35B49186}" srcOrd="0" destOrd="0" parTransId="{E16D7091-58CC-4843-A82A-C7D40F03C620}" sibTransId="{F4C240A1-3CB7-4F40-8508-D2AEDC0EDAE2}"/>
    <dgm:cxn modelId="{3B86D3F5-D120-4D9C-8334-74D24594ADC7}" type="presOf" srcId="{CB23F21D-7F3B-48A3-A693-3E6F35B49186}" destId="{5E39ACA5-C541-4A58-9B30-E2927B305354}" srcOrd="0" destOrd="0" presId="urn:microsoft.com/office/officeart/2005/8/layout/vList5"/>
    <dgm:cxn modelId="{84506AFB-8593-476F-9189-EB80A6AFAAF3}" type="presOf" srcId="{29C55FED-13E7-4020-AC32-24747DD15CF5}" destId="{13394FCD-6BC7-488E-95ED-CC54627A9609}" srcOrd="0" destOrd="0" presId="urn:microsoft.com/office/officeart/2005/8/layout/vList5"/>
    <dgm:cxn modelId="{A65090FB-6E9C-450E-B620-79D7CD7BC71D}" srcId="{5D05B52C-F530-4B3F-B676-ECB44A092EA0}" destId="{BEDEED7E-825B-4A9F-A2C8-F10827D06615}" srcOrd="0" destOrd="0" parTransId="{9ED49482-AC4E-45FA-B58B-CE9C169619C6}" sibTransId="{3A968EF2-60DD-4707-BD4B-7E705EC022C7}"/>
    <dgm:cxn modelId="{B5C6538D-BDF9-4FDC-97C5-CCC53E61C83C}" type="presParOf" srcId="{13394FCD-6BC7-488E-95ED-CC54627A9609}" destId="{B7E9DCF4-D5C5-4EB1-9E73-47338271A444}" srcOrd="0" destOrd="0" presId="urn:microsoft.com/office/officeart/2005/8/layout/vList5"/>
    <dgm:cxn modelId="{62C4D464-AA5F-44A6-B62C-DC4972DA0AC2}" type="presParOf" srcId="{B7E9DCF4-D5C5-4EB1-9E73-47338271A444}" destId="{41B4CB43-72C4-4C3E-A6E3-99279BF27B4F}" srcOrd="0" destOrd="0" presId="urn:microsoft.com/office/officeart/2005/8/layout/vList5"/>
    <dgm:cxn modelId="{E0C8E206-80AB-4E1C-AFDB-2D82F6078374}" type="presParOf" srcId="{B7E9DCF4-D5C5-4EB1-9E73-47338271A444}" destId="{9A724F90-B700-48E4-B995-278955F7EDC1}" srcOrd="1" destOrd="0" presId="urn:microsoft.com/office/officeart/2005/8/layout/vList5"/>
    <dgm:cxn modelId="{2A642CD4-881E-44FA-A3B7-DB148A25CCB2}" type="presParOf" srcId="{13394FCD-6BC7-488E-95ED-CC54627A9609}" destId="{69361040-C01F-4D20-AC9A-E711E5B098E9}" srcOrd="1" destOrd="0" presId="urn:microsoft.com/office/officeart/2005/8/layout/vList5"/>
    <dgm:cxn modelId="{DE7ED2F0-7B67-4263-A680-A531F9797C43}" type="presParOf" srcId="{13394FCD-6BC7-488E-95ED-CC54627A9609}" destId="{432AB4B2-2644-4B58-A50F-27CAE04624F3}" srcOrd="2" destOrd="0" presId="urn:microsoft.com/office/officeart/2005/8/layout/vList5"/>
    <dgm:cxn modelId="{90EA0445-1877-4675-B463-A23CC577F45C}" type="presParOf" srcId="{432AB4B2-2644-4B58-A50F-27CAE04624F3}" destId="{41A11479-AA29-4585-A2C3-1D8C2F8AE9D3}" srcOrd="0" destOrd="0" presId="urn:microsoft.com/office/officeart/2005/8/layout/vList5"/>
    <dgm:cxn modelId="{6E164CD7-33E1-46A7-B993-BDC41769AE5C}" type="presParOf" srcId="{432AB4B2-2644-4B58-A50F-27CAE04624F3}" destId="{5E39ACA5-C541-4A58-9B30-E2927B305354}" srcOrd="1" destOrd="0" presId="urn:microsoft.com/office/officeart/2005/8/layout/vList5"/>
    <dgm:cxn modelId="{16C52342-76F7-4AFC-96F3-34EBAF21547A}" type="presParOf" srcId="{13394FCD-6BC7-488E-95ED-CC54627A9609}" destId="{2E21AB30-D9F4-478C-A92A-F7A2629FF01C}" srcOrd="3" destOrd="0" presId="urn:microsoft.com/office/officeart/2005/8/layout/vList5"/>
    <dgm:cxn modelId="{1A4A9AE9-351D-4B06-8C54-AB5752E63F80}" type="presParOf" srcId="{13394FCD-6BC7-488E-95ED-CC54627A9609}" destId="{20D654EE-E92F-4F86-9F7F-DAEC2DD64BF6}" srcOrd="4" destOrd="0" presId="urn:microsoft.com/office/officeart/2005/8/layout/vList5"/>
    <dgm:cxn modelId="{397D5A14-9FA8-4F42-A010-EEE9048E8DF9}" type="presParOf" srcId="{20D654EE-E92F-4F86-9F7F-DAEC2DD64BF6}" destId="{0C71E5E0-A106-4481-B95B-82D91F350F93}" srcOrd="0" destOrd="0" presId="urn:microsoft.com/office/officeart/2005/8/layout/vList5"/>
    <dgm:cxn modelId="{5200670F-0928-4579-8C9A-DAE48FEBCAE8}" type="presParOf" srcId="{20D654EE-E92F-4F86-9F7F-DAEC2DD64BF6}" destId="{8BEE8958-D7B1-48EE-8F96-B55E1D4B1AF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F01359F-8943-495F-A8C6-24F169A557E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EA0740B-F0FF-408D-BECA-41105EAE46C8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hlinkClick xmlns:r="http://schemas.openxmlformats.org/officeDocument/2006/relationships" r:id="rId1"/>
            </a:rPr>
            <a:t>GitHub link</a:t>
          </a:r>
          <a:endParaRPr lang="en-US"/>
        </a:p>
      </dgm:t>
    </dgm:pt>
    <dgm:pt modelId="{43375E1A-FAC6-4DA8-AF63-61C9E3D57F9F}" type="parTrans" cxnId="{C8F47C2F-6371-4E70-8BC1-F40068DC9EDC}">
      <dgm:prSet/>
      <dgm:spPr/>
      <dgm:t>
        <a:bodyPr/>
        <a:lstStyle/>
        <a:p>
          <a:endParaRPr lang="en-US"/>
        </a:p>
      </dgm:t>
    </dgm:pt>
    <dgm:pt modelId="{90B9FBD7-99CB-481B-BBBD-5BC46ED8572C}" type="sibTrans" cxnId="{C8F47C2F-6371-4E70-8BC1-F40068DC9EDC}">
      <dgm:prSet/>
      <dgm:spPr/>
      <dgm:t>
        <a:bodyPr/>
        <a:lstStyle/>
        <a:p>
          <a:endParaRPr lang="en-US"/>
        </a:p>
      </dgm:t>
    </dgm:pt>
    <dgm:pt modelId="{5A3201E0-B2C8-466C-8246-F02B0D6A8DE1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Resources</a:t>
          </a:r>
        </a:p>
      </dgm:t>
    </dgm:pt>
    <dgm:pt modelId="{26770BCF-A1EE-462B-8E98-8B1DFB5F0CEF}" type="parTrans" cxnId="{4881B5B1-5CFA-4DA0-93FF-A4CFAE42E3DF}">
      <dgm:prSet/>
      <dgm:spPr/>
      <dgm:t>
        <a:bodyPr/>
        <a:lstStyle/>
        <a:p>
          <a:endParaRPr lang="en-US"/>
        </a:p>
      </dgm:t>
    </dgm:pt>
    <dgm:pt modelId="{57D4F0EC-45A3-4E62-9891-8FF4DD64FED7}" type="sibTrans" cxnId="{4881B5B1-5CFA-4DA0-93FF-A4CFAE42E3DF}">
      <dgm:prSet/>
      <dgm:spPr/>
      <dgm:t>
        <a:bodyPr/>
        <a:lstStyle/>
        <a:p>
          <a:endParaRPr lang="en-US"/>
        </a:p>
      </dgm:t>
    </dgm:pt>
    <dgm:pt modelId="{CB6AA502-EE83-45AF-9367-85B70D134630}">
      <dgm:prSet phldrT="[Text]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More Resources</a:t>
          </a:r>
        </a:p>
      </dgm:t>
    </dgm:pt>
    <dgm:pt modelId="{66FBA3A9-5A1B-4264-AC11-185494C8202A}" type="parTrans" cxnId="{1AAF1639-79E3-4181-862C-6F61D393764F}">
      <dgm:prSet/>
      <dgm:spPr/>
      <dgm:t>
        <a:bodyPr/>
        <a:lstStyle/>
        <a:p>
          <a:endParaRPr lang="en-US"/>
        </a:p>
      </dgm:t>
    </dgm:pt>
    <dgm:pt modelId="{B1668D55-F311-4A46-994C-6E846DB7D052}" type="sibTrans" cxnId="{1AAF1639-79E3-4181-862C-6F61D393764F}">
      <dgm:prSet/>
      <dgm:spPr/>
      <dgm:t>
        <a:bodyPr/>
        <a:lstStyle/>
        <a:p>
          <a:endParaRPr lang="en-US"/>
        </a:p>
      </dgm:t>
    </dgm:pt>
    <dgm:pt modelId="{ADAB7B96-46A4-4A00-83D4-F1D5B2AF33AD}" type="pres">
      <dgm:prSet presAssocID="{CF01359F-8943-495F-A8C6-24F169A557E0}" presName="root" presStyleCnt="0">
        <dgm:presLayoutVars>
          <dgm:dir/>
          <dgm:resizeHandles val="exact"/>
        </dgm:presLayoutVars>
      </dgm:prSet>
      <dgm:spPr/>
    </dgm:pt>
    <dgm:pt modelId="{4F631A22-7C62-4462-B0A4-2E5E0BD8BBC2}" type="pres">
      <dgm:prSet presAssocID="{7EA0740B-F0FF-408D-BECA-41105EAE46C8}" presName="compNode" presStyleCnt="0"/>
      <dgm:spPr/>
    </dgm:pt>
    <dgm:pt modelId="{BE2FBF78-376B-4BC7-83A8-90C1364D8CD3}" type="pres">
      <dgm:prSet presAssocID="{7EA0740B-F0FF-408D-BECA-41105EAE46C8}" presName="iconBgRect" presStyleLbl="bgShp" presStyleIdx="0" presStyleCnt="3"/>
      <dgm:spPr/>
    </dgm:pt>
    <dgm:pt modelId="{E82263A7-98EC-4578-8E4C-B4C020F6238E}" type="pres">
      <dgm:prSet presAssocID="{7EA0740B-F0FF-408D-BECA-41105EAE46C8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5801CEF-7129-4371-A607-D0E11DE70EB4}" type="pres">
      <dgm:prSet presAssocID="{7EA0740B-F0FF-408D-BECA-41105EAE46C8}" presName="spaceRect" presStyleCnt="0"/>
      <dgm:spPr/>
    </dgm:pt>
    <dgm:pt modelId="{495ED596-1BFE-4771-965E-94F572573001}" type="pres">
      <dgm:prSet presAssocID="{7EA0740B-F0FF-408D-BECA-41105EAE46C8}" presName="textRect" presStyleLbl="revTx" presStyleIdx="0" presStyleCnt="3">
        <dgm:presLayoutVars>
          <dgm:chMax val="1"/>
          <dgm:chPref val="1"/>
        </dgm:presLayoutVars>
      </dgm:prSet>
      <dgm:spPr/>
    </dgm:pt>
    <dgm:pt modelId="{B655C6D5-72BF-43FB-B4FB-0D52F28B91A6}" type="pres">
      <dgm:prSet presAssocID="{90B9FBD7-99CB-481B-BBBD-5BC46ED8572C}" presName="sibTrans" presStyleCnt="0"/>
      <dgm:spPr/>
    </dgm:pt>
    <dgm:pt modelId="{DEF46619-A0B7-4065-860D-084F13BCBC57}" type="pres">
      <dgm:prSet presAssocID="{5A3201E0-B2C8-466C-8246-F02B0D6A8DE1}" presName="compNode" presStyleCnt="0"/>
      <dgm:spPr/>
    </dgm:pt>
    <dgm:pt modelId="{D61C13CB-702B-4915-A76C-F75BABDD5F3E}" type="pres">
      <dgm:prSet presAssocID="{5A3201E0-B2C8-466C-8246-F02B0D6A8DE1}" presName="iconBgRect" presStyleLbl="bgShp" presStyleIdx="1" presStyleCnt="3"/>
      <dgm:spPr/>
    </dgm:pt>
    <dgm:pt modelId="{32BFA965-F339-4E9E-9A27-AEE956DFADBE}" type="pres">
      <dgm:prSet presAssocID="{5A3201E0-B2C8-466C-8246-F02B0D6A8DE1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9BEEB5C-5C2D-443E-92C6-1A6BFD86FF80}" type="pres">
      <dgm:prSet presAssocID="{5A3201E0-B2C8-466C-8246-F02B0D6A8DE1}" presName="spaceRect" presStyleCnt="0"/>
      <dgm:spPr/>
    </dgm:pt>
    <dgm:pt modelId="{66002E5B-15A3-4EB5-B19B-34BC8726B7B7}" type="pres">
      <dgm:prSet presAssocID="{5A3201E0-B2C8-466C-8246-F02B0D6A8DE1}" presName="textRect" presStyleLbl="revTx" presStyleIdx="1" presStyleCnt="3">
        <dgm:presLayoutVars>
          <dgm:chMax val="1"/>
          <dgm:chPref val="1"/>
        </dgm:presLayoutVars>
      </dgm:prSet>
      <dgm:spPr/>
    </dgm:pt>
    <dgm:pt modelId="{2EC29DF8-94EB-4C44-B76D-FD9F5BBA710C}" type="pres">
      <dgm:prSet presAssocID="{57D4F0EC-45A3-4E62-9891-8FF4DD64FED7}" presName="sibTrans" presStyleCnt="0"/>
      <dgm:spPr/>
    </dgm:pt>
    <dgm:pt modelId="{D9236791-045E-4139-8FFE-8F00D40839DC}" type="pres">
      <dgm:prSet presAssocID="{CB6AA502-EE83-45AF-9367-85B70D134630}" presName="compNode" presStyleCnt="0"/>
      <dgm:spPr/>
    </dgm:pt>
    <dgm:pt modelId="{5133DE14-524D-466E-9797-683881B3B3B7}" type="pres">
      <dgm:prSet presAssocID="{CB6AA502-EE83-45AF-9367-85B70D134630}" presName="iconBgRect" presStyleLbl="bgShp" presStyleIdx="2" presStyleCnt="3"/>
      <dgm:spPr/>
    </dgm:pt>
    <dgm:pt modelId="{7CD58BCC-EF16-4BF3-94ED-6C578CA82BEE}" type="pres">
      <dgm:prSet presAssocID="{CB6AA502-EE83-45AF-9367-85B70D134630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49CA12C-A03A-4B95-B518-8E0066A850BE}" type="pres">
      <dgm:prSet presAssocID="{CB6AA502-EE83-45AF-9367-85B70D134630}" presName="spaceRect" presStyleCnt="0"/>
      <dgm:spPr/>
    </dgm:pt>
    <dgm:pt modelId="{102E1B9E-9EB6-4087-B957-A70317FD919D}" type="pres">
      <dgm:prSet presAssocID="{CB6AA502-EE83-45AF-9367-85B70D13463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8F47C2F-6371-4E70-8BC1-F40068DC9EDC}" srcId="{CF01359F-8943-495F-A8C6-24F169A557E0}" destId="{7EA0740B-F0FF-408D-BECA-41105EAE46C8}" srcOrd="0" destOrd="0" parTransId="{43375E1A-FAC6-4DA8-AF63-61C9E3D57F9F}" sibTransId="{90B9FBD7-99CB-481B-BBBD-5BC46ED8572C}"/>
    <dgm:cxn modelId="{1AAF1639-79E3-4181-862C-6F61D393764F}" srcId="{CF01359F-8943-495F-A8C6-24F169A557E0}" destId="{CB6AA502-EE83-45AF-9367-85B70D134630}" srcOrd="2" destOrd="0" parTransId="{66FBA3A9-5A1B-4264-AC11-185494C8202A}" sibTransId="{B1668D55-F311-4A46-994C-6E846DB7D052}"/>
    <dgm:cxn modelId="{E1D8BA63-CBC3-426C-AA95-F2675D9C4956}" type="presOf" srcId="{CB6AA502-EE83-45AF-9367-85B70D134630}" destId="{102E1B9E-9EB6-4087-B957-A70317FD919D}" srcOrd="0" destOrd="0" presId="urn:microsoft.com/office/officeart/2018/5/layout/IconCircleLabelList"/>
    <dgm:cxn modelId="{36E6C948-BB53-4267-BA2C-86ED6E8C0851}" type="presOf" srcId="{CF01359F-8943-495F-A8C6-24F169A557E0}" destId="{ADAB7B96-46A4-4A00-83D4-F1D5B2AF33AD}" srcOrd="0" destOrd="0" presId="urn:microsoft.com/office/officeart/2018/5/layout/IconCircleLabelList"/>
    <dgm:cxn modelId="{E97A968F-5204-4B39-B168-A8DF5B0A830A}" type="presOf" srcId="{5A3201E0-B2C8-466C-8246-F02B0D6A8DE1}" destId="{66002E5B-15A3-4EB5-B19B-34BC8726B7B7}" srcOrd="0" destOrd="0" presId="urn:microsoft.com/office/officeart/2018/5/layout/IconCircleLabelList"/>
    <dgm:cxn modelId="{4881B5B1-5CFA-4DA0-93FF-A4CFAE42E3DF}" srcId="{CF01359F-8943-495F-A8C6-24F169A557E0}" destId="{5A3201E0-B2C8-466C-8246-F02B0D6A8DE1}" srcOrd="1" destOrd="0" parTransId="{26770BCF-A1EE-462B-8E98-8B1DFB5F0CEF}" sibTransId="{57D4F0EC-45A3-4E62-9891-8FF4DD64FED7}"/>
    <dgm:cxn modelId="{BF65FBB8-35F4-4086-BCEE-9BE015EF478C}" type="presOf" srcId="{7EA0740B-F0FF-408D-BECA-41105EAE46C8}" destId="{495ED596-1BFE-4771-965E-94F572573001}" srcOrd="0" destOrd="0" presId="urn:microsoft.com/office/officeart/2018/5/layout/IconCircleLabelList"/>
    <dgm:cxn modelId="{BD020BEB-84C5-4B96-8AE5-9799AC21242C}" type="presParOf" srcId="{ADAB7B96-46A4-4A00-83D4-F1D5B2AF33AD}" destId="{4F631A22-7C62-4462-B0A4-2E5E0BD8BBC2}" srcOrd="0" destOrd="0" presId="urn:microsoft.com/office/officeart/2018/5/layout/IconCircleLabelList"/>
    <dgm:cxn modelId="{6468E375-A3D2-49F9-843D-385BFBDFF47E}" type="presParOf" srcId="{4F631A22-7C62-4462-B0A4-2E5E0BD8BBC2}" destId="{BE2FBF78-376B-4BC7-83A8-90C1364D8CD3}" srcOrd="0" destOrd="0" presId="urn:microsoft.com/office/officeart/2018/5/layout/IconCircleLabelList"/>
    <dgm:cxn modelId="{DD40B278-6ABE-4741-B929-5E8CCC3CFBE0}" type="presParOf" srcId="{4F631A22-7C62-4462-B0A4-2E5E0BD8BBC2}" destId="{E82263A7-98EC-4578-8E4C-B4C020F6238E}" srcOrd="1" destOrd="0" presId="urn:microsoft.com/office/officeart/2018/5/layout/IconCircleLabelList"/>
    <dgm:cxn modelId="{DDBF3730-2447-4257-ADE5-CFECBE06D23F}" type="presParOf" srcId="{4F631A22-7C62-4462-B0A4-2E5E0BD8BBC2}" destId="{05801CEF-7129-4371-A607-D0E11DE70EB4}" srcOrd="2" destOrd="0" presId="urn:microsoft.com/office/officeart/2018/5/layout/IconCircleLabelList"/>
    <dgm:cxn modelId="{060B782A-FBD9-49D7-A6D7-A1F64D37E746}" type="presParOf" srcId="{4F631A22-7C62-4462-B0A4-2E5E0BD8BBC2}" destId="{495ED596-1BFE-4771-965E-94F572573001}" srcOrd="3" destOrd="0" presId="urn:microsoft.com/office/officeart/2018/5/layout/IconCircleLabelList"/>
    <dgm:cxn modelId="{7FEF7B51-0573-4698-BACC-DB7693A287F7}" type="presParOf" srcId="{ADAB7B96-46A4-4A00-83D4-F1D5B2AF33AD}" destId="{B655C6D5-72BF-43FB-B4FB-0D52F28B91A6}" srcOrd="1" destOrd="0" presId="urn:microsoft.com/office/officeart/2018/5/layout/IconCircleLabelList"/>
    <dgm:cxn modelId="{3D00C742-1F46-46BC-BE93-A5E7BFE8810D}" type="presParOf" srcId="{ADAB7B96-46A4-4A00-83D4-F1D5B2AF33AD}" destId="{DEF46619-A0B7-4065-860D-084F13BCBC57}" srcOrd="2" destOrd="0" presId="urn:microsoft.com/office/officeart/2018/5/layout/IconCircleLabelList"/>
    <dgm:cxn modelId="{BED1F44D-FB77-4EC9-BA6E-4BBC1581D7BD}" type="presParOf" srcId="{DEF46619-A0B7-4065-860D-084F13BCBC57}" destId="{D61C13CB-702B-4915-A76C-F75BABDD5F3E}" srcOrd="0" destOrd="0" presId="urn:microsoft.com/office/officeart/2018/5/layout/IconCircleLabelList"/>
    <dgm:cxn modelId="{D18F5BA5-C602-45CE-9580-26272E5208B4}" type="presParOf" srcId="{DEF46619-A0B7-4065-860D-084F13BCBC57}" destId="{32BFA965-F339-4E9E-9A27-AEE956DFADBE}" srcOrd="1" destOrd="0" presId="urn:microsoft.com/office/officeart/2018/5/layout/IconCircleLabelList"/>
    <dgm:cxn modelId="{524A7E04-1DD1-46BF-87B9-0730908E98BF}" type="presParOf" srcId="{DEF46619-A0B7-4065-860D-084F13BCBC57}" destId="{99BEEB5C-5C2D-443E-92C6-1A6BFD86FF80}" srcOrd="2" destOrd="0" presId="urn:microsoft.com/office/officeart/2018/5/layout/IconCircleLabelList"/>
    <dgm:cxn modelId="{A93085BB-D778-46E6-BA90-FB1F3809C36A}" type="presParOf" srcId="{DEF46619-A0B7-4065-860D-084F13BCBC57}" destId="{66002E5B-15A3-4EB5-B19B-34BC8726B7B7}" srcOrd="3" destOrd="0" presId="urn:microsoft.com/office/officeart/2018/5/layout/IconCircleLabelList"/>
    <dgm:cxn modelId="{480347EE-C055-45A2-9375-A2CE3F8ED042}" type="presParOf" srcId="{ADAB7B96-46A4-4A00-83D4-F1D5B2AF33AD}" destId="{2EC29DF8-94EB-4C44-B76D-FD9F5BBA710C}" srcOrd="3" destOrd="0" presId="urn:microsoft.com/office/officeart/2018/5/layout/IconCircleLabelList"/>
    <dgm:cxn modelId="{930DC913-7114-4218-A4C0-6150DD6C962E}" type="presParOf" srcId="{ADAB7B96-46A4-4A00-83D4-F1D5B2AF33AD}" destId="{D9236791-045E-4139-8FFE-8F00D40839DC}" srcOrd="4" destOrd="0" presId="urn:microsoft.com/office/officeart/2018/5/layout/IconCircleLabelList"/>
    <dgm:cxn modelId="{7037F4B4-E46B-41E3-AA69-96E00FB20CDA}" type="presParOf" srcId="{D9236791-045E-4139-8FFE-8F00D40839DC}" destId="{5133DE14-524D-466E-9797-683881B3B3B7}" srcOrd="0" destOrd="0" presId="urn:microsoft.com/office/officeart/2018/5/layout/IconCircleLabelList"/>
    <dgm:cxn modelId="{8C85253B-4A0F-4DE2-B515-25864721E0C2}" type="presParOf" srcId="{D9236791-045E-4139-8FFE-8F00D40839DC}" destId="{7CD58BCC-EF16-4BF3-94ED-6C578CA82BEE}" srcOrd="1" destOrd="0" presId="urn:microsoft.com/office/officeart/2018/5/layout/IconCircleLabelList"/>
    <dgm:cxn modelId="{4F1CF2D8-EADC-4AD4-A9C9-9C2126B66620}" type="presParOf" srcId="{D9236791-045E-4139-8FFE-8F00D40839DC}" destId="{B49CA12C-A03A-4B95-B518-8E0066A850BE}" srcOrd="2" destOrd="0" presId="urn:microsoft.com/office/officeart/2018/5/layout/IconCircleLabelList"/>
    <dgm:cxn modelId="{E359E2BC-8299-4675-AE00-435DAECFFB76}" type="presParOf" srcId="{D9236791-045E-4139-8FFE-8F00D40839DC}" destId="{102E1B9E-9EB6-4087-B957-A70317FD919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98F1D8-97C2-45CB-AE3D-2C2D82C8D797}" type="doc">
      <dgm:prSet loTypeId="urn:microsoft.com/office/officeart/2008/layout/LinedList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25E2E33-FAA5-4818-8144-0A40AC127C11}">
      <dgm:prSet/>
      <dgm:spPr/>
      <dgm:t>
        <a:bodyPr/>
        <a:lstStyle/>
        <a:p>
          <a:r>
            <a:rPr lang="en-US" dirty="0"/>
            <a:t>Active Sales Listings: Track status of properties ,listing dates and prices attached to the properties</a:t>
          </a:r>
        </a:p>
      </dgm:t>
    </dgm:pt>
    <dgm:pt modelId="{0B06EC02-CD17-4B53-857E-6D77B39065EA}" type="parTrans" cxnId="{808EF454-189F-4ED3-BBF6-16861C8450CB}">
      <dgm:prSet/>
      <dgm:spPr/>
      <dgm:t>
        <a:bodyPr/>
        <a:lstStyle/>
        <a:p>
          <a:endParaRPr lang="en-US"/>
        </a:p>
      </dgm:t>
    </dgm:pt>
    <dgm:pt modelId="{22C52C57-EAF9-4ACB-9197-D5108BFE9701}" type="sibTrans" cxnId="{808EF454-189F-4ED3-BBF6-16861C8450CB}">
      <dgm:prSet/>
      <dgm:spPr/>
      <dgm:t>
        <a:bodyPr/>
        <a:lstStyle/>
        <a:p>
          <a:endParaRPr lang="en-US"/>
        </a:p>
      </dgm:t>
    </dgm:pt>
    <dgm:pt modelId="{99441C05-752C-481F-8DBA-2CCF9D4957EA}">
      <dgm:prSet/>
      <dgm:spPr/>
      <dgm:t>
        <a:bodyPr/>
        <a:lstStyle/>
        <a:p>
          <a:r>
            <a:rPr lang="en-US" dirty="0"/>
            <a:t>Active Rental Listings: Provide status report in real-time of properties out for rent.</a:t>
          </a:r>
        </a:p>
      </dgm:t>
    </dgm:pt>
    <dgm:pt modelId="{BB402C72-3F6C-4C7F-AB51-E69904CD35D4}" type="parTrans" cxnId="{898CBBD1-9397-4D5B-BCB7-BBE87088D41E}">
      <dgm:prSet/>
      <dgm:spPr/>
      <dgm:t>
        <a:bodyPr/>
        <a:lstStyle/>
        <a:p>
          <a:endParaRPr lang="en-US"/>
        </a:p>
      </dgm:t>
    </dgm:pt>
    <dgm:pt modelId="{41BD0FD6-6114-4E71-A774-28C1D0BB7DC3}" type="sibTrans" cxnId="{898CBBD1-9397-4D5B-BCB7-BBE87088D41E}">
      <dgm:prSet/>
      <dgm:spPr/>
      <dgm:t>
        <a:bodyPr/>
        <a:lstStyle/>
        <a:p>
          <a:endParaRPr lang="en-US"/>
        </a:p>
      </dgm:t>
    </dgm:pt>
    <dgm:pt modelId="{7DA7ECF4-B730-4B47-9FCF-47B7FD3ABD7A}" type="pres">
      <dgm:prSet presAssocID="{6398F1D8-97C2-45CB-AE3D-2C2D82C8D797}" presName="vert0" presStyleCnt="0">
        <dgm:presLayoutVars>
          <dgm:dir/>
          <dgm:animOne val="branch"/>
          <dgm:animLvl val="lvl"/>
        </dgm:presLayoutVars>
      </dgm:prSet>
      <dgm:spPr/>
    </dgm:pt>
    <dgm:pt modelId="{5427E0B4-4A6E-432B-B175-2B56F068281A}" type="pres">
      <dgm:prSet presAssocID="{225E2E33-FAA5-4818-8144-0A40AC127C11}" presName="thickLine" presStyleLbl="alignNode1" presStyleIdx="0" presStyleCnt="2"/>
      <dgm:spPr/>
    </dgm:pt>
    <dgm:pt modelId="{F8FFC084-11A8-4F68-BD84-E8C1BB57B3F1}" type="pres">
      <dgm:prSet presAssocID="{225E2E33-FAA5-4818-8144-0A40AC127C11}" presName="horz1" presStyleCnt="0"/>
      <dgm:spPr/>
    </dgm:pt>
    <dgm:pt modelId="{B9DAB0BB-56D3-467F-827D-04CE187E6831}" type="pres">
      <dgm:prSet presAssocID="{225E2E33-FAA5-4818-8144-0A40AC127C11}" presName="tx1" presStyleLbl="revTx" presStyleIdx="0" presStyleCnt="2"/>
      <dgm:spPr/>
    </dgm:pt>
    <dgm:pt modelId="{26B900F9-0CEF-4457-BA4C-CC48C299A408}" type="pres">
      <dgm:prSet presAssocID="{225E2E33-FAA5-4818-8144-0A40AC127C11}" presName="vert1" presStyleCnt="0"/>
      <dgm:spPr/>
    </dgm:pt>
    <dgm:pt modelId="{0BFA186C-2FC4-4E79-B30F-CAC158540B9D}" type="pres">
      <dgm:prSet presAssocID="{99441C05-752C-481F-8DBA-2CCF9D4957EA}" presName="thickLine" presStyleLbl="alignNode1" presStyleIdx="1" presStyleCnt="2"/>
      <dgm:spPr/>
    </dgm:pt>
    <dgm:pt modelId="{5B4EE0A5-A129-4EF6-B712-BFC4ED08D5A3}" type="pres">
      <dgm:prSet presAssocID="{99441C05-752C-481F-8DBA-2CCF9D4957EA}" presName="horz1" presStyleCnt="0"/>
      <dgm:spPr/>
    </dgm:pt>
    <dgm:pt modelId="{7396219E-9251-401E-A3F5-2FDBC88DB3E0}" type="pres">
      <dgm:prSet presAssocID="{99441C05-752C-481F-8DBA-2CCF9D4957EA}" presName="tx1" presStyleLbl="revTx" presStyleIdx="1" presStyleCnt="2"/>
      <dgm:spPr/>
    </dgm:pt>
    <dgm:pt modelId="{4D5890E1-3132-4762-BB6B-942042D64C46}" type="pres">
      <dgm:prSet presAssocID="{99441C05-752C-481F-8DBA-2CCF9D4957EA}" presName="vert1" presStyleCnt="0"/>
      <dgm:spPr/>
    </dgm:pt>
  </dgm:ptLst>
  <dgm:cxnLst>
    <dgm:cxn modelId="{49BDD718-B582-4418-AC04-26485EB210C5}" type="presOf" srcId="{99441C05-752C-481F-8DBA-2CCF9D4957EA}" destId="{7396219E-9251-401E-A3F5-2FDBC88DB3E0}" srcOrd="0" destOrd="0" presId="urn:microsoft.com/office/officeart/2008/layout/LinedList"/>
    <dgm:cxn modelId="{DBACFE1A-7A44-4445-B817-0B9DED0B33F4}" type="presOf" srcId="{225E2E33-FAA5-4818-8144-0A40AC127C11}" destId="{B9DAB0BB-56D3-467F-827D-04CE187E6831}" srcOrd="0" destOrd="0" presId="urn:microsoft.com/office/officeart/2008/layout/LinedList"/>
    <dgm:cxn modelId="{808EF454-189F-4ED3-BBF6-16861C8450CB}" srcId="{6398F1D8-97C2-45CB-AE3D-2C2D82C8D797}" destId="{225E2E33-FAA5-4818-8144-0A40AC127C11}" srcOrd="0" destOrd="0" parTransId="{0B06EC02-CD17-4B53-857E-6D77B39065EA}" sibTransId="{22C52C57-EAF9-4ACB-9197-D5108BFE9701}"/>
    <dgm:cxn modelId="{7E747793-EF32-4E6A-BA5D-562DC9CA3A8E}" type="presOf" srcId="{6398F1D8-97C2-45CB-AE3D-2C2D82C8D797}" destId="{7DA7ECF4-B730-4B47-9FCF-47B7FD3ABD7A}" srcOrd="0" destOrd="0" presId="urn:microsoft.com/office/officeart/2008/layout/LinedList"/>
    <dgm:cxn modelId="{898CBBD1-9397-4D5B-BCB7-BBE87088D41E}" srcId="{6398F1D8-97C2-45CB-AE3D-2C2D82C8D797}" destId="{99441C05-752C-481F-8DBA-2CCF9D4957EA}" srcOrd="1" destOrd="0" parTransId="{BB402C72-3F6C-4C7F-AB51-E69904CD35D4}" sibTransId="{41BD0FD6-6114-4E71-A774-28C1D0BB7DC3}"/>
    <dgm:cxn modelId="{57403320-FED5-477B-9100-C7DC49458C81}" type="presParOf" srcId="{7DA7ECF4-B730-4B47-9FCF-47B7FD3ABD7A}" destId="{5427E0B4-4A6E-432B-B175-2B56F068281A}" srcOrd="0" destOrd="0" presId="urn:microsoft.com/office/officeart/2008/layout/LinedList"/>
    <dgm:cxn modelId="{F63C5583-5FBD-4A41-AB18-DBDDFBB17FED}" type="presParOf" srcId="{7DA7ECF4-B730-4B47-9FCF-47B7FD3ABD7A}" destId="{F8FFC084-11A8-4F68-BD84-E8C1BB57B3F1}" srcOrd="1" destOrd="0" presId="urn:microsoft.com/office/officeart/2008/layout/LinedList"/>
    <dgm:cxn modelId="{2DAD53B8-F249-4CD7-B82A-F3232E4B8A4A}" type="presParOf" srcId="{F8FFC084-11A8-4F68-BD84-E8C1BB57B3F1}" destId="{B9DAB0BB-56D3-467F-827D-04CE187E6831}" srcOrd="0" destOrd="0" presId="urn:microsoft.com/office/officeart/2008/layout/LinedList"/>
    <dgm:cxn modelId="{7F3C145C-C229-4B03-B280-5DD27D858257}" type="presParOf" srcId="{F8FFC084-11A8-4F68-BD84-E8C1BB57B3F1}" destId="{26B900F9-0CEF-4457-BA4C-CC48C299A408}" srcOrd="1" destOrd="0" presId="urn:microsoft.com/office/officeart/2008/layout/LinedList"/>
    <dgm:cxn modelId="{04A5E93E-6D06-460C-8E59-0234250ED620}" type="presParOf" srcId="{7DA7ECF4-B730-4B47-9FCF-47B7FD3ABD7A}" destId="{0BFA186C-2FC4-4E79-B30F-CAC158540B9D}" srcOrd="2" destOrd="0" presId="urn:microsoft.com/office/officeart/2008/layout/LinedList"/>
    <dgm:cxn modelId="{0547FE5B-9E47-4527-8544-B5069173FDBA}" type="presParOf" srcId="{7DA7ECF4-B730-4B47-9FCF-47B7FD3ABD7A}" destId="{5B4EE0A5-A129-4EF6-B712-BFC4ED08D5A3}" srcOrd="3" destOrd="0" presId="urn:microsoft.com/office/officeart/2008/layout/LinedList"/>
    <dgm:cxn modelId="{ABAAF07C-468D-4660-BD2F-D2248E86E7E5}" type="presParOf" srcId="{5B4EE0A5-A129-4EF6-B712-BFC4ED08D5A3}" destId="{7396219E-9251-401E-A3F5-2FDBC88DB3E0}" srcOrd="0" destOrd="0" presId="urn:microsoft.com/office/officeart/2008/layout/LinedList"/>
    <dgm:cxn modelId="{477D69ED-67A1-41D8-BEC0-C6137FBDAEA2}" type="presParOf" srcId="{5B4EE0A5-A129-4EF6-B712-BFC4ED08D5A3}" destId="{4D5890E1-3132-4762-BB6B-942042D64C4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B8E64A3-DDD3-4A59-833F-7BEA415A3542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C536773-3504-4554-8B28-0B1DCEE0A84F}">
      <dgm:prSet/>
      <dgm:spPr/>
      <dgm:t>
        <a:bodyPr/>
        <a:lstStyle/>
        <a:p>
          <a:r>
            <a:rPr lang="en-US" dirty="0"/>
            <a:t>Endpoint: </a:t>
          </a:r>
          <a:r>
            <a:rPr lang="en-US" dirty="0" err="1"/>
            <a:t>formatted_address,prices,status</a:t>
          </a:r>
          <a:r>
            <a:rPr lang="en-US" dirty="0"/>
            <a:t>…</a:t>
          </a:r>
        </a:p>
      </dgm:t>
    </dgm:pt>
    <dgm:pt modelId="{92A7E5F0-30AF-42BD-A93F-0B9B2DBD7BD9}" type="parTrans" cxnId="{2BF1BB76-3340-45D9-971C-F9277F0C108D}">
      <dgm:prSet/>
      <dgm:spPr/>
      <dgm:t>
        <a:bodyPr/>
        <a:lstStyle/>
        <a:p>
          <a:endParaRPr lang="en-US"/>
        </a:p>
      </dgm:t>
    </dgm:pt>
    <dgm:pt modelId="{A62899A3-44BC-4502-937A-3E8E635FAB67}" type="sibTrans" cxnId="{2BF1BB76-3340-45D9-971C-F9277F0C108D}">
      <dgm:prSet/>
      <dgm:spPr/>
      <dgm:t>
        <a:bodyPr/>
        <a:lstStyle/>
        <a:p>
          <a:endParaRPr lang="en-US"/>
        </a:p>
      </dgm:t>
    </dgm:pt>
    <dgm:pt modelId="{7112C7FD-0A54-4D98-ABF6-EA9A6FA99C0F}">
      <dgm:prSet/>
      <dgm:spPr/>
      <dgm:t>
        <a:bodyPr/>
        <a:lstStyle/>
        <a:p>
          <a:r>
            <a:rPr lang="en-US" dirty="0"/>
            <a:t>Data fields: symbol, name, </a:t>
          </a:r>
          <a:r>
            <a:rPr lang="en-US" dirty="0" err="1"/>
            <a:t>current_price</a:t>
          </a:r>
          <a:r>
            <a:rPr lang="en-US" dirty="0"/>
            <a:t>, </a:t>
          </a:r>
          <a:r>
            <a:rPr lang="en-US" dirty="0" err="1"/>
            <a:t>market_cap</a:t>
          </a:r>
          <a:r>
            <a:rPr lang="en-US" dirty="0"/>
            <a:t>, </a:t>
          </a:r>
          <a:r>
            <a:rPr lang="en-US" dirty="0" err="1"/>
            <a:t>total_volume</a:t>
          </a:r>
          <a:r>
            <a:rPr lang="en-US" dirty="0"/>
            <a:t>, etc.</a:t>
          </a:r>
        </a:p>
      </dgm:t>
    </dgm:pt>
    <dgm:pt modelId="{41673C2B-14AF-42A9-A2DF-67EB0C921CB9}" type="parTrans" cxnId="{0411E6C3-B879-4FE1-B0E3-20BEC7093A72}">
      <dgm:prSet/>
      <dgm:spPr/>
      <dgm:t>
        <a:bodyPr/>
        <a:lstStyle/>
        <a:p>
          <a:endParaRPr lang="en-US"/>
        </a:p>
      </dgm:t>
    </dgm:pt>
    <dgm:pt modelId="{7693C600-03D6-4606-8278-DF8E025B8509}" type="sibTrans" cxnId="{0411E6C3-B879-4FE1-B0E3-20BEC7093A72}">
      <dgm:prSet/>
      <dgm:spPr/>
      <dgm:t>
        <a:bodyPr/>
        <a:lstStyle/>
        <a:p>
          <a:endParaRPr lang="en-US"/>
        </a:p>
      </dgm:t>
    </dgm:pt>
    <dgm:pt modelId="{1DAFEED5-B46B-419A-92DD-F8BE0E37FB06}">
      <dgm:prSet/>
      <dgm:spPr/>
      <dgm:t>
        <a:bodyPr/>
        <a:lstStyle/>
        <a:p>
          <a:r>
            <a:rPr lang="en-US" dirty="0"/>
            <a:t>Frequency: Daily ingestion of data from the API </a:t>
          </a:r>
        </a:p>
      </dgm:t>
    </dgm:pt>
    <dgm:pt modelId="{1DEB4DC3-A108-4B95-9261-8F5BD36729B8}" type="parTrans" cxnId="{7B9C9580-0211-4420-BF69-6470F23241A3}">
      <dgm:prSet/>
      <dgm:spPr/>
      <dgm:t>
        <a:bodyPr/>
        <a:lstStyle/>
        <a:p>
          <a:endParaRPr lang="en-US"/>
        </a:p>
      </dgm:t>
    </dgm:pt>
    <dgm:pt modelId="{6E5235CD-5824-4D15-B13A-CCBEFA3CDE69}" type="sibTrans" cxnId="{7B9C9580-0211-4420-BF69-6470F23241A3}">
      <dgm:prSet/>
      <dgm:spPr/>
      <dgm:t>
        <a:bodyPr/>
        <a:lstStyle/>
        <a:p>
          <a:endParaRPr lang="en-US"/>
        </a:p>
      </dgm:t>
    </dgm:pt>
    <dgm:pt modelId="{95FD6ADF-913B-49A8-83B6-DF3A964278D1}">
      <dgm:prSet/>
      <dgm:spPr/>
      <dgm:t>
        <a:bodyPr/>
        <a:lstStyle/>
        <a:p>
          <a:r>
            <a:rPr lang="en-US"/>
            <a:t>Output: JSON to Bronze layer</a:t>
          </a:r>
        </a:p>
      </dgm:t>
    </dgm:pt>
    <dgm:pt modelId="{6CAE464B-B359-4E16-9CAA-2986A5D1AA88}" type="parTrans" cxnId="{79ACD8C3-8486-4FB9-8DDD-4A1E645C2B21}">
      <dgm:prSet/>
      <dgm:spPr/>
      <dgm:t>
        <a:bodyPr/>
        <a:lstStyle/>
        <a:p>
          <a:endParaRPr lang="en-US"/>
        </a:p>
      </dgm:t>
    </dgm:pt>
    <dgm:pt modelId="{D88BC3F0-C1F6-43F5-803B-0DDF42E789E0}" type="sibTrans" cxnId="{79ACD8C3-8486-4FB9-8DDD-4A1E645C2B21}">
      <dgm:prSet/>
      <dgm:spPr/>
      <dgm:t>
        <a:bodyPr/>
        <a:lstStyle/>
        <a:p>
          <a:endParaRPr lang="en-US"/>
        </a:p>
      </dgm:t>
    </dgm:pt>
    <dgm:pt modelId="{6F34D508-68E8-4334-AB95-99F937B266CB}" type="pres">
      <dgm:prSet presAssocID="{EB8E64A3-DDD3-4A59-833F-7BEA415A3542}" presName="linear" presStyleCnt="0">
        <dgm:presLayoutVars>
          <dgm:animLvl val="lvl"/>
          <dgm:resizeHandles val="exact"/>
        </dgm:presLayoutVars>
      </dgm:prSet>
      <dgm:spPr/>
    </dgm:pt>
    <dgm:pt modelId="{7ABEDC43-9D9A-4B67-8A76-D4C8F66B6164}" type="pres">
      <dgm:prSet presAssocID="{4C536773-3504-4554-8B28-0B1DCEE0A84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2D14CD0-A2E3-4BAE-BA38-26A9411684C8}" type="pres">
      <dgm:prSet presAssocID="{A62899A3-44BC-4502-937A-3E8E635FAB67}" presName="spacer" presStyleCnt="0"/>
      <dgm:spPr/>
    </dgm:pt>
    <dgm:pt modelId="{96799354-C1FF-4ED0-B00D-EBDFECD18196}" type="pres">
      <dgm:prSet presAssocID="{7112C7FD-0A54-4D98-ABF6-EA9A6FA99C0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10E3C43-AE68-481C-90F3-2C330B8660C1}" type="pres">
      <dgm:prSet presAssocID="{7693C600-03D6-4606-8278-DF8E025B8509}" presName="spacer" presStyleCnt="0"/>
      <dgm:spPr/>
    </dgm:pt>
    <dgm:pt modelId="{066A9E66-12F7-4D76-A488-F62AEC0F16B0}" type="pres">
      <dgm:prSet presAssocID="{1DAFEED5-B46B-419A-92DD-F8BE0E37FB0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404604B-A1E0-4CAC-9F4E-CA8A9A1CE431}" type="pres">
      <dgm:prSet presAssocID="{6E5235CD-5824-4D15-B13A-CCBEFA3CDE69}" presName="spacer" presStyleCnt="0"/>
      <dgm:spPr/>
    </dgm:pt>
    <dgm:pt modelId="{F2B392EE-689B-4E26-A18C-DDDC5BE2873E}" type="pres">
      <dgm:prSet presAssocID="{95FD6ADF-913B-49A8-83B6-DF3A964278D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5796603-CE97-4B93-9E49-9BD999C97519}" type="presOf" srcId="{95FD6ADF-913B-49A8-83B6-DF3A964278D1}" destId="{F2B392EE-689B-4E26-A18C-DDDC5BE2873E}" srcOrd="0" destOrd="0" presId="urn:microsoft.com/office/officeart/2005/8/layout/vList2"/>
    <dgm:cxn modelId="{2BF1BB76-3340-45D9-971C-F9277F0C108D}" srcId="{EB8E64A3-DDD3-4A59-833F-7BEA415A3542}" destId="{4C536773-3504-4554-8B28-0B1DCEE0A84F}" srcOrd="0" destOrd="0" parTransId="{92A7E5F0-30AF-42BD-A93F-0B9B2DBD7BD9}" sibTransId="{A62899A3-44BC-4502-937A-3E8E635FAB67}"/>
    <dgm:cxn modelId="{7B9C9580-0211-4420-BF69-6470F23241A3}" srcId="{EB8E64A3-DDD3-4A59-833F-7BEA415A3542}" destId="{1DAFEED5-B46B-419A-92DD-F8BE0E37FB06}" srcOrd="2" destOrd="0" parTransId="{1DEB4DC3-A108-4B95-9261-8F5BD36729B8}" sibTransId="{6E5235CD-5824-4D15-B13A-CCBEFA3CDE69}"/>
    <dgm:cxn modelId="{970EFE9A-0CFE-47BC-A328-6AD29C9D326B}" type="presOf" srcId="{7112C7FD-0A54-4D98-ABF6-EA9A6FA99C0F}" destId="{96799354-C1FF-4ED0-B00D-EBDFECD18196}" srcOrd="0" destOrd="0" presId="urn:microsoft.com/office/officeart/2005/8/layout/vList2"/>
    <dgm:cxn modelId="{8E0893B3-A108-4F43-889A-C0B4E8CB9F24}" type="presOf" srcId="{4C536773-3504-4554-8B28-0B1DCEE0A84F}" destId="{7ABEDC43-9D9A-4B67-8A76-D4C8F66B6164}" srcOrd="0" destOrd="0" presId="urn:microsoft.com/office/officeart/2005/8/layout/vList2"/>
    <dgm:cxn modelId="{79ACD8C3-8486-4FB9-8DDD-4A1E645C2B21}" srcId="{EB8E64A3-DDD3-4A59-833F-7BEA415A3542}" destId="{95FD6ADF-913B-49A8-83B6-DF3A964278D1}" srcOrd="3" destOrd="0" parTransId="{6CAE464B-B359-4E16-9CAA-2986A5D1AA88}" sibTransId="{D88BC3F0-C1F6-43F5-803B-0DDF42E789E0}"/>
    <dgm:cxn modelId="{0411E6C3-B879-4FE1-B0E3-20BEC7093A72}" srcId="{EB8E64A3-DDD3-4A59-833F-7BEA415A3542}" destId="{7112C7FD-0A54-4D98-ABF6-EA9A6FA99C0F}" srcOrd="1" destOrd="0" parTransId="{41673C2B-14AF-42A9-A2DF-67EB0C921CB9}" sibTransId="{7693C600-03D6-4606-8278-DF8E025B8509}"/>
    <dgm:cxn modelId="{81D8B8CA-33CC-469B-B236-6823CCA44C0F}" type="presOf" srcId="{1DAFEED5-B46B-419A-92DD-F8BE0E37FB06}" destId="{066A9E66-12F7-4D76-A488-F62AEC0F16B0}" srcOrd="0" destOrd="0" presId="urn:microsoft.com/office/officeart/2005/8/layout/vList2"/>
    <dgm:cxn modelId="{D8FF34EF-9621-472E-B5F7-6E2311A98D72}" type="presOf" srcId="{EB8E64A3-DDD3-4A59-833F-7BEA415A3542}" destId="{6F34D508-68E8-4334-AB95-99F937B266CB}" srcOrd="0" destOrd="0" presId="urn:microsoft.com/office/officeart/2005/8/layout/vList2"/>
    <dgm:cxn modelId="{81C83122-CF76-4AAF-8E4D-804965C2D452}" type="presParOf" srcId="{6F34D508-68E8-4334-AB95-99F937B266CB}" destId="{7ABEDC43-9D9A-4B67-8A76-D4C8F66B6164}" srcOrd="0" destOrd="0" presId="urn:microsoft.com/office/officeart/2005/8/layout/vList2"/>
    <dgm:cxn modelId="{609B0E38-3BA2-44E5-B3CC-3768A22E6804}" type="presParOf" srcId="{6F34D508-68E8-4334-AB95-99F937B266CB}" destId="{62D14CD0-A2E3-4BAE-BA38-26A9411684C8}" srcOrd="1" destOrd="0" presId="urn:microsoft.com/office/officeart/2005/8/layout/vList2"/>
    <dgm:cxn modelId="{0A665BF5-F3F1-461F-801C-E2BF363D8682}" type="presParOf" srcId="{6F34D508-68E8-4334-AB95-99F937B266CB}" destId="{96799354-C1FF-4ED0-B00D-EBDFECD18196}" srcOrd="2" destOrd="0" presId="urn:microsoft.com/office/officeart/2005/8/layout/vList2"/>
    <dgm:cxn modelId="{DAB03985-EC69-4F0C-A763-D0A444316F45}" type="presParOf" srcId="{6F34D508-68E8-4334-AB95-99F937B266CB}" destId="{010E3C43-AE68-481C-90F3-2C330B8660C1}" srcOrd="3" destOrd="0" presId="urn:microsoft.com/office/officeart/2005/8/layout/vList2"/>
    <dgm:cxn modelId="{09ACFCAF-E83C-4F3B-85B5-64CDBA6B6435}" type="presParOf" srcId="{6F34D508-68E8-4334-AB95-99F937B266CB}" destId="{066A9E66-12F7-4D76-A488-F62AEC0F16B0}" srcOrd="4" destOrd="0" presId="urn:microsoft.com/office/officeart/2005/8/layout/vList2"/>
    <dgm:cxn modelId="{C6FF75CD-A9E0-4877-9E52-FB7C2F776F07}" type="presParOf" srcId="{6F34D508-68E8-4334-AB95-99F937B266CB}" destId="{E404604B-A1E0-4CAC-9F4E-CA8A9A1CE431}" srcOrd="5" destOrd="0" presId="urn:microsoft.com/office/officeart/2005/8/layout/vList2"/>
    <dgm:cxn modelId="{8A212861-EECC-4CA7-9128-1F35A672C432}" type="presParOf" srcId="{6F34D508-68E8-4334-AB95-99F937B266CB}" destId="{F2B392EE-689B-4E26-A18C-DDDC5BE2873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9442C8-A735-49B0-B894-B4DFB43A8F6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6F00C0-87DA-43BE-806B-DA114777A1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Bronze: Raw JSON from API</a:t>
          </a:r>
        </a:p>
      </dgm:t>
    </dgm:pt>
    <dgm:pt modelId="{CC06F82A-2BF8-4731-81B9-F76FF3E0D15A}" type="parTrans" cxnId="{CD9792AE-B97A-4E76-AF14-89F00CC84215}">
      <dgm:prSet/>
      <dgm:spPr/>
      <dgm:t>
        <a:bodyPr/>
        <a:lstStyle/>
        <a:p>
          <a:endParaRPr lang="en-US"/>
        </a:p>
      </dgm:t>
    </dgm:pt>
    <dgm:pt modelId="{6A6AD455-9973-40F2-94EF-0E4E13A4A51E}" type="sibTrans" cxnId="{CD9792AE-B97A-4E76-AF14-89F00CC84215}">
      <dgm:prSet/>
      <dgm:spPr/>
      <dgm:t>
        <a:bodyPr/>
        <a:lstStyle/>
        <a:p>
          <a:endParaRPr lang="en-US"/>
        </a:p>
      </dgm:t>
    </dgm:pt>
    <dgm:pt modelId="{F25E6D4E-5D2D-4395-B442-3BECCFC0ED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Silver: Cleaned and structured data (Parquet format)</a:t>
          </a:r>
        </a:p>
      </dgm:t>
    </dgm:pt>
    <dgm:pt modelId="{56CA60D5-D27A-4D24-94D4-8B4CE0D162DF}" type="parTrans" cxnId="{498439E7-0E37-40A9-B635-8984C3A556F0}">
      <dgm:prSet/>
      <dgm:spPr/>
      <dgm:t>
        <a:bodyPr/>
        <a:lstStyle/>
        <a:p>
          <a:endParaRPr lang="en-US"/>
        </a:p>
      </dgm:t>
    </dgm:pt>
    <dgm:pt modelId="{4AA90193-A00D-464D-B56B-E7A7125E9038}" type="sibTrans" cxnId="{498439E7-0E37-40A9-B635-8984C3A556F0}">
      <dgm:prSet/>
      <dgm:spPr/>
      <dgm:t>
        <a:bodyPr/>
        <a:lstStyle/>
        <a:p>
          <a:endParaRPr lang="en-US"/>
        </a:p>
      </dgm:t>
    </dgm:pt>
    <dgm:pt modelId="{38F8CCBA-878E-469A-B6ED-5EE041C4F0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Gold: Aggregated insights for dashboards and tools (Delta format)</a:t>
          </a:r>
        </a:p>
      </dgm:t>
    </dgm:pt>
    <dgm:pt modelId="{E3975363-2F5B-4842-A700-76598F7505EA}" type="parTrans" cxnId="{948B40CA-8137-471A-AFE6-C6FE4B075BB6}">
      <dgm:prSet/>
      <dgm:spPr/>
      <dgm:t>
        <a:bodyPr/>
        <a:lstStyle/>
        <a:p>
          <a:endParaRPr lang="en-US"/>
        </a:p>
      </dgm:t>
    </dgm:pt>
    <dgm:pt modelId="{1848C4C0-219D-4416-83A9-8A543368FB12}" type="sibTrans" cxnId="{948B40CA-8137-471A-AFE6-C6FE4B075BB6}">
      <dgm:prSet/>
      <dgm:spPr/>
      <dgm:t>
        <a:bodyPr/>
        <a:lstStyle/>
        <a:p>
          <a:endParaRPr lang="en-US"/>
        </a:p>
      </dgm:t>
    </dgm:pt>
    <dgm:pt modelId="{75736FC6-44EB-4913-951D-16E9FF8ACF83}" type="pres">
      <dgm:prSet presAssocID="{559442C8-A735-49B0-B894-B4DFB43A8F6A}" presName="root" presStyleCnt="0">
        <dgm:presLayoutVars>
          <dgm:dir/>
          <dgm:resizeHandles val="exact"/>
        </dgm:presLayoutVars>
      </dgm:prSet>
      <dgm:spPr/>
    </dgm:pt>
    <dgm:pt modelId="{0FEF4EDC-37B2-40FE-BFD7-DC391F97A98A}" type="pres">
      <dgm:prSet presAssocID="{B46F00C0-87DA-43BE-806B-DA114777A107}" presName="compNode" presStyleCnt="0"/>
      <dgm:spPr/>
    </dgm:pt>
    <dgm:pt modelId="{D9F3FA64-677F-4A5F-BAD6-71C094EA9A4C}" type="pres">
      <dgm:prSet presAssocID="{B46F00C0-87DA-43BE-806B-DA114777A107}" presName="bgRect" presStyleLbl="bgShp" presStyleIdx="0" presStyleCnt="3"/>
      <dgm:spPr/>
    </dgm:pt>
    <dgm:pt modelId="{2B42DA9A-59BE-41CF-A2C3-1375EA8B64D7}" type="pres">
      <dgm:prSet presAssocID="{B46F00C0-87DA-43BE-806B-DA114777A10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97A3686-27CD-4863-B982-873C7F580B60}" type="pres">
      <dgm:prSet presAssocID="{B46F00C0-87DA-43BE-806B-DA114777A107}" presName="spaceRect" presStyleCnt="0"/>
      <dgm:spPr/>
    </dgm:pt>
    <dgm:pt modelId="{ED1FCA62-A6BB-4E90-AA1F-5A1017EF252A}" type="pres">
      <dgm:prSet presAssocID="{B46F00C0-87DA-43BE-806B-DA114777A107}" presName="parTx" presStyleLbl="revTx" presStyleIdx="0" presStyleCnt="3">
        <dgm:presLayoutVars>
          <dgm:chMax val="0"/>
          <dgm:chPref val="0"/>
        </dgm:presLayoutVars>
      </dgm:prSet>
      <dgm:spPr/>
    </dgm:pt>
    <dgm:pt modelId="{9A88E3E6-8198-4EC7-B6C2-396EE6B1A5CE}" type="pres">
      <dgm:prSet presAssocID="{6A6AD455-9973-40F2-94EF-0E4E13A4A51E}" presName="sibTrans" presStyleCnt="0"/>
      <dgm:spPr/>
    </dgm:pt>
    <dgm:pt modelId="{BA68104C-BB05-48D0-8F0C-FED666346A1D}" type="pres">
      <dgm:prSet presAssocID="{F25E6D4E-5D2D-4395-B442-3BECCFC0EDBC}" presName="compNode" presStyleCnt="0"/>
      <dgm:spPr/>
    </dgm:pt>
    <dgm:pt modelId="{5E57215B-6D6B-4545-88FC-E3E1FDB0500F}" type="pres">
      <dgm:prSet presAssocID="{F25E6D4E-5D2D-4395-B442-3BECCFC0EDBC}" presName="bgRect" presStyleLbl="bgShp" presStyleIdx="1" presStyleCnt="3"/>
      <dgm:spPr/>
    </dgm:pt>
    <dgm:pt modelId="{36ECC801-7B4A-40EC-BCDB-E85DB2013996}" type="pres">
      <dgm:prSet presAssocID="{F25E6D4E-5D2D-4395-B442-3BECCFC0ED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3BCA926-7A5D-409B-BC02-3749B006D413}" type="pres">
      <dgm:prSet presAssocID="{F25E6D4E-5D2D-4395-B442-3BECCFC0EDBC}" presName="spaceRect" presStyleCnt="0"/>
      <dgm:spPr/>
    </dgm:pt>
    <dgm:pt modelId="{51AF9F8D-1FFE-445F-A934-1C73A25461C8}" type="pres">
      <dgm:prSet presAssocID="{F25E6D4E-5D2D-4395-B442-3BECCFC0EDBC}" presName="parTx" presStyleLbl="revTx" presStyleIdx="1" presStyleCnt="3">
        <dgm:presLayoutVars>
          <dgm:chMax val="0"/>
          <dgm:chPref val="0"/>
        </dgm:presLayoutVars>
      </dgm:prSet>
      <dgm:spPr/>
    </dgm:pt>
    <dgm:pt modelId="{E980CE0B-A050-4471-A1F7-C39056168C1C}" type="pres">
      <dgm:prSet presAssocID="{4AA90193-A00D-464D-B56B-E7A7125E9038}" presName="sibTrans" presStyleCnt="0"/>
      <dgm:spPr/>
    </dgm:pt>
    <dgm:pt modelId="{AE82519A-ECB2-426F-ABF1-A81578E33072}" type="pres">
      <dgm:prSet presAssocID="{38F8CCBA-878E-469A-B6ED-5EE041C4F098}" presName="compNode" presStyleCnt="0"/>
      <dgm:spPr/>
    </dgm:pt>
    <dgm:pt modelId="{3409ED5C-E78F-4EA5-8A58-09A2BE18E2AE}" type="pres">
      <dgm:prSet presAssocID="{38F8CCBA-878E-469A-B6ED-5EE041C4F098}" presName="bgRect" presStyleLbl="bgShp" presStyleIdx="2" presStyleCnt="3"/>
      <dgm:spPr/>
    </dgm:pt>
    <dgm:pt modelId="{A9DD2E18-9DF3-41D4-97C2-255BD82F7150}" type="pres">
      <dgm:prSet presAssocID="{38F8CCBA-878E-469A-B6ED-5EE041C4F09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d bars"/>
        </a:ext>
      </dgm:extLst>
    </dgm:pt>
    <dgm:pt modelId="{EB20CFA6-E219-4CC7-B68D-3CF1A9B5A674}" type="pres">
      <dgm:prSet presAssocID="{38F8CCBA-878E-469A-B6ED-5EE041C4F098}" presName="spaceRect" presStyleCnt="0"/>
      <dgm:spPr/>
    </dgm:pt>
    <dgm:pt modelId="{1C065D1C-AD9A-4D46-832C-A5DCB904ACF1}" type="pres">
      <dgm:prSet presAssocID="{38F8CCBA-878E-469A-B6ED-5EE041C4F09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9FF552D-13E5-4AF6-A5C6-505FBA1E4263}" type="presOf" srcId="{38F8CCBA-878E-469A-B6ED-5EE041C4F098}" destId="{1C065D1C-AD9A-4D46-832C-A5DCB904ACF1}" srcOrd="0" destOrd="0" presId="urn:microsoft.com/office/officeart/2018/2/layout/IconVerticalSolidList"/>
    <dgm:cxn modelId="{CD9792AE-B97A-4E76-AF14-89F00CC84215}" srcId="{559442C8-A735-49B0-B894-B4DFB43A8F6A}" destId="{B46F00C0-87DA-43BE-806B-DA114777A107}" srcOrd="0" destOrd="0" parTransId="{CC06F82A-2BF8-4731-81B9-F76FF3E0D15A}" sibTransId="{6A6AD455-9973-40F2-94EF-0E4E13A4A51E}"/>
    <dgm:cxn modelId="{0F6480C4-A170-40A4-8E6F-77376EB48866}" type="presOf" srcId="{B46F00C0-87DA-43BE-806B-DA114777A107}" destId="{ED1FCA62-A6BB-4E90-AA1F-5A1017EF252A}" srcOrd="0" destOrd="0" presId="urn:microsoft.com/office/officeart/2018/2/layout/IconVerticalSolidList"/>
    <dgm:cxn modelId="{948B40CA-8137-471A-AFE6-C6FE4B075BB6}" srcId="{559442C8-A735-49B0-B894-B4DFB43A8F6A}" destId="{38F8CCBA-878E-469A-B6ED-5EE041C4F098}" srcOrd="2" destOrd="0" parTransId="{E3975363-2F5B-4842-A700-76598F7505EA}" sibTransId="{1848C4C0-219D-4416-83A9-8A543368FB12}"/>
    <dgm:cxn modelId="{F8050ACB-24D1-4043-B119-4FB5F19FA24F}" type="presOf" srcId="{F25E6D4E-5D2D-4395-B442-3BECCFC0EDBC}" destId="{51AF9F8D-1FFE-445F-A934-1C73A25461C8}" srcOrd="0" destOrd="0" presId="urn:microsoft.com/office/officeart/2018/2/layout/IconVerticalSolidList"/>
    <dgm:cxn modelId="{3005E7D0-8C65-4767-AF18-12218EAD8964}" type="presOf" srcId="{559442C8-A735-49B0-B894-B4DFB43A8F6A}" destId="{75736FC6-44EB-4913-951D-16E9FF8ACF83}" srcOrd="0" destOrd="0" presId="urn:microsoft.com/office/officeart/2018/2/layout/IconVerticalSolidList"/>
    <dgm:cxn modelId="{498439E7-0E37-40A9-B635-8984C3A556F0}" srcId="{559442C8-A735-49B0-B894-B4DFB43A8F6A}" destId="{F25E6D4E-5D2D-4395-B442-3BECCFC0EDBC}" srcOrd="1" destOrd="0" parTransId="{56CA60D5-D27A-4D24-94D4-8B4CE0D162DF}" sibTransId="{4AA90193-A00D-464D-B56B-E7A7125E9038}"/>
    <dgm:cxn modelId="{99C48DE3-C3F5-4404-8966-37359325F2AF}" type="presParOf" srcId="{75736FC6-44EB-4913-951D-16E9FF8ACF83}" destId="{0FEF4EDC-37B2-40FE-BFD7-DC391F97A98A}" srcOrd="0" destOrd="0" presId="urn:microsoft.com/office/officeart/2018/2/layout/IconVerticalSolidList"/>
    <dgm:cxn modelId="{0066FE75-B2E3-460F-8948-D2F3534F64E1}" type="presParOf" srcId="{0FEF4EDC-37B2-40FE-BFD7-DC391F97A98A}" destId="{D9F3FA64-677F-4A5F-BAD6-71C094EA9A4C}" srcOrd="0" destOrd="0" presId="urn:microsoft.com/office/officeart/2018/2/layout/IconVerticalSolidList"/>
    <dgm:cxn modelId="{4DAAFDEF-7443-4930-97D0-400D0AB09789}" type="presParOf" srcId="{0FEF4EDC-37B2-40FE-BFD7-DC391F97A98A}" destId="{2B42DA9A-59BE-41CF-A2C3-1375EA8B64D7}" srcOrd="1" destOrd="0" presId="urn:microsoft.com/office/officeart/2018/2/layout/IconVerticalSolidList"/>
    <dgm:cxn modelId="{7404085C-BCFC-4282-9A14-04BE42D010EE}" type="presParOf" srcId="{0FEF4EDC-37B2-40FE-BFD7-DC391F97A98A}" destId="{797A3686-27CD-4863-B982-873C7F580B60}" srcOrd="2" destOrd="0" presId="urn:microsoft.com/office/officeart/2018/2/layout/IconVerticalSolidList"/>
    <dgm:cxn modelId="{FBEDEC31-64A2-408B-A3CB-6CE525099CEE}" type="presParOf" srcId="{0FEF4EDC-37B2-40FE-BFD7-DC391F97A98A}" destId="{ED1FCA62-A6BB-4E90-AA1F-5A1017EF252A}" srcOrd="3" destOrd="0" presId="urn:microsoft.com/office/officeart/2018/2/layout/IconVerticalSolidList"/>
    <dgm:cxn modelId="{2A8CCCF2-DE96-41DA-BAC8-C4E111CDA63F}" type="presParOf" srcId="{75736FC6-44EB-4913-951D-16E9FF8ACF83}" destId="{9A88E3E6-8198-4EC7-B6C2-396EE6B1A5CE}" srcOrd="1" destOrd="0" presId="urn:microsoft.com/office/officeart/2018/2/layout/IconVerticalSolidList"/>
    <dgm:cxn modelId="{7E6C73E7-A101-4498-A06B-B3C9F2590568}" type="presParOf" srcId="{75736FC6-44EB-4913-951D-16E9FF8ACF83}" destId="{BA68104C-BB05-48D0-8F0C-FED666346A1D}" srcOrd="2" destOrd="0" presId="urn:microsoft.com/office/officeart/2018/2/layout/IconVerticalSolidList"/>
    <dgm:cxn modelId="{CFE1A95F-269F-43BE-858F-A4BD31AEC8A7}" type="presParOf" srcId="{BA68104C-BB05-48D0-8F0C-FED666346A1D}" destId="{5E57215B-6D6B-4545-88FC-E3E1FDB0500F}" srcOrd="0" destOrd="0" presId="urn:microsoft.com/office/officeart/2018/2/layout/IconVerticalSolidList"/>
    <dgm:cxn modelId="{73FE695E-7DED-4573-9FE4-BA35928D4101}" type="presParOf" srcId="{BA68104C-BB05-48D0-8F0C-FED666346A1D}" destId="{36ECC801-7B4A-40EC-BCDB-E85DB2013996}" srcOrd="1" destOrd="0" presId="urn:microsoft.com/office/officeart/2018/2/layout/IconVerticalSolidList"/>
    <dgm:cxn modelId="{C07FBF3D-19D1-4E7D-BAD4-1F83C14441FE}" type="presParOf" srcId="{BA68104C-BB05-48D0-8F0C-FED666346A1D}" destId="{F3BCA926-7A5D-409B-BC02-3749B006D413}" srcOrd="2" destOrd="0" presId="urn:microsoft.com/office/officeart/2018/2/layout/IconVerticalSolidList"/>
    <dgm:cxn modelId="{FA9831DE-67D3-4B94-B061-399E14934F81}" type="presParOf" srcId="{BA68104C-BB05-48D0-8F0C-FED666346A1D}" destId="{51AF9F8D-1FFE-445F-A934-1C73A25461C8}" srcOrd="3" destOrd="0" presId="urn:microsoft.com/office/officeart/2018/2/layout/IconVerticalSolidList"/>
    <dgm:cxn modelId="{920F17CC-D1CB-4995-93F7-59447BF6B332}" type="presParOf" srcId="{75736FC6-44EB-4913-951D-16E9FF8ACF83}" destId="{E980CE0B-A050-4471-A1F7-C39056168C1C}" srcOrd="3" destOrd="0" presId="urn:microsoft.com/office/officeart/2018/2/layout/IconVerticalSolidList"/>
    <dgm:cxn modelId="{B230AA9B-CA34-47E6-96B2-04D4DE5A3398}" type="presParOf" srcId="{75736FC6-44EB-4913-951D-16E9FF8ACF83}" destId="{AE82519A-ECB2-426F-ABF1-A81578E33072}" srcOrd="4" destOrd="0" presId="urn:microsoft.com/office/officeart/2018/2/layout/IconVerticalSolidList"/>
    <dgm:cxn modelId="{AB9A56F2-1ABE-402A-B9C9-F273AA48889D}" type="presParOf" srcId="{AE82519A-ECB2-426F-ABF1-A81578E33072}" destId="{3409ED5C-E78F-4EA5-8A58-09A2BE18E2AE}" srcOrd="0" destOrd="0" presId="urn:microsoft.com/office/officeart/2018/2/layout/IconVerticalSolidList"/>
    <dgm:cxn modelId="{78BAEAB3-7726-44EB-80D2-871FCB64BAD8}" type="presParOf" srcId="{AE82519A-ECB2-426F-ABF1-A81578E33072}" destId="{A9DD2E18-9DF3-41D4-97C2-255BD82F7150}" srcOrd="1" destOrd="0" presId="urn:microsoft.com/office/officeart/2018/2/layout/IconVerticalSolidList"/>
    <dgm:cxn modelId="{6741BD80-0F81-4BEE-AB27-BA113DEBEFBB}" type="presParOf" srcId="{AE82519A-ECB2-426F-ABF1-A81578E33072}" destId="{EB20CFA6-E219-4CC7-B68D-3CF1A9B5A674}" srcOrd="2" destOrd="0" presId="urn:microsoft.com/office/officeart/2018/2/layout/IconVerticalSolidList"/>
    <dgm:cxn modelId="{694FC3A2-33FC-4EF8-BDCF-0F9C6A133D9E}" type="presParOf" srcId="{AE82519A-ECB2-426F-ABF1-A81578E33072}" destId="{1C065D1C-AD9A-4D46-832C-A5DCB904ACF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4EC75A-5B49-405A-9FAB-91D2CAFAFEB8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21E13BA-D14E-4633-AE45-FB8C123AA046}">
      <dgm:prSet/>
      <dgm:spPr/>
      <dgm:t>
        <a:bodyPr/>
        <a:lstStyle/>
        <a:p>
          <a:r>
            <a:rPr lang="en-US" dirty="0"/>
            <a:t>RentCast API → Bronze Layer</a:t>
          </a:r>
        </a:p>
      </dgm:t>
    </dgm:pt>
    <dgm:pt modelId="{99EC7523-FEB2-4839-86B9-CC668F95FC9F}" type="parTrans" cxnId="{3457ABF6-FDCC-450C-966C-977A77D97F12}">
      <dgm:prSet/>
      <dgm:spPr/>
      <dgm:t>
        <a:bodyPr/>
        <a:lstStyle/>
        <a:p>
          <a:endParaRPr lang="en-US"/>
        </a:p>
      </dgm:t>
    </dgm:pt>
    <dgm:pt modelId="{3ECE6B54-F5EC-45B3-A768-94FEAD688AEB}" type="sibTrans" cxnId="{3457ABF6-FDCC-450C-966C-977A77D97F12}">
      <dgm:prSet/>
      <dgm:spPr/>
      <dgm:t>
        <a:bodyPr/>
        <a:lstStyle/>
        <a:p>
          <a:endParaRPr lang="en-US"/>
        </a:p>
      </dgm:t>
    </dgm:pt>
    <dgm:pt modelId="{83FD3FD4-D527-45B3-B777-048DF1FC1F4E}">
      <dgm:prSet/>
      <dgm:spPr/>
      <dgm:t>
        <a:bodyPr/>
        <a:lstStyle/>
        <a:p>
          <a:r>
            <a:rPr lang="en-US"/>
            <a:t>Bronze → Silver (schema cleaning, deduplication)</a:t>
          </a:r>
        </a:p>
      </dgm:t>
    </dgm:pt>
    <dgm:pt modelId="{1F76FB90-A2F4-4949-A2B0-381D84D5068D}" type="parTrans" cxnId="{D9E80214-BA0E-4115-9E53-9878FD121DA1}">
      <dgm:prSet/>
      <dgm:spPr/>
      <dgm:t>
        <a:bodyPr/>
        <a:lstStyle/>
        <a:p>
          <a:endParaRPr lang="en-US"/>
        </a:p>
      </dgm:t>
    </dgm:pt>
    <dgm:pt modelId="{118F983C-4A6D-4C6C-9DF1-BD64911E1826}" type="sibTrans" cxnId="{D9E80214-BA0E-4115-9E53-9878FD121DA1}">
      <dgm:prSet/>
      <dgm:spPr/>
      <dgm:t>
        <a:bodyPr/>
        <a:lstStyle/>
        <a:p>
          <a:endParaRPr lang="en-US"/>
        </a:p>
      </dgm:t>
    </dgm:pt>
    <dgm:pt modelId="{C64CBE8C-12DA-44DB-B14F-DD107471C267}">
      <dgm:prSet/>
      <dgm:spPr/>
      <dgm:t>
        <a:bodyPr/>
        <a:lstStyle/>
        <a:p>
          <a:r>
            <a:rPr lang="en-US"/>
            <a:t>Silver → Gold (aggregations, time-based metrics)</a:t>
          </a:r>
        </a:p>
      </dgm:t>
    </dgm:pt>
    <dgm:pt modelId="{FD119379-4C14-4FCC-9686-9AC09FE5E9B9}" type="parTrans" cxnId="{31EABC6A-0EAE-44F9-89E1-7BF24683A77A}">
      <dgm:prSet/>
      <dgm:spPr/>
      <dgm:t>
        <a:bodyPr/>
        <a:lstStyle/>
        <a:p>
          <a:endParaRPr lang="en-US"/>
        </a:p>
      </dgm:t>
    </dgm:pt>
    <dgm:pt modelId="{1ECA9DEF-1E75-43D2-82AF-04741AF58E60}" type="sibTrans" cxnId="{31EABC6A-0EAE-44F9-89E1-7BF24683A77A}">
      <dgm:prSet/>
      <dgm:spPr/>
      <dgm:t>
        <a:bodyPr/>
        <a:lstStyle/>
        <a:p>
          <a:endParaRPr lang="en-US"/>
        </a:p>
      </dgm:t>
    </dgm:pt>
    <dgm:pt modelId="{9A40F1E9-3C42-4BEA-AAD8-96001E76C3B1}">
      <dgm:prSet/>
      <dgm:spPr/>
      <dgm:t>
        <a:bodyPr/>
        <a:lstStyle/>
        <a:p>
          <a:r>
            <a:rPr lang="en-US"/>
            <a:t>Gold → Dashboards / Query Tools / Public Access</a:t>
          </a:r>
        </a:p>
      </dgm:t>
    </dgm:pt>
    <dgm:pt modelId="{4C5AC08A-8892-43DA-8024-0357C17B8C20}" type="parTrans" cxnId="{B9A46A72-E3F6-4863-8BCB-6865467B7BAA}">
      <dgm:prSet/>
      <dgm:spPr/>
      <dgm:t>
        <a:bodyPr/>
        <a:lstStyle/>
        <a:p>
          <a:endParaRPr lang="en-US"/>
        </a:p>
      </dgm:t>
    </dgm:pt>
    <dgm:pt modelId="{018DC02C-C06C-4B9A-B046-6AF073B30C5A}" type="sibTrans" cxnId="{B9A46A72-E3F6-4863-8BCB-6865467B7BAA}">
      <dgm:prSet/>
      <dgm:spPr/>
      <dgm:t>
        <a:bodyPr/>
        <a:lstStyle/>
        <a:p>
          <a:endParaRPr lang="en-US"/>
        </a:p>
      </dgm:t>
    </dgm:pt>
    <dgm:pt modelId="{630171D8-EF99-4D6E-88F5-6ACF9518C8BB}" type="pres">
      <dgm:prSet presAssocID="{404EC75A-5B49-405A-9FAB-91D2CAFAFEB8}" presName="matrix" presStyleCnt="0">
        <dgm:presLayoutVars>
          <dgm:chMax val="1"/>
          <dgm:dir/>
          <dgm:resizeHandles val="exact"/>
        </dgm:presLayoutVars>
      </dgm:prSet>
      <dgm:spPr/>
    </dgm:pt>
    <dgm:pt modelId="{E447B319-D2D0-4E0C-AFDF-EE8F3C2C4C9D}" type="pres">
      <dgm:prSet presAssocID="{404EC75A-5B49-405A-9FAB-91D2CAFAFEB8}" presName="diamond" presStyleLbl="bgShp" presStyleIdx="0" presStyleCnt="1"/>
      <dgm:spPr/>
    </dgm:pt>
    <dgm:pt modelId="{3987D83C-7F56-457A-A5E1-BC4119750169}" type="pres">
      <dgm:prSet presAssocID="{404EC75A-5B49-405A-9FAB-91D2CAFAFEB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A7707EB-7F84-42CC-B03F-1BF585DE7AF5}" type="pres">
      <dgm:prSet presAssocID="{404EC75A-5B49-405A-9FAB-91D2CAFAFEB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F0A5551-CE64-41D1-8F00-C1D2A581D327}" type="pres">
      <dgm:prSet presAssocID="{404EC75A-5B49-405A-9FAB-91D2CAFAFEB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87127FA-7CF6-44EB-B93C-85346181C556}" type="pres">
      <dgm:prSet presAssocID="{404EC75A-5B49-405A-9FAB-91D2CAFAFEB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FA33E0E-4A55-4676-955E-28AA6B0C908B}" type="presOf" srcId="{404EC75A-5B49-405A-9FAB-91D2CAFAFEB8}" destId="{630171D8-EF99-4D6E-88F5-6ACF9518C8BB}" srcOrd="0" destOrd="0" presId="urn:microsoft.com/office/officeart/2005/8/layout/matrix3"/>
    <dgm:cxn modelId="{D9E80214-BA0E-4115-9E53-9878FD121DA1}" srcId="{404EC75A-5B49-405A-9FAB-91D2CAFAFEB8}" destId="{83FD3FD4-D527-45B3-B777-048DF1FC1F4E}" srcOrd="1" destOrd="0" parTransId="{1F76FB90-A2F4-4949-A2B0-381D84D5068D}" sibTransId="{118F983C-4A6D-4C6C-9DF1-BD64911E1826}"/>
    <dgm:cxn modelId="{9F451025-8267-4612-AD40-EAE071F82AE8}" type="presOf" srcId="{421E13BA-D14E-4633-AE45-FB8C123AA046}" destId="{3987D83C-7F56-457A-A5E1-BC4119750169}" srcOrd="0" destOrd="0" presId="urn:microsoft.com/office/officeart/2005/8/layout/matrix3"/>
    <dgm:cxn modelId="{D0B85B28-F1BC-4A3F-A474-86C50F525E16}" type="presOf" srcId="{83FD3FD4-D527-45B3-B777-048DF1FC1F4E}" destId="{1A7707EB-7F84-42CC-B03F-1BF585DE7AF5}" srcOrd="0" destOrd="0" presId="urn:microsoft.com/office/officeart/2005/8/layout/matrix3"/>
    <dgm:cxn modelId="{31EABC6A-0EAE-44F9-89E1-7BF24683A77A}" srcId="{404EC75A-5B49-405A-9FAB-91D2CAFAFEB8}" destId="{C64CBE8C-12DA-44DB-B14F-DD107471C267}" srcOrd="2" destOrd="0" parTransId="{FD119379-4C14-4FCC-9686-9AC09FE5E9B9}" sibTransId="{1ECA9DEF-1E75-43D2-82AF-04741AF58E60}"/>
    <dgm:cxn modelId="{BB66ED70-1ED3-4D1E-B28B-9C9FB17545B9}" type="presOf" srcId="{9A40F1E9-3C42-4BEA-AAD8-96001E76C3B1}" destId="{787127FA-7CF6-44EB-B93C-85346181C556}" srcOrd="0" destOrd="0" presId="urn:microsoft.com/office/officeart/2005/8/layout/matrix3"/>
    <dgm:cxn modelId="{B9A46A72-E3F6-4863-8BCB-6865467B7BAA}" srcId="{404EC75A-5B49-405A-9FAB-91D2CAFAFEB8}" destId="{9A40F1E9-3C42-4BEA-AAD8-96001E76C3B1}" srcOrd="3" destOrd="0" parTransId="{4C5AC08A-8892-43DA-8024-0357C17B8C20}" sibTransId="{018DC02C-C06C-4B9A-B046-6AF073B30C5A}"/>
    <dgm:cxn modelId="{AD0355A1-E5C1-4735-B766-D6B2BE8A2F4E}" type="presOf" srcId="{C64CBE8C-12DA-44DB-B14F-DD107471C267}" destId="{4F0A5551-CE64-41D1-8F00-C1D2A581D327}" srcOrd="0" destOrd="0" presId="urn:microsoft.com/office/officeart/2005/8/layout/matrix3"/>
    <dgm:cxn modelId="{3457ABF6-FDCC-450C-966C-977A77D97F12}" srcId="{404EC75A-5B49-405A-9FAB-91D2CAFAFEB8}" destId="{421E13BA-D14E-4633-AE45-FB8C123AA046}" srcOrd="0" destOrd="0" parTransId="{99EC7523-FEB2-4839-86B9-CC668F95FC9F}" sibTransId="{3ECE6B54-F5EC-45B3-A768-94FEAD688AEB}"/>
    <dgm:cxn modelId="{2F5C0AB3-C276-4AB4-A8EB-DDDDE882B480}" type="presParOf" srcId="{630171D8-EF99-4D6E-88F5-6ACF9518C8BB}" destId="{E447B319-D2D0-4E0C-AFDF-EE8F3C2C4C9D}" srcOrd="0" destOrd="0" presId="urn:microsoft.com/office/officeart/2005/8/layout/matrix3"/>
    <dgm:cxn modelId="{7648B74F-460D-4E3F-BB10-A6DF5598F903}" type="presParOf" srcId="{630171D8-EF99-4D6E-88F5-6ACF9518C8BB}" destId="{3987D83C-7F56-457A-A5E1-BC4119750169}" srcOrd="1" destOrd="0" presId="urn:microsoft.com/office/officeart/2005/8/layout/matrix3"/>
    <dgm:cxn modelId="{4BCA46D2-412B-49E7-A133-995DAB162C51}" type="presParOf" srcId="{630171D8-EF99-4D6E-88F5-6ACF9518C8BB}" destId="{1A7707EB-7F84-42CC-B03F-1BF585DE7AF5}" srcOrd="2" destOrd="0" presId="urn:microsoft.com/office/officeart/2005/8/layout/matrix3"/>
    <dgm:cxn modelId="{79366645-D848-4321-B19D-0413FB497A99}" type="presParOf" srcId="{630171D8-EF99-4D6E-88F5-6ACF9518C8BB}" destId="{4F0A5551-CE64-41D1-8F00-C1D2A581D327}" srcOrd="3" destOrd="0" presId="urn:microsoft.com/office/officeart/2005/8/layout/matrix3"/>
    <dgm:cxn modelId="{7D46F1B1-319B-4B0E-8A99-718EA4459DD4}" type="presParOf" srcId="{630171D8-EF99-4D6E-88F5-6ACF9518C8BB}" destId="{787127FA-7CF6-44EB-B93C-85346181C55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A891EE2-F2F6-4903-A6CC-E8871AEB8D4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871BF3C-0D12-4E92-89E7-2B8AD5FC76A4}">
      <dgm:prSet/>
      <dgm:spPr/>
      <dgm:t>
        <a:bodyPr/>
        <a:lstStyle/>
        <a:p>
          <a:r>
            <a:rPr lang="en-US"/>
            <a:t>Automation: Build Pipelines that needs to run daily without manual Intervention</a:t>
          </a:r>
        </a:p>
      </dgm:t>
    </dgm:pt>
    <dgm:pt modelId="{330846AF-0FE0-4019-9CD8-EE98ECC289D2}" type="parTrans" cxnId="{8ECB1F83-5ACC-46F6-A7D5-D6D58254C076}">
      <dgm:prSet/>
      <dgm:spPr/>
      <dgm:t>
        <a:bodyPr/>
        <a:lstStyle/>
        <a:p>
          <a:endParaRPr lang="en-US"/>
        </a:p>
      </dgm:t>
    </dgm:pt>
    <dgm:pt modelId="{375CE96B-70A9-408D-9A72-8161EEF09899}" type="sibTrans" cxnId="{8ECB1F83-5ACC-46F6-A7D5-D6D58254C076}">
      <dgm:prSet/>
      <dgm:spPr/>
      <dgm:t>
        <a:bodyPr/>
        <a:lstStyle/>
        <a:p>
          <a:endParaRPr lang="en-US"/>
        </a:p>
      </dgm:t>
    </dgm:pt>
    <dgm:pt modelId="{305914B6-DA9E-4E71-B51D-9BA0342FD473}">
      <dgm:prSet/>
      <dgm:spPr/>
      <dgm:t>
        <a:bodyPr/>
        <a:lstStyle/>
        <a:p>
          <a:r>
            <a:rPr lang="en-US"/>
            <a:t>Scalable: The model should have Capability to handle large volumes of data and additional crypto coins in the future</a:t>
          </a:r>
        </a:p>
      </dgm:t>
    </dgm:pt>
    <dgm:pt modelId="{20A5F4C9-698C-4ED3-8F08-ECBF7D08C31E}" type="parTrans" cxnId="{3F5DB61A-B5EB-4ED3-9EAC-47D88A648D07}">
      <dgm:prSet/>
      <dgm:spPr/>
      <dgm:t>
        <a:bodyPr/>
        <a:lstStyle/>
        <a:p>
          <a:endParaRPr lang="en-US"/>
        </a:p>
      </dgm:t>
    </dgm:pt>
    <dgm:pt modelId="{73E615C9-D23C-4C05-BA93-CC870207EC5A}" type="sibTrans" cxnId="{3F5DB61A-B5EB-4ED3-9EAC-47D88A648D07}">
      <dgm:prSet/>
      <dgm:spPr/>
      <dgm:t>
        <a:bodyPr/>
        <a:lstStyle/>
        <a:p>
          <a:endParaRPr lang="en-US"/>
        </a:p>
      </dgm:t>
    </dgm:pt>
    <dgm:pt modelId="{9FBA54BB-5011-40FF-8444-304CDB66241E}">
      <dgm:prSet/>
      <dgm:spPr/>
      <dgm:t>
        <a:bodyPr/>
        <a:lstStyle/>
        <a:p>
          <a:r>
            <a:rPr lang="en-US"/>
            <a:t>Reliability: The model should have fault tolerance, be able to monitor errors and logs</a:t>
          </a:r>
        </a:p>
      </dgm:t>
    </dgm:pt>
    <dgm:pt modelId="{59C94A9C-77E3-4BD2-8BEA-C1D0BA0A1AB9}" type="parTrans" cxnId="{DA1561EC-CAF4-4C2A-A546-E2C2C68EA97C}">
      <dgm:prSet/>
      <dgm:spPr/>
      <dgm:t>
        <a:bodyPr/>
        <a:lstStyle/>
        <a:p>
          <a:endParaRPr lang="en-US"/>
        </a:p>
      </dgm:t>
    </dgm:pt>
    <dgm:pt modelId="{B2480939-8960-4923-824C-BB9D0CE0E53E}" type="sibTrans" cxnId="{DA1561EC-CAF4-4C2A-A546-E2C2C68EA97C}">
      <dgm:prSet/>
      <dgm:spPr/>
      <dgm:t>
        <a:bodyPr/>
        <a:lstStyle/>
        <a:p>
          <a:endParaRPr lang="en-US"/>
        </a:p>
      </dgm:t>
    </dgm:pt>
    <dgm:pt modelId="{62FF7234-B066-4CA3-B353-62934645E489}">
      <dgm:prSet/>
      <dgm:spPr/>
      <dgm:t>
        <a:bodyPr/>
        <a:lstStyle/>
        <a:p>
          <a:r>
            <a:rPr lang="en-US"/>
            <a:t>Modularity: I am requested to build clean and reusable components</a:t>
          </a:r>
        </a:p>
      </dgm:t>
    </dgm:pt>
    <dgm:pt modelId="{5B53F2E0-4D57-417C-98AB-7D3CAB3AC341}" type="parTrans" cxnId="{710A9544-49A6-4D50-8771-C3D5938E9F98}">
      <dgm:prSet/>
      <dgm:spPr/>
      <dgm:t>
        <a:bodyPr/>
        <a:lstStyle/>
        <a:p>
          <a:endParaRPr lang="en-US"/>
        </a:p>
      </dgm:t>
    </dgm:pt>
    <dgm:pt modelId="{0632633E-B66B-4280-8005-5F329A916C56}" type="sibTrans" cxnId="{710A9544-49A6-4D50-8771-C3D5938E9F98}">
      <dgm:prSet/>
      <dgm:spPr/>
      <dgm:t>
        <a:bodyPr/>
        <a:lstStyle/>
        <a:p>
          <a:endParaRPr lang="en-US"/>
        </a:p>
      </dgm:t>
    </dgm:pt>
    <dgm:pt modelId="{515D807F-5160-4358-85CB-59AB611C5143}" type="pres">
      <dgm:prSet presAssocID="{4A891EE2-F2F6-4903-A6CC-E8871AEB8D49}" presName="outerComposite" presStyleCnt="0">
        <dgm:presLayoutVars>
          <dgm:chMax val="5"/>
          <dgm:dir/>
          <dgm:resizeHandles val="exact"/>
        </dgm:presLayoutVars>
      </dgm:prSet>
      <dgm:spPr/>
    </dgm:pt>
    <dgm:pt modelId="{0A61850E-A935-425C-8887-02284A2706E8}" type="pres">
      <dgm:prSet presAssocID="{4A891EE2-F2F6-4903-A6CC-E8871AEB8D49}" presName="dummyMaxCanvas" presStyleCnt="0">
        <dgm:presLayoutVars/>
      </dgm:prSet>
      <dgm:spPr/>
    </dgm:pt>
    <dgm:pt modelId="{4CE5DBC7-4176-4026-B821-2AA3677AB2EE}" type="pres">
      <dgm:prSet presAssocID="{4A891EE2-F2F6-4903-A6CC-E8871AEB8D49}" presName="FourNodes_1" presStyleLbl="node1" presStyleIdx="0" presStyleCnt="4">
        <dgm:presLayoutVars>
          <dgm:bulletEnabled val="1"/>
        </dgm:presLayoutVars>
      </dgm:prSet>
      <dgm:spPr/>
    </dgm:pt>
    <dgm:pt modelId="{B4DE1F38-A1D0-4072-9094-3A319DECD426}" type="pres">
      <dgm:prSet presAssocID="{4A891EE2-F2F6-4903-A6CC-E8871AEB8D49}" presName="FourNodes_2" presStyleLbl="node1" presStyleIdx="1" presStyleCnt="4">
        <dgm:presLayoutVars>
          <dgm:bulletEnabled val="1"/>
        </dgm:presLayoutVars>
      </dgm:prSet>
      <dgm:spPr/>
    </dgm:pt>
    <dgm:pt modelId="{B9C5C263-26C2-49F7-B104-F476F1E8971A}" type="pres">
      <dgm:prSet presAssocID="{4A891EE2-F2F6-4903-A6CC-E8871AEB8D49}" presName="FourNodes_3" presStyleLbl="node1" presStyleIdx="2" presStyleCnt="4">
        <dgm:presLayoutVars>
          <dgm:bulletEnabled val="1"/>
        </dgm:presLayoutVars>
      </dgm:prSet>
      <dgm:spPr/>
    </dgm:pt>
    <dgm:pt modelId="{4D79CEB3-85DB-4D3E-A289-B71BEA2F6961}" type="pres">
      <dgm:prSet presAssocID="{4A891EE2-F2F6-4903-A6CC-E8871AEB8D49}" presName="FourNodes_4" presStyleLbl="node1" presStyleIdx="3" presStyleCnt="4">
        <dgm:presLayoutVars>
          <dgm:bulletEnabled val="1"/>
        </dgm:presLayoutVars>
      </dgm:prSet>
      <dgm:spPr/>
    </dgm:pt>
    <dgm:pt modelId="{A4010AEC-0ABB-43AB-8877-89AD914FDA22}" type="pres">
      <dgm:prSet presAssocID="{4A891EE2-F2F6-4903-A6CC-E8871AEB8D49}" presName="FourConn_1-2" presStyleLbl="fgAccFollowNode1" presStyleIdx="0" presStyleCnt="3">
        <dgm:presLayoutVars>
          <dgm:bulletEnabled val="1"/>
        </dgm:presLayoutVars>
      </dgm:prSet>
      <dgm:spPr/>
    </dgm:pt>
    <dgm:pt modelId="{708129AF-40B8-4D28-A2DC-B56A2C07A8ED}" type="pres">
      <dgm:prSet presAssocID="{4A891EE2-F2F6-4903-A6CC-E8871AEB8D49}" presName="FourConn_2-3" presStyleLbl="fgAccFollowNode1" presStyleIdx="1" presStyleCnt="3">
        <dgm:presLayoutVars>
          <dgm:bulletEnabled val="1"/>
        </dgm:presLayoutVars>
      </dgm:prSet>
      <dgm:spPr/>
    </dgm:pt>
    <dgm:pt modelId="{1AA544A4-00BF-4E18-9D06-372224CD3C2E}" type="pres">
      <dgm:prSet presAssocID="{4A891EE2-F2F6-4903-A6CC-E8871AEB8D49}" presName="FourConn_3-4" presStyleLbl="fgAccFollowNode1" presStyleIdx="2" presStyleCnt="3">
        <dgm:presLayoutVars>
          <dgm:bulletEnabled val="1"/>
        </dgm:presLayoutVars>
      </dgm:prSet>
      <dgm:spPr/>
    </dgm:pt>
    <dgm:pt modelId="{1D1ED1F1-31D5-47B1-9235-34CC01695144}" type="pres">
      <dgm:prSet presAssocID="{4A891EE2-F2F6-4903-A6CC-E8871AEB8D49}" presName="FourNodes_1_text" presStyleLbl="node1" presStyleIdx="3" presStyleCnt="4">
        <dgm:presLayoutVars>
          <dgm:bulletEnabled val="1"/>
        </dgm:presLayoutVars>
      </dgm:prSet>
      <dgm:spPr/>
    </dgm:pt>
    <dgm:pt modelId="{F6C26E17-ED14-4E3A-9E7B-42630F37A9A3}" type="pres">
      <dgm:prSet presAssocID="{4A891EE2-F2F6-4903-A6CC-E8871AEB8D49}" presName="FourNodes_2_text" presStyleLbl="node1" presStyleIdx="3" presStyleCnt="4">
        <dgm:presLayoutVars>
          <dgm:bulletEnabled val="1"/>
        </dgm:presLayoutVars>
      </dgm:prSet>
      <dgm:spPr/>
    </dgm:pt>
    <dgm:pt modelId="{8C48E763-4853-45AC-9690-4D35E986E626}" type="pres">
      <dgm:prSet presAssocID="{4A891EE2-F2F6-4903-A6CC-E8871AEB8D49}" presName="FourNodes_3_text" presStyleLbl="node1" presStyleIdx="3" presStyleCnt="4">
        <dgm:presLayoutVars>
          <dgm:bulletEnabled val="1"/>
        </dgm:presLayoutVars>
      </dgm:prSet>
      <dgm:spPr/>
    </dgm:pt>
    <dgm:pt modelId="{9A103E27-3433-40E8-804C-394165FD7A0A}" type="pres">
      <dgm:prSet presAssocID="{4A891EE2-F2F6-4903-A6CC-E8871AEB8D49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F5DB61A-B5EB-4ED3-9EAC-47D88A648D07}" srcId="{4A891EE2-F2F6-4903-A6CC-E8871AEB8D49}" destId="{305914B6-DA9E-4E71-B51D-9BA0342FD473}" srcOrd="1" destOrd="0" parTransId="{20A5F4C9-698C-4ED3-8F08-ECBF7D08C31E}" sibTransId="{73E615C9-D23C-4C05-BA93-CC870207EC5A}"/>
    <dgm:cxn modelId="{1B3F8839-42CF-4614-A5AD-6F9E6C72C1FA}" type="presOf" srcId="{73E615C9-D23C-4C05-BA93-CC870207EC5A}" destId="{708129AF-40B8-4D28-A2DC-B56A2C07A8ED}" srcOrd="0" destOrd="0" presId="urn:microsoft.com/office/officeart/2005/8/layout/vProcess5"/>
    <dgm:cxn modelId="{710A9544-49A6-4D50-8771-C3D5938E9F98}" srcId="{4A891EE2-F2F6-4903-A6CC-E8871AEB8D49}" destId="{62FF7234-B066-4CA3-B353-62934645E489}" srcOrd="3" destOrd="0" parTransId="{5B53F2E0-4D57-417C-98AB-7D3CAB3AC341}" sibTransId="{0632633E-B66B-4280-8005-5F329A916C56}"/>
    <dgm:cxn modelId="{D6CBEB49-F586-41E8-8D17-110B536F9138}" type="presOf" srcId="{B2480939-8960-4923-824C-BB9D0CE0E53E}" destId="{1AA544A4-00BF-4E18-9D06-372224CD3C2E}" srcOrd="0" destOrd="0" presId="urn:microsoft.com/office/officeart/2005/8/layout/vProcess5"/>
    <dgm:cxn modelId="{B1DAD279-4CB4-4AF2-A394-E8C112D092CF}" type="presOf" srcId="{62FF7234-B066-4CA3-B353-62934645E489}" destId="{4D79CEB3-85DB-4D3E-A289-B71BEA2F6961}" srcOrd="0" destOrd="0" presId="urn:microsoft.com/office/officeart/2005/8/layout/vProcess5"/>
    <dgm:cxn modelId="{87D39481-1ACC-4F38-A46C-6C0477A6A5AF}" type="presOf" srcId="{375CE96B-70A9-408D-9A72-8161EEF09899}" destId="{A4010AEC-0ABB-43AB-8877-89AD914FDA22}" srcOrd="0" destOrd="0" presId="urn:microsoft.com/office/officeart/2005/8/layout/vProcess5"/>
    <dgm:cxn modelId="{8ECB1F83-5ACC-46F6-A7D5-D6D58254C076}" srcId="{4A891EE2-F2F6-4903-A6CC-E8871AEB8D49}" destId="{D871BF3C-0D12-4E92-89E7-2B8AD5FC76A4}" srcOrd="0" destOrd="0" parTransId="{330846AF-0FE0-4019-9CD8-EE98ECC289D2}" sibTransId="{375CE96B-70A9-408D-9A72-8161EEF09899}"/>
    <dgm:cxn modelId="{91A01784-891F-44CC-ADC5-D4F5936B3BF0}" type="presOf" srcId="{9FBA54BB-5011-40FF-8444-304CDB66241E}" destId="{8C48E763-4853-45AC-9690-4D35E986E626}" srcOrd="1" destOrd="0" presId="urn:microsoft.com/office/officeart/2005/8/layout/vProcess5"/>
    <dgm:cxn modelId="{3667388D-2B2C-49A1-9BE2-A2C23AA72955}" type="presOf" srcId="{305914B6-DA9E-4E71-B51D-9BA0342FD473}" destId="{F6C26E17-ED14-4E3A-9E7B-42630F37A9A3}" srcOrd="1" destOrd="0" presId="urn:microsoft.com/office/officeart/2005/8/layout/vProcess5"/>
    <dgm:cxn modelId="{49EE40A2-7300-47F6-9C4D-8E12A875E251}" type="presOf" srcId="{9FBA54BB-5011-40FF-8444-304CDB66241E}" destId="{B9C5C263-26C2-49F7-B104-F476F1E8971A}" srcOrd="0" destOrd="0" presId="urn:microsoft.com/office/officeart/2005/8/layout/vProcess5"/>
    <dgm:cxn modelId="{B35AD6BA-2EF7-47E5-8C27-BF57D34EF9F5}" type="presOf" srcId="{4A891EE2-F2F6-4903-A6CC-E8871AEB8D49}" destId="{515D807F-5160-4358-85CB-59AB611C5143}" srcOrd="0" destOrd="0" presId="urn:microsoft.com/office/officeart/2005/8/layout/vProcess5"/>
    <dgm:cxn modelId="{69A9E9BB-7C47-44C4-9D48-51E03A98B6C9}" type="presOf" srcId="{305914B6-DA9E-4E71-B51D-9BA0342FD473}" destId="{B4DE1F38-A1D0-4072-9094-3A319DECD426}" srcOrd="0" destOrd="0" presId="urn:microsoft.com/office/officeart/2005/8/layout/vProcess5"/>
    <dgm:cxn modelId="{C39B64D3-3FA8-4787-A823-CD02C12ED14D}" type="presOf" srcId="{D871BF3C-0D12-4E92-89E7-2B8AD5FC76A4}" destId="{1D1ED1F1-31D5-47B1-9235-34CC01695144}" srcOrd="1" destOrd="0" presId="urn:microsoft.com/office/officeart/2005/8/layout/vProcess5"/>
    <dgm:cxn modelId="{91CD28DB-01AD-4884-A1B7-595DD6DB152A}" type="presOf" srcId="{D871BF3C-0D12-4E92-89E7-2B8AD5FC76A4}" destId="{4CE5DBC7-4176-4026-B821-2AA3677AB2EE}" srcOrd="0" destOrd="0" presId="urn:microsoft.com/office/officeart/2005/8/layout/vProcess5"/>
    <dgm:cxn modelId="{B80645DB-917E-44CD-9593-C58F54062788}" type="presOf" srcId="{62FF7234-B066-4CA3-B353-62934645E489}" destId="{9A103E27-3433-40E8-804C-394165FD7A0A}" srcOrd="1" destOrd="0" presId="urn:microsoft.com/office/officeart/2005/8/layout/vProcess5"/>
    <dgm:cxn modelId="{DA1561EC-CAF4-4C2A-A546-E2C2C68EA97C}" srcId="{4A891EE2-F2F6-4903-A6CC-E8871AEB8D49}" destId="{9FBA54BB-5011-40FF-8444-304CDB66241E}" srcOrd="2" destOrd="0" parTransId="{59C94A9C-77E3-4BD2-8BEA-C1D0BA0A1AB9}" sibTransId="{B2480939-8960-4923-824C-BB9D0CE0E53E}"/>
    <dgm:cxn modelId="{C085A08B-C011-45B5-B47D-EE8E70DF0B3B}" type="presParOf" srcId="{515D807F-5160-4358-85CB-59AB611C5143}" destId="{0A61850E-A935-425C-8887-02284A2706E8}" srcOrd="0" destOrd="0" presId="urn:microsoft.com/office/officeart/2005/8/layout/vProcess5"/>
    <dgm:cxn modelId="{C5B78C6B-F080-4426-A291-D63228E737C0}" type="presParOf" srcId="{515D807F-5160-4358-85CB-59AB611C5143}" destId="{4CE5DBC7-4176-4026-B821-2AA3677AB2EE}" srcOrd="1" destOrd="0" presId="urn:microsoft.com/office/officeart/2005/8/layout/vProcess5"/>
    <dgm:cxn modelId="{5544F745-41A3-4C07-B922-DF3823DA7565}" type="presParOf" srcId="{515D807F-5160-4358-85CB-59AB611C5143}" destId="{B4DE1F38-A1D0-4072-9094-3A319DECD426}" srcOrd="2" destOrd="0" presId="urn:microsoft.com/office/officeart/2005/8/layout/vProcess5"/>
    <dgm:cxn modelId="{4EB689A3-FB0B-48E2-A6F8-B6E98489062A}" type="presParOf" srcId="{515D807F-5160-4358-85CB-59AB611C5143}" destId="{B9C5C263-26C2-49F7-B104-F476F1E8971A}" srcOrd="3" destOrd="0" presId="urn:microsoft.com/office/officeart/2005/8/layout/vProcess5"/>
    <dgm:cxn modelId="{47FD7904-2F43-4868-BF5E-6E330C138900}" type="presParOf" srcId="{515D807F-5160-4358-85CB-59AB611C5143}" destId="{4D79CEB3-85DB-4D3E-A289-B71BEA2F6961}" srcOrd="4" destOrd="0" presId="urn:microsoft.com/office/officeart/2005/8/layout/vProcess5"/>
    <dgm:cxn modelId="{2F0104DC-AD36-4B4A-910C-B04BA6401F92}" type="presParOf" srcId="{515D807F-5160-4358-85CB-59AB611C5143}" destId="{A4010AEC-0ABB-43AB-8877-89AD914FDA22}" srcOrd="5" destOrd="0" presId="urn:microsoft.com/office/officeart/2005/8/layout/vProcess5"/>
    <dgm:cxn modelId="{B02FF481-F5C3-4E90-AF78-423A00D45573}" type="presParOf" srcId="{515D807F-5160-4358-85CB-59AB611C5143}" destId="{708129AF-40B8-4D28-A2DC-B56A2C07A8ED}" srcOrd="6" destOrd="0" presId="urn:microsoft.com/office/officeart/2005/8/layout/vProcess5"/>
    <dgm:cxn modelId="{3FF24E0C-5D3C-4C5E-B964-1E12F7499037}" type="presParOf" srcId="{515D807F-5160-4358-85CB-59AB611C5143}" destId="{1AA544A4-00BF-4E18-9D06-372224CD3C2E}" srcOrd="7" destOrd="0" presId="urn:microsoft.com/office/officeart/2005/8/layout/vProcess5"/>
    <dgm:cxn modelId="{A25605BC-B336-445B-BE5F-15E0048FE009}" type="presParOf" srcId="{515D807F-5160-4358-85CB-59AB611C5143}" destId="{1D1ED1F1-31D5-47B1-9235-34CC01695144}" srcOrd="8" destOrd="0" presId="urn:microsoft.com/office/officeart/2005/8/layout/vProcess5"/>
    <dgm:cxn modelId="{F3793620-E325-4946-BC19-130900E551A0}" type="presParOf" srcId="{515D807F-5160-4358-85CB-59AB611C5143}" destId="{F6C26E17-ED14-4E3A-9E7B-42630F37A9A3}" srcOrd="9" destOrd="0" presId="urn:microsoft.com/office/officeart/2005/8/layout/vProcess5"/>
    <dgm:cxn modelId="{F7CD10B1-492C-442D-A114-5DB55D374E90}" type="presParOf" srcId="{515D807F-5160-4358-85CB-59AB611C5143}" destId="{8C48E763-4853-45AC-9690-4D35E986E626}" srcOrd="10" destOrd="0" presId="urn:microsoft.com/office/officeart/2005/8/layout/vProcess5"/>
    <dgm:cxn modelId="{36CA505C-5E14-4BB4-B1AC-7F4FB9ED138A}" type="presParOf" srcId="{515D807F-5160-4358-85CB-59AB611C5143}" destId="{9A103E27-3433-40E8-804C-394165FD7A0A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0C23AA3-3CB4-420C-BF6E-12C42F4F9A22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F95BFF4-1EE1-45BB-A9E4-712200E2B50B}">
      <dgm:prSet/>
      <dgm:spPr/>
      <dgm:t>
        <a:bodyPr/>
        <a:lstStyle/>
        <a:p>
          <a:r>
            <a:rPr lang="en-US" dirty="0"/>
            <a:t>Active Sales Listings (updated on a daily basis)</a:t>
          </a:r>
        </a:p>
      </dgm:t>
    </dgm:pt>
    <dgm:pt modelId="{25ED48D7-D8BF-45C3-A61E-D540591E85A8}" type="parTrans" cxnId="{196A26F8-A90F-4703-96CD-1A93A0F5FACC}">
      <dgm:prSet/>
      <dgm:spPr/>
      <dgm:t>
        <a:bodyPr/>
        <a:lstStyle/>
        <a:p>
          <a:endParaRPr lang="en-US"/>
        </a:p>
      </dgm:t>
    </dgm:pt>
    <dgm:pt modelId="{7925C380-A6DC-4FD9-8B7E-AACA564F1819}" type="sibTrans" cxnId="{196A26F8-A90F-4703-96CD-1A93A0F5FACC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6F4EC059-D3B5-44D2-9AA1-4022298733CF}">
      <dgm:prSet/>
      <dgm:spPr/>
      <dgm:t>
        <a:bodyPr/>
        <a:lstStyle/>
        <a:p>
          <a:r>
            <a:rPr lang="en-US" dirty="0"/>
            <a:t>Active Rental </a:t>
          </a:r>
          <a:r>
            <a:rPr lang="en-US" dirty="0" err="1"/>
            <a:t>Listiings</a:t>
          </a:r>
          <a:r>
            <a:rPr lang="en-US" dirty="0"/>
            <a:t> (updated on a daily Basis</a:t>
          </a:r>
        </a:p>
      </dgm:t>
    </dgm:pt>
    <dgm:pt modelId="{771034FA-9C4E-4C4F-AB7B-2D53A44A7FF7}" type="parTrans" cxnId="{8B169C81-8CD9-4761-ADD7-D87B983148D3}">
      <dgm:prSet/>
      <dgm:spPr/>
      <dgm:t>
        <a:bodyPr/>
        <a:lstStyle/>
        <a:p>
          <a:endParaRPr lang="en-US"/>
        </a:p>
      </dgm:t>
    </dgm:pt>
    <dgm:pt modelId="{436AA98C-9D6A-4159-A5D8-00B09B0EC652}" type="sibTrans" cxnId="{8B169C81-8CD9-4761-ADD7-D87B983148D3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1B0B3CD9-49A4-4A08-AC2C-5A79279BF73F}">
      <dgm:prSet/>
      <dgm:spPr/>
      <dgm:t>
        <a:bodyPr/>
        <a:lstStyle/>
        <a:p>
          <a:r>
            <a:rPr lang="en-US" dirty="0"/>
            <a:t>Total sales listings (on state-by state basis</a:t>
          </a:r>
        </a:p>
      </dgm:t>
    </dgm:pt>
    <dgm:pt modelId="{213AC385-74D9-43F8-9813-6A95504FFEF4}" type="parTrans" cxnId="{80D31901-5739-4B55-B160-EB08FB697CDA}">
      <dgm:prSet/>
      <dgm:spPr/>
      <dgm:t>
        <a:bodyPr/>
        <a:lstStyle/>
        <a:p>
          <a:endParaRPr lang="en-US"/>
        </a:p>
      </dgm:t>
    </dgm:pt>
    <dgm:pt modelId="{08B42604-8D32-40FB-AF41-B916EF3FD279}" type="sibTrans" cxnId="{80D31901-5739-4B55-B160-EB08FB697CDA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BFA8B12-0FDA-4F02-8034-019741B2AB18}">
      <dgm:prSet/>
      <dgm:spPr/>
      <dgm:t>
        <a:bodyPr/>
        <a:lstStyle/>
        <a:p>
          <a:r>
            <a:rPr lang="en-US" dirty="0"/>
            <a:t>Total Rental listings (on state by state basis)</a:t>
          </a:r>
        </a:p>
      </dgm:t>
    </dgm:pt>
    <dgm:pt modelId="{53F2F227-7021-4EEA-915D-6713BC54A8DA}" type="parTrans" cxnId="{B617C809-53E6-43FE-91D9-1B07D8E49701}">
      <dgm:prSet/>
      <dgm:spPr/>
      <dgm:t>
        <a:bodyPr/>
        <a:lstStyle/>
        <a:p>
          <a:endParaRPr lang="en-US"/>
        </a:p>
      </dgm:t>
    </dgm:pt>
    <dgm:pt modelId="{C3C236D6-C1F0-4166-BF87-A4CCECEEC738}" type="sibTrans" cxnId="{B617C809-53E6-43FE-91D9-1B07D8E49701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CBE6A202-9E66-4495-814A-A611388A4D9D}" type="pres">
      <dgm:prSet presAssocID="{20C23AA3-3CB4-420C-BF6E-12C42F4F9A22}" presName="Name0" presStyleCnt="0">
        <dgm:presLayoutVars>
          <dgm:animLvl val="lvl"/>
          <dgm:resizeHandles val="exact"/>
        </dgm:presLayoutVars>
      </dgm:prSet>
      <dgm:spPr/>
    </dgm:pt>
    <dgm:pt modelId="{257888AE-2168-4BAE-B6F5-94836BBACDAE}" type="pres">
      <dgm:prSet presAssocID="{EF95BFF4-1EE1-45BB-A9E4-712200E2B50B}" presName="compositeNode" presStyleCnt="0">
        <dgm:presLayoutVars>
          <dgm:bulletEnabled val="1"/>
        </dgm:presLayoutVars>
      </dgm:prSet>
      <dgm:spPr/>
    </dgm:pt>
    <dgm:pt modelId="{BF7DCF08-CBB1-4129-8262-B36A3FE0CA28}" type="pres">
      <dgm:prSet presAssocID="{EF95BFF4-1EE1-45BB-A9E4-712200E2B50B}" presName="bgRect" presStyleLbl="alignNode1" presStyleIdx="0" presStyleCnt="4"/>
      <dgm:spPr/>
    </dgm:pt>
    <dgm:pt modelId="{335C8FF5-EB7E-4863-AF65-CFCF092015CA}" type="pres">
      <dgm:prSet presAssocID="{7925C380-A6DC-4FD9-8B7E-AACA564F1819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4BB7B985-5143-467F-B2CB-025EC17BA1AD}" type="pres">
      <dgm:prSet presAssocID="{EF95BFF4-1EE1-45BB-A9E4-712200E2B50B}" presName="nodeRect" presStyleLbl="alignNode1" presStyleIdx="0" presStyleCnt="4">
        <dgm:presLayoutVars>
          <dgm:bulletEnabled val="1"/>
        </dgm:presLayoutVars>
      </dgm:prSet>
      <dgm:spPr/>
    </dgm:pt>
    <dgm:pt modelId="{8312B404-5F93-489B-B4F8-FDF3740BB878}" type="pres">
      <dgm:prSet presAssocID="{7925C380-A6DC-4FD9-8B7E-AACA564F1819}" presName="sibTrans" presStyleCnt="0"/>
      <dgm:spPr/>
    </dgm:pt>
    <dgm:pt modelId="{D9F21AA1-739C-4725-B50C-CFBFBC07E327}" type="pres">
      <dgm:prSet presAssocID="{6F4EC059-D3B5-44D2-9AA1-4022298733CF}" presName="compositeNode" presStyleCnt="0">
        <dgm:presLayoutVars>
          <dgm:bulletEnabled val="1"/>
        </dgm:presLayoutVars>
      </dgm:prSet>
      <dgm:spPr/>
    </dgm:pt>
    <dgm:pt modelId="{0F2BFB4F-2F3E-4AB5-BDC3-B0B2A26CFD52}" type="pres">
      <dgm:prSet presAssocID="{6F4EC059-D3B5-44D2-9AA1-4022298733CF}" presName="bgRect" presStyleLbl="alignNode1" presStyleIdx="1" presStyleCnt="4"/>
      <dgm:spPr/>
    </dgm:pt>
    <dgm:pt modelId="{DB9B8FCC-BC9B-4410-839F-20CD721BD011}" type="pres">
      <dgm:prSet presAssocID="{436AA98C-9D6A-4159-A5D8-00B09B0EC652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72BAE911-B22F-43CC-9CD2-23549BE0B2A4}" type="pres">
      <dgm:prSet presAssocID="{6F4EC059-D3B5-44D2-9AA1-4022298733CF}" presName="nodeRect" presStyleLbl="alignNode1" presStyleIdx="1" presStyleCnt="4">
        <dgm:presLayoutVars>
          <dgm:bulletEnabled val="1"/>
        </dgm:presLayoutVars>
      </dgm:prSet>
      <dgm:spPr/>
    </dgm:pt>
    <dgm:pt modelId="{B1FB3A52-A2A8-43FE-93F3-E51B881101A7}" type="pres">
      <dgm:prSet presAssocID="{436AA98C-9D6A-4159-A5D8-00B09B0EC652}" presName="sibTrans" presStyleCnt="0"/>
      <dgm:spPr/>
    </dgm:pt>
    <dgm:pt modelId="{D91356EC-E25A-4CD9-B7A7-967CD12BF5DC}" type="pres">
      <dgm:prSet presAssocID="{1B0B3CD9-49A4-4A08-AC2C-5A79279BF73F}" presName="compositeNode" presStyleCnt="0">
        <dgm:presLayoutVars>
          <dgm:bulletEnabled val="1"/>
        </dgm:presLayoutVars>
      </dgm:prSet>
      <dgm:spPr/>
    </dgm:pt>
    <dgm:pt modelId="{3078E77B-B195-495F-8285-A041E18D72AF}" type="pres">
      <dgm:prSet presAssocID="{1B0B3CD9-49A4-4A08-AC2C-5A79279BF73F}" presName="bgRect" presStyleLbl="alignNode1" presStyleIdx="2" presStyleCnt="4"/>
      <dgm:spPr/>
    </dgm:pt>
    <dgm:pt modelId="{3E8AC61E-5F78-47DB-B7C9-3A88FBF32ADD}" type="pres">
      <dgm:prSet presAssocID="{08B42604-8D32-40FB-AF41-B916EF3FD279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A8C2F9DD-79E2-43D3-A11C-21F4BEABE15D}" type="pres">
      <dgm:prSet presAssocID="{1B0B3CD9-49A4-4A08-AC2C-5A79279BF73F}" presName="nodeRect" presStyleLbl="alignNode1" presStyleIdx="2" presStyleCnt="4">
        <dgm:presLayoutVars>
          <dgm:bulletEnabled val="1"/>
        </dgm:presLayoutVars>
      </dgm:prSet>
      <dgm:spPr/>
    </dgm:pt>
    <dgm:pt modelId="{BDDFA0B0-AE0C-4459-8FD4-50F8FDADC9A0}" type="pres">
      <dgm:prSet presAssocID="{08B42604-8D32-40FB-AF41-B916EF3FD279}" presName="sibTrans" presStyleCnt="0"/>
      <dgm:spPr/>
    </dgm:pt>
    <dgm:pt modelId="{BCEFCA54-107A-467B-8247-44952C613CF8}" type="pres">
      <dgm:prSet presAssocID="{6BFA8B12-0FDA-4F02-8034-019741B2AB18}" presName="compositeNode" presStyleCnt="0">
        <dgm:presLayoutVars>
          <dgm:bulletEnabled val="1"/>
        </dgm:presLayoutVars>
      </dgm:prSet>
      <dgm:spPr/>
    </dgm:pt>
    <dgm:pt modelId="{24009357-2644-4A79-BBE1-6BAE35D712D8}" type="pres">
      <dgm:prSet presAssocID="{6BFA8B12-0FDA-4F02-8034-019741B2AB18}" presName="bgRect" presStyleLbl="alignNode1" presStyleIdx="3" presStyleCnt="4"/>
      <dgm:spPr/>
    </dgm:pt>
    <dgm:pt modelId="{5B45641B-C6B0-4CA6-8362-63BC70BDA3A3}" type="pres">
      <dgm:prSet presAssocID="{C3C236D6-C1F0-4166-BF87-A4CCECEEC738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DAA979F8-3AF5-4F3C-8584-504B5DF7308A}" type="pres">
      <dgm:prSet presAssocID="{6BFA8B12-0FDA-4F02-8034-019741B2AB18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80D31901-5739-4B55-B160-EB08FB697CDA}" srcId="{20C23AA3-3CB4-420C-BF6E-12C42F4F9A22}" destId="{1B0B3CD9-49A4-4A08-AC2C-5A79279BF73F}" srcOrd="2" destOrd="0" parTransId="{213AC385-74D9-43F8-9813-6A95504FFEF4}" sibTransId="{08B42604-8D32-40FB-AF41-B916EF3FD279}"/>
    <dgm:cxn modelId="{B617C809-53E6-43FE-91D9-1B07D8E49701}" srcId="{20C23AA3-3CB4-420C-BF6E-12C42F4F9A22}" destId="{6BFA8B12-0FDA-4F02-8034-019741B2AB18}" srcOrd="3" destOrd="0" parTransId="{53F2F227-7021-4EEA-915D-6713BC54A8DA}" sibTransId="{C3C236D6-C1F0-4166-BF87-A4CCECEEC738}"/>
    <dgm:cxn modelId="{C1D52618-AB55-49F5-9E1D-B53AE62DAD19}" type="presOf" srcId="{EF95BFF4-1EE1-45BB-A9E4-712200E2B50B}" destId="{4BB7B985-5143-467F-B2CB-025EC17BA1AD}" srcOrd="1" destOrd="0" presId="urn:microsoft.com/office/officeart/2016/7/layout/LinearBlockProcessNumbered"/>
    <dgm:cxn modelId="{436B8624-A899-48DB-8F01-E16596369FEA}" type="presOf" srcId="{1B0B3CD9-49A4-4A08-AC2C-5A79279BF73F}" destId="{A8C2F9DD-79E2-43D3-A11C-21F4BEABE15D}" srcOrd="1" destOrd="0" presId="urn:microsoft.com/office/officeart/2016/7/layout/LinearBlockProcessNumbered"/>
    <dgm:cxn modelId="{9C008E27-3ABB-4293-A9F9-CF8A1A5B3D3B}" type="presOf" srcId="{EF95BFF4-1EE1-45BB-A9E4-712200E2B50B}" destId="{BF7DCF08-CBB1-4129-8262-B36A3FE0CA28}" srcOrd="0" destOrd="0" presId="urn:microsoft.com/office/officeart/2016/7/layout/LinearBlockProcessNumbered"/>
    <dgm:cxn modelId="{720FC232-6B93-4636-9061-15B71517FEDE}" type="presOf" srcId="{6BFA8B12-0FDA-4F02-8034-019741B2AB18}" destId="{DAA979F8-3AF5-4F3C-8584-504B5DF7308A}" srcOrd="1" destOrd="0" presId="urn:microsoft.com/office/officeart/2016/7/layout/LinearBlockProcessNumbered"/>
    <dgm:cxn modelId="{D47A8435-A0DF-4C65-A737-FA477366031F}" type="presOf" srcId="{6F4EC059-D3B5-44D2-9AA1-4022298733CF}" destId="{0F2BFB4F-2F3E-4AB5-BDC3-B0B2A26CFD52}" srcOrd="0" destOrd="0" presId="urn:microsoft.com/office/officeart/2016/7/layout/LinearBlockProcessNumbered"/>
    <dgm:cxn modelId="{C1158139-CBA4-4D1C-8E2A-437EB3DBD527}" type="presOf" srcId="{6BFA8B12-0FDA-4F02-8034-019741B2AB18}" destId="{24009357-2644-4A79-BBE1-6BAE35D712D8}" srcOrd="0" destOrd="0" presId="urn:microsoft.com/office/officeart/2016/7/layout/LinearBlockProcessNumbered"/>
    <dgm:cxn modelId="{DA1A6D67-1FED-414D-A54A-BF256CC12F50}" type="presOf" srcId="{C3C236D6-C1F0-4166-BF87-A4CCECEEC738}" destId="{5B45641B-C6B0-4CA6-8362-63BC70BDA3A3}" srcOrd="0" destOrd="0" presId="urn:microsoft.com/office/officeart/2016/7/layout/LinearBlockProcessNumbered"/>
    <dgm:cxn modelId="{8B169C81-8CD9-4761-ADD7-D87B983148D3}" srcId="{20C23AA3-3CB4-420C-BF6E-12C42F4F9A22}" destId="{6F4EC059-D3B5-44D2-9AA1-4022298733CF}" srcOrd="1" destOrd="0" parTransId="{771034FA-9C4E-4C4F-AB7B-2D53A44A7FF7}" sibTransId="{436AA98C-9D6A-4159-A5D8-00B09B0EC652}"/>
    <dgm:cxn modelId="{4C41308D-34D0-4907-B98B-673F0AD5C8BD}" type="presOf" srcId="{6F4EC059-D3B5-44D2-9AA1-4022298733CF}" destId="{72BAE911-B22F-43CC-9CD2-23549BE0B2A4}" srcOrd="1" destOrd="0" presId="urn:microsoft.com/office/officeart/2016/7/layout/LinearBlockProcessNumbered"/>
    <dgm:cxn modelId="{24409192-4C87-4475-977D-F22F5AAB58F2}" type="presOf" srcId="{08B42604-8D32-40FB-AF41-B916EF3FD279}" destId="{3E8AC61E-5F78-47DB-B7C9-3A88FBF32ADD}" srcOrd="0" destOrd="0" presId="urn:microsoft.com/office/officeart/2016/7/layout/LinearBlockProcessNumbered"/>
    <dgm:cxn modelId="{74685593-8571-4159-A728-F7805E7E8EE3}" type="presOf" srcId="{20C23AA3-3CB4-420C-BF6E-12C42F4F9A22}" destId="{CBE6A202-9E66-4495-814A-A611388A4D9D}" srcOrd="0" destOrd="0" presId="urn:microsoft.com/office/officeart/2016/7/layout/LinearBlockProcessNumbered"/>
    <dgm:cxn modelId="{B69132CB-1BDA-4B8A-950A-34485D732154}" type="presOf" srcId="{7925C380-A6DC-4FD9-8B7E-AACA564F1819}" destId="{335C8FF5-EB7E-4863-AF65-CFCF092015CA}" srcOrd="0" destOrd="0" presId="urn:microsoft.com/office/officeart/2016/7/layout/LinearBlockProcessNumbered"/>
    <dgm:cxn modelId="{BBEFD0DE-EDE5-4BA9-9C7F-62C80A58FD7D}" type="presOf" srcId="{1B0B3CD9-49A4-4A08-AC2C-5A79279BF73F}" destId="{3078E77B-B195-495F-8285-A041E18D72AF}" srcOrd="0" destOrd="0" presId="urn:microsoft.com/office/officeart/2016/7/layout/LinearBlockProcessNumbered"/>
    <dgm:cxn modelId="{196A26F8-A90F-4703-96CD-1A93A0F5FACC}" srcId="{20C23AA3-3CB4-420C-BF6E-12C42F4F9A22}" destId="{EF95BFF4-1EE1-45BB-A9E4-712200E2B50B}" srcOrd="0" destOrd="0" parTransId="{25ED48D7-D8BF-45C3-A61E-D540591E85A8}" sibTransId="{7925C380-A6DC-4FD9-8B7E-AACA564F1819}"/>
    <dgm:cxn modelId="{3F57B8FE-4690-48D0-A131-D5CFA359D3DE}" type="presOf" srcId="{436AA98C-9D6A-4159-A5D8-00B09B0EC652}" destId="{DB9B8FCC-BC9B-4410-839F-20CD721BD011}" srcOrd="0" destOrd="0" presId="urn:microsoft.com/office/officeart/2016/7/layout/LinearBlockProcessNumbered"/>
    <dgm:cxn modelId="{8BC0E6FF-4F2C-470C-ABFF-36678ED0628F}" type="presParOf" srcId="{CBE6A202-9E66-4495-814A-A611388A4D9D}" destId="{257888AE-2168-4BAE-B6F5-94836BBACDAE}" srcOrd="0" destOrd="0" presId="urn:microsoft.com/office/officeart/2016/7/layout/LinearBlockProcessNumbered"/>
    <dgm:cxn modelId="{AA797E23-717B-469E-8B1D-81C6DE39400F}" type="presParOf" srcId="{257888AE-2168-4BAE-B6F5-94836BBACDAE}" destId="{BF7DCF08-CBB1-4129-8262-B36A3FE0CA28}" srcOrd="0" destOrd="0" presId="urn:microsoft.com/office/officeart/2016/7/layout/LinearBlockProcessNumbered"/>
    <dgm:cxn modelId="{9C0C0B83-4D06-452E-948E-CFB332B971D0}" type="presParOf" srcId="{257888AE-2168-4BAE-B6F5-94836BBACDAE}" destId="{335C8FF5-EB7E-4863-AF65-CFCF092015CA}" srcOrd="1" destOrd="0" presId="urn:microsoft.com/office/officeart/2016/7/layout/LinearBlockProcessNumbered"/>
    <dgm:cxn modelId="{499CC754-56B4-441A-81D4-372B08355C62}" type="presParOf" srcId="{257888AE-2168-4BAE-B6F5-94836BBACDAE}" destId="{4BB7B985-5143-467F-B2CB-025EC17BA1AD}" srcOrd="2" destOrd="0" presId="urn:microsoft.com/office/officeart/2016/7/layout/LinearBlockProcessNumbered"/>
    <dgm:cxn modelId="{95467D7E-6285-414B-BBDC-52B3A0EBF8E7}" type="presParOf" srcId="{CBE6A202-9E66-4495-814A-A611388A4D9D}" destId="{8312B404-5F93-489B-B4F8-FDF3740BB878}" srcOrd="1" destOrd="0" presId="urn:microsoft.com/office/officeart/2016/7/layout/LinearBlockProcessNumbered"/>
    <dgm:cxn modelId="{72238542-1CEF-48AA-85E8-D7008456AA47}" type="presParOf" srcId="{CBE6A202-9E66-4495-814A-A611388A4D9D}" destId="{D9F21AA1-739C-4725-B50C-CFBFBC07E327}" srcOrd="2" destOrd="0" presId="urn:microsoft.com/office/officeart/2016/7/layout/LinearBlockProcessNumbered"/>
    <dgm:cxn modelId="{EC9004F8-DC3F-4E28-99D3-6DAAB393E2DC}" type="presParOf" srcId="{D9F21AA1-739C-4725-B50C-CFBFBC07E327}" destId="{0F2BFB4F-2F3E-4AB5-BDC3-B0B2A26CFD52}" srcOrd="0" destOrd="0" presId="urn:microsoft.com/office/officeart/2016/7/layout/LinearBlockProcessNumbered"/>
    <dgm:cxn modelId="{6FA337AE-577C-442F-9DD1-F1C0DD7D7670}" type="presParOf" srcId="{D9F21AA1-739C-4725-B50C-CFBFBC07E327}" destId="{DB9B8FCC-BC9B-4410-839F-20CD721BD011}" srcOrd="1" destOrd="0" presId="urn:microsoft.com/office/officeart/2016/7/layout/LinearBlockProcessNumbered"/>
    <dgm:cxn modelId="{C945FB80-F2E7-4848-B745-143902CA0942}" type="presParOf" srcId="{D9F21AA1-739C-4725-B50C-CFBFBC07E327}" destId="{72BAE911-B22F-43CC-9CD2-23549BE0B2A4}" srcOrd="2" destOrd="0" presId="urn:microsoft.com/office/officeart/2016/7/layout/LinearBlockProcessNumbered"/>
    <dgm:cxn modelId="{2F55DA46-12A6-41B8-BA0D-2772F7D6EC1C}" type="presParOf" srcId="{CBE6A202-9E66-4495-814A-A611388A4D9D}" destId="{B1FB3A52-A2A8-43FE-93F3-E51B881101A7}" srcOrd="3" destOrd="0" presId="urn:microsoft.com/office/officeart/2016/7/layout/LinearBlockProcessNumbered"/>
    <dgm:cxn modelId="{68CE0C6E-F8C5-459D-B6A8-99A7AA72FD37}" type="presParOf" srcId="{CBE6A202-9E66-4495-814A-A611388A4D9D}" destId="{D91356EC-E25A-4CD9-B7A7-967CD12BF5DC}" srcOrd="4" destOrd="0" presId="urn:microsoft.com/office/officeart/2016/7/layout/LinearBlockProcessNumbered"/>
    <dgm:cxn modelId="{89A905FE-647C-4471-A810-AF7EAA0E5C49}" type="presParOf" srcId="{D91356EC-E25A-4CD9-B7A7-967CD12BF5DC}" destId="{3078E77B-B195-495F-8285-A041E18D72AF}" srcOrd="0" destOrd="0" presId="urn:microsoft.com/office/officeart/2016/7/layout/LinearBlockProcessNumbered"/>
    <dgm:cxn modelId="{29C30D26-8D8E-41F7-8E1B-591021CFF99B}" type="presParOf" srcId="{D91356EC-E25A-4CD9-B7A7-967CD12BF5DC}" destId="{3E8AC61E-5F78-47DB-B7C9-3A88FBF32ADD}" srcOrd="1" destOrd="0" presId="urn:microsoft.com/office/officeart/2016/7/layout/LinearBlockProcessNumbered"/>
    <dgm:cxn modelId="{9E5F65A9-F02A-4372-96B7-E354CB135D5A}" type="presParOf" srcId="{D91356EC-E25A-4CD9-B7A7-967CD12BF5DC}" destId="{A8C2F9DD-79E2-43D3-A11C-21F4BEABE15D}" srcOrd="2" destOrd="0" presId="urn:microsoft.com/office/officeart/2016/7/layout/LinearBlockProcessNumbered"/>
    <dgm:cxn modelId="{B5D421F5-DC1D-4DD3-A8F3-3D2E6260E243}" type="presParOf" srcId="{CBE6A202-9E66-4495-814A-A611388A4D9D}" destId="{BDDFA0B0-AE0C-4459-8FD4-50F8FDADC9A0}" srcOrd="5" destOrd="0" presId="urn:microsoft.com/office/officeart/2016/7/layout/LinearBlockProcessNumbered"/>
    <dgm:cxn modelId="{1F45AF83-622C-4BA8-99BF-0F8CE162B6A9}" type="presParOf" srcId="{CBE6A202-9E66-4495-814A-A611388A4D9D}" destId="{BCEFCA54-107A-467B-8247-44952C613CF8}" srcOrd="6" destOrd="0" presId="urn:microsoft.com/office/officeart/2016/7/layout/LinearBlockProcessNumbered"/>
    <dgm:cxn modelId="{DF0262B3-44B9-4825-99A6-8E409DD8466C}" type="presParOf" srcId="{BCEFCA54-107A-467B-8247-44952C613CF8}" destId="{24009357-2644-4A79-BBE1-6BAE35D712D8}" srcOrd="0" destOrd="0" presId="urn:microsoft.com/office/officeart/2016/7/layout/LinearBlockProcessNumbered"/>
    <dgm:cxn modelId="{9B76695A-1E11-4FF0-A594-05ED6E12EF26}" type="presParOf" srcId="{BCEFCA54-107A-467B-8247-44952C613CF8}" destId="{5B45641B-C6B0-4CA6-8362-63BC70BDA3A3}" srcOrd="1" destOrd="0" presId="urn:microsoft.com/office/officeart/2016/7/layout/LinearBlockProcessNumbered"/>
    <dgm:cxn modelId="{BBD156A0-8EB2-4099-921E-CFF0D3F6E035}" type="presParOf" srcId="{BCEFCA54-107A-467B-8247-44952C613CF8}" destId="{DAA979F8-3AF5-4F3C-8584-504B5DF7308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63AB62C-B07B-4DFB-A98A-9E6C0D34C84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55C73268-2F0A-4DA2-94EC-616520F175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Dashboards via streamlit</a:t>
          </a:r>
        </a:p>
      </dgm:t>
    </dgm:pt>
    <dgm:pt modelId="{CE75C7A8-65DE-45C2-BFC5-CA3A217A69DE}" type="parTrans" cxnId="{80E75991-AEB3-4AE5-906B-0F909CBE6FD4}">
      <dgm:prSet/>
      <dgm:spPr/>
      <dgm:t>
        <a:bodyPr/>
        <a:lstStyle/>
        <a:p>
          <a:endParaRPr lang="en-US"/>
        </a:p>
      </dgm:t>
    </dgm:pt>
    <dgm:pt modelId="{AA653112-459C-40C3-AF91-A210C1C37B8D}" type="sibTrans" cxnId="{80E75991-AEB3-4AE5-906B-0F909CBE6FD4}">
      <dgm:prSet/>
      <dgm:spPr/>
      <dgm:t>
        <a:bodyPr/>
        <a:lstStyle/>
        <a:p>
          <a:endParaRPr lang="en-US"/>
        </a:p>
      </dgm:t>
    </dgm:pt>
    <dgm:pt modelId="{48C40746-E5FA-4C2D-B99C-3B5DA86711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Query Layer for analysts and researchers</a:t>
          </a:r>
        </a:p>
      </dgm:t>
    </dgm:pt>
    <dgm:pt modelId="{76E336C9-D01C-42D3-9AD5-822AB7848D9E}" type="parTrans" cxnId="{06BCF7C3-5B7C-40DF-9DD7-9A8BCC47C3E4}">
      <dgm:prSet/>
      <dgm:spPr/>
      <dgm:t>
        <a:bodyPr/>
        <a:lstStyle/>
        <a:p>
          <a:endParaRPr lang="en-US"/>
        </a:p>
      </dgm:t>
    </dgm:pt>
    <dgm:pt modelId="{7760D2D1-8899-4404-89E3-E66948A710A4}" type="sibTrans" cxnId="{06BCF7C3-5B7C-40DF-9DD7-9A8BCC47C3E4}">
      <dgm:prSet/>
      <dgm:spPr/>
      <dgm:t>
        <a:bodyPr/>
        <a:lstStyle/>
        <a:p>
          <a:endParaRPr lang="en-US"/>
        </a:p>
      </dgm:t>
    </dgm:pt>
    <dgm:pt modelId="{D0DF6D04-4CD5-4353-9BD5-2A93163F5B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Public API or downloadable structured datasets</a:t>
          </a:r>
        </a:p>
      </dgm:t>
    </dgm:pt>
    <dgm:pt modelId="{5479176C-BC6E-4FBB-8FD9-3EEB959EEE7A}" type="parTrans" cxnId="{AFE8EAD0-69F8-47C8-880C-6158221FC7E5}">
      <dgm:prSet/>
      <dgm:spPr/>
      <dgm:t>
        <a:bodyPr/>
        <a:lstStyle/>
        <a:p>
          <a:endParaRPr lang="en-US"/>
        </a:p>
      </dgm:t>
    </dgm:pt>
    <dgm:pt modelId="{2D653947-132B-49D0-86C7-86BBB9332F88}" type="sibTrans" cxnId="{AFE8EAD0-69F8-47C8-880C-6158221FC7E5}">
      <dgm:prSet/>
      <dgm:spPr/>
      <dgm:t>
        <a:bodyPr/>
        <a:lstStyle/>
        <a:p>
          <a:endParaRPr lang="en-US"/>
        </a:p>
      </dgm:t>
    </dgm:pt>
    <dgm:pt modelId="{4694B4D6-6995-4FC1-BAB3-6E185EC04860}" type="pres">
      <dgm:prSet presAssocID="{963AB62C-B07B-4DFB-A98A-9E6C0D34C84B}" presName="root" presStyleCnt="0">
        <dgm:presLayoutVars>
          <dgm:dir/>
          <dgm:resizeHandles val="exact"/>
        </dgm:presLayoutVars>
      </dgm:prSet>
      <dgm:spPr/>
    </dgm:pt>
    <dgm:pt modelId="{CABCEF26-3CA7-4FA1-B255-DA77359C0A8C}" type="pres">
      <dgm:prSet presAssocID="{55C73268-2F0A-4DA2-94EC-616520F175E1}" presName="compNode" presStyleCnt="0"/>
      <dgm:spPr/>
    </dgm:pt>
    <dgm:pt modelId="{59C332E6-5916-4148-991C-A04606FFC71F}" type="pres">
      <dgm:prSet presAssocID="{55C73268-2F0A-4DA2-94EC-616520F175E1}" presName="bgRect" presStyleLbl="bgShp" presStyleIdx="0" presStyleCnt="3"/>
      <dgm:spPr/>
    </dgm:pt>
    <dgm:pt modelId="{89F47ED9-A75C-4542-93E6-AF370CE26BA8}" type="pres">
      <dgm:prSet presAssocID="{55C73268-2F0A-4DA2-94EC-616520F175E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D6674728-FCDE-4F99-A569-D355C6855792}" type="pres">
      <dgm:prSet presAssocID="{55C73268-2F0A-4DA2-94EC-616520F175E1}" presName="spaceRect" presStyleCnt="0"/>
      <dgm:spPr/>
    </dgm:pt>
    <dgm:pt modelId="{8B50C737-79D9-4240-94A0-6D902DB157B2}" type="pres">
      <dgm:prSet presAssocID="{55C73268-2F0A-4DA2-94EC-616520F175E1}" presName="parTx" presStyleLbl="revTx" presStyleIdx="0" presStyleCnt="3">
        <dgm:presLayoutVars>
          <dgm:chMax val="0"/>
          <dgm:chPref val="0"/>
        </dgm:presLayoutVars>
      </dgm:prSet>
      <dgm:spPr/>
    </dgm:pt>
    <dgm:pt modelId="{39C6E2B1-BE82-41C2-BEBF-9639A9740129}" type="pres">
      <dgm:prSet presAssocID="{AA653112-459C-40C3-AF91-A210C1C37B8D}" presName="sibTrans" presStyleCnt="0"/>
      <dgm:spPr/>
    </dgm:pt>
    <dgm:pt modelId="{CCDBA523-B32D-4690-9391-7A4292348C25}" type="pres">
      <dgm:prSet presAssocID="{48C40746-E5FA-4C2D-B99C-3B5DA8671147}" presName="compNode" presStyleCnt="0"/>
      <dgm:spPr/>
    </dgm:pt>
    <dgm:pt modelId="{C287E757-76B3-45E2-B58F-CC99AD9C12B2}" type="pres">
      <dgm:prSet presAssocID="{48C40746-E5FA-4C2D-B99C-3B5DA8671147}" presName="bgRect" presStyleLbl="bgShp" presStyleIdx="1" presStyleCnt="3"/>
      <dgm:spPr/>
    </dgm:pt>
    <dgm:pt modelId="{86DE2864-D5DD-49B4-BD20-BA68F980D0E9}" type="pres">
      <dgm:prSet presAssocID="{48C40746-E5FA-4C2D-B99C-3B5DA867114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822886D-BDC7-4C43-9F3B-DE8822AFBA4A}" type="pres">
      <dgm:prSet presAssocID="{48C40746-E5FA-4C2D-B99C-3B5DA8671147}" presName="spaceRect" presStyleCnt="0"/>
      <dgm:spPr/>
    </dgm:pt>
    <dgm:pt modelId="{FDCAB09A-1208-4660-861F-91AA3854FF5B}" type="pres">
      <dgm:prSet presAssocID="{48C40746-E5FA-4C2D-B99C-3B5DA8671147}" presName="parTx" presStyleLbl="revTx" presStyleIdx="1" presStyleCnt="3">
        <dgm:presLayoutVars>
          <dgm:chMax val="0"/>
          <dgm:chPref val="0"/>
        </dgm:presLayoutVars>
      </dgm:prSet>
      <dgm:spPr/>
    </dgm:pt>
    <dgm:pt modelId="{A4C763CD-D996-4F70-9EB2-BB7CBE26AD5C}" type="pres">
      <dgm:prSet presAssocID="{7760D2D1-8899-4404-89E3-E66948A710A4}" presName="sibTrans" presStyleCnt="0"/>
      <dgm:spPr/>
    </dgm:pt>
    <dgm:pt modelId="{11CCADDA-68FB-413B-997B-0F0B36482F74}" type="pres">
      <dgm:prSet presAssocID="{D0DF6D04-4CD5-4353-9BD5-2A93163F5B4B}" presName="compNode" presStyleCnt="0"/>
      <dgm:spPr/>
    </dgm:pt>
    <dgm:pt modelId="{81D359C4-D8A9-44CA-A224-A95F736B29A5}" type="pres">
      <dgm:prSet presAssocID="{D0DF6D04-4CD5-4353-9BD5-2A93163F5B4B}" presName="bgRect" presStyleLbl="bgShp" presStyleIdx="2" presStyleCnt="3"/>
      <dgm:spPr/>
    </dgm:pt>
    <dgm:pt modelId="{3ABDBC2D-408F-449B-800F-9DE646E4E97E}" type="pres">
      <dgm:prSet presAssocID="{D0DF6D04-4CD5-4353-9BD5-2A93163F5B4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B46E937-95B9-472B-9B79-A6DD468AB4EB}" type="pres">
      <dgm:prSet presAssocID="{D0DF6D04-4CD5-4353-9BD5-2A93163F5B4B}" presName="spaceRect" presStyleCnt="0"/>
      <dgm:spPr/>
    </dgm:pt>
    <dgm:pt modelId="{AAF70547-F993-4728-9F76-AA14F50915FC}" type="pres">
      <dgm:prSet presAssocID="{D0DF6D04-4CD5-4353-9BD5-2A93163F5B4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F72E63B-FA8C-4B41-A78F-C76BAE332CC9}" type="presOf" srcId="{D0DF6D04-4CD5-4353-9BD5-2A93163F5B4B}" destId="{AAF70547-F993-4728-9F76-AA14F50915FC}" srcOrd="0" destOrd="0" presId="urn:microsoft.com/office/officeart/2018/2/layout/IconVerticalSolidList"/>
    <dgm:cxn modelId="{3397093D-F8EB-4285-B4BB-6BDF6CDF836F}" type="presOf" srcId="{55C73268-2F0A-4DA2-94EC-616520F175E1}" destId="{8B50C737-79D9-4240-94A0-6D902DB157B2}" srcOrd="0" destOrd="0" presId="urn:microsoft.com/office/officeart/2018/2/layout/IconVerticalSolidList"/>
    <dgm:cxn modelId="{7A383D5C-6607-4A08-BE28-9240FF90A43C}" type="presOf" srcId="{48C40746-E5FA-4C2D-B99C-3B5DA8671147}" destId="{FDCAB09A-1208-4660-861F-91AA3854FF5B}" srcOrd="0" destOrd="0" presId="urn:microsoft.com/office/officeart/2018/2/layout/IconVerticalSolidList"/>
    <dgm:cxn modelId="{80E75991-AEB3-4AE5-906B-0F909CBE6FD4}" srcId="{963AB62C-B07B-4DFB-A98A-9E6C0D34C84B}" destId="{55C73268-2F0A-4DA2-94EC-616520F175E1}" srcOrd="0" destOrd="0" parTransId="{CE75C7A8-65DE-45C2-BFC5-CA3A217A69DE}" sibTransId="{AA653112-459C-40C3-AF91-A210C1C37B8D}"/>
    <dgm:cxn modelId="{06BCF7C3-5B7C-40DF-9DD7-9A8BCC47C3E4}" srcId="{963AB62C-B07B-4DFB-A98A-9E6C0D34C84B}" destId="{48C40746-E5FA-4C2D-B99C-3B5DA8671147}" srcOrd="1" destOrd="0" parTransId="{76E336C9-D01C-42D3-9AD5-822AB7848D9E}" sibTransId="{7760D2D1-8899-4404-89E3-E66948A710A4}"/>
    <dgm:cxn modelId="{AFE8EAD0-69F8-47C8-880C-6158221FC7E5}" srcId="{963AB62C-B07B-4DFB-A98A-9E6C0D34C84B}" destId="{D0DF6D04-4CD5-4353-9BD5-2A93163F5B4B}" srcOrd="2" destOrd="0" parTransId="{5479176C-BC6E-4FBB-8FD9-3EEB959EEE7A}" sibTransId="{2D653947-132B-49D0-86C7-86BBB9332F88}"/>
    <dgm:cxn modelId="{A1D175D1-E12A-43EA-9948-A6B2B896C46F}" type="presOf" srcId="{963AB62C-B07B-4DFB-A98A-9E6C0D34C84B}" destId="{4694B4D6-6995-4FC1-BAB3-6E185EC04860}" srcOrd="0" destOrd="0" presId="urn:microsoft.com/office/officeart/2018/2/layout/IconVerticalSolidList"/>
    <dgm:cxn modelId="{30B76394-3804-44F6-A0B6-992C105DBB8A}" type="presParOf" srcId="{4694B4D6-6995-4FC1-BAB3-6E185EC04860}" destId="{CABCEF26-3CA7-4FA1-B255-DA77359C0A8C}" srcOrd="0" destOrd="0" presId="urn:microsoft.com/office/officeart/2018/2/layout/IconVerticalSolidList"/>
    <dgm:cxn modelId="{8DF9D482-A6CA-4194-ABD8-8264BB68BF3E}" type="presParOf" srcId="{CABCEF26-3CA7-4FA1-B255-DA77359C0A8C}" destId="{59C332E6-5916-4148-991C-A04606FFC71F}" srcOrd="0" destOrd="0" presId="urn:microsoft.com/office/officeart/2018/2/layout/IconVerticalSolidList"/>
    <dgm:cxn modelId="{83A22933-A227-403F-9520-6D6FBF77A802}" type="presParOf" srcId="{CABCEF26-3CA7-4FA1-B255-DA77359C0A8C}" destId="{89F47ED9-A75C-4542-93E6-AF370CE26BA8}" srcOrd="1" destOrd="0" presId="urn:microsoft.com/office/officeart/2018/2/layout/IconVerticalSolidList"/>
    <dgm:cxn modelId="{4833FDCC-B6C1-465C-AAB0-1AEFAFCB3D4E}" type="presParOf" srcId="{CABCEF26-3CA7-4FA1-B255-DA77359C0A8C}" destId="{D6674728-FCDE-4F99-A569-D355C6855792}" srcOrd="2" destOrd="0" presId="urn:microsoft.com/office/officeart/2018/2/layout/IconVerticalSolidList"/>
    <dgm:cxn modelId="{D47674FB-30FD-4E82-88AB-1D0AA947C20D}" type="presParOf" srcId="{CABCEF26-3CA7-4FA1-B255-DA77359C0A8C}" destId="{8B50C737-79D9-4240-94A0-6D902DB157B2}" srcOrd="3" destOrd="0" presId="urn:microsoft.com/office/officeart/2018/2/layout/IconVerticalSolidList"/>
    <dgm:cxn modelId="{45044892-4F07-40B7-A9C9-632DDC589F7B}" type="presParOf" srcId="{4694B4D6-6995-4FC1-BAB3-6E185EC04860}" destId="{39C6E2B1-BE82-41C2-BEBF-9639A9740129}" srcOrd="1" destOrd="0" presId="urn:microsoft.com/office/officeart/2018/2/layout/IconVerticalSolidList"/>
    <dgm:cxn modelId="{195DB6AB-A12A-4DCB-81A4-ADE140E02CFB}" type="presParOf" srcId="{4694B4D6-6995-4FC1-BAB3-6E185EC04860}" destId="{CCDBA523-B32D-4690-9391-7A4292348C25}" srcOrd="2" destOrd="0" presId="urn:microsoft.com/office/officeart/2018/2/layout/IconVerticalSolidList"/>
    <dgm:cxn modelId="{F662E096-5DA7-4C3C-AD21-3B812F652A06}" type="presParOf" srcId="{CCDBA523-B32D-4690-9391-7A4292348C25}" destId="{C287E757-76B3-45E2-B58F-CC99AD9C12B2}" srcOrd="0" destOrd="0" presId="urn:microsoft.com/office/officeart/2018/2/layout/IconVerticalSolidList"/>
    <dgm:cxn modelId="{BFF5F0E1-581E-4415-8FC2-2322CACEC69A}" type="presParOf" srcId="{CCDBA523-B32D-4690-9391-7A4292348C25}" destId="{86DE2864-D5DD-49B4-BD20-BA68F980D0E9}" srcOrd="1" destOrd="0" presId="urn:microsoft.com/office/officeart/2018/2/layout/IconVerticalSolidList"/>
    <dgm:cxn modelId="{CA7A3583-6549-4AF9-B66F-4093C9E5DEBC}" type="presParOf" srcId="{CCDBA523-B32D-4690-9391-7A4292348C25}" destId="{B822886D-BDC7-4C43-9F3B-DE8822AFBA4A}" srcOrd="2" destOrd="0" presId="urn:microsoft.com/office/officeart/2018/2/layout/IconVerticalSolidList"/>
    <dgm:cxn modelId="{F7F02D5D-F449-4748-94E6-FE111B3C71A3}" type="presParOf" srcId="{CCDBA523-B32D-4690-9391-7A4292348C25}" destId="{FDCAB09A-1208-4660-861F-91AA3854FF5B}" srcOrd="3" destOrd="0" presId="urn:microsoft.com/office/officeart/2018/2/layout/IconVerticalSolidList"/>
    <dgm:cxn modelId="{FCF864DC-54A1-4567-AFDF-1256E920897C}" type="presParOf" srcId="{4694B4D6-6995-4FC1-BAB3-6E185EC04860}" destId="{A4C763CD-D996-4F70-9EB2-BB7CBE26AD5C}" srcOrd="3" destOrd="0" presId="urn:microsoft.com/office/officeart/2018/2/layout/IconVerticalSolidList"/>
    <dgm:cxn modelId="{4651ED5B-149E-43D8-8F47-F277D2866330}" type="presParOf" srcId="{4694B4D6-6995-4FC1-BAB3-6E185EC04860}" destId="{11CCADDA-68FB-413B-997B-0F0B36482F74}" srcOrd="4" destOrd="0" presId="urn:microsoft.com/office/officeart/2018/2/layout/IconVerticalSolidList"/>
    <dgm:cxn modelId="{B68E8F51-2245-400B-947F-A2F707E42E1A}" type="presParOf" srcId="{11CCADDA-68FB-413B-997B-0F0B36482F74}" destId="{81D359C4-D8A9-44CA-A224-A95F736B29A5}" srcOrd="0" destOrd="0" presId="urn:microsoft.com/office/officeart/2018/2/layout/IconVerticalSolidList"/>
    <dgm:cxn modelId="{88502654-0019-4A30-B3A3-9A5B7186D502}" type="presParOf" srcId="{11CCADDA-68FB-413B-997B-0F0B36482F74}" destId="{3ABDBC2D-408F-449B-800F-9DE646E4E97E}" srcOrd="1" destOrd="0" presId="urn:microsoft.com/office/officeart/2018/2/layout/IconVerticalSolidList"/>
    <dgm:cxn modelId="{1A655705-DB04-4DDF-ACA9-D98D925961F9}" type="presParOf" srcId="{11CCADDA-68FB-413B-997B-0F0B36482F74}" destId="{7B46E937-95B9-472B-9B79-A6DD468AB4EB}" srcOrd="2" destOrd="0" presId="urn:microsoft.com/office/officeart/2018/2/layout/IconVerticalSolidList"/>
    <dgm:cxn modelId="{022BDBB5-AB36-42DB-9CF2-A1726533CAF7}" type="presParOf" srcId="{11CCADDA-68FB-413B-997B-0F0B36482F74}" destId="{AAF70547-F993-4728-9F76-AA14F50915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75BB92A-AAC6-4E36-BADD-4089C109F49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FB542D1-7C9E-49DD-B69A-69F7E18F80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Empowers stakeholders with reliable market data</a:t>
          </a:r>
        </a:p>
      </dgm:t>
    </dgm:pt>
    <dgm:pt modelId="{8C8B048F-0F9C-409E-8C80-B3088C7874D8}" type="parTrans" cxnId="{6436005E-9DB2-4E8A-B66F-FC785BCFB63A}">
      <dgm:prSet/>
      <dgm:spPr/>
      <dgm:t>
        <a:bodyPr/>
        <a:lstStyle/>
        <a:p>
          <a:endParaRPr lang="en-US"/>
        </a:p>
      </dgm:t>
    </dgm:pt>
    <dgm:pt modelId="{400BB7EA-6DAD-4355-B03B-98D76AB3B336}" type="sibTrans" cxnId="{6436005E-9DB2-4E8A-B66F-FC785BCFB63A}">
      <dgm:prSet/>
      <dgm:spPr/>
      <dgm:t>
        <a:bodyPr/>
        <a:lstStyle/>
        <a:p>
          <a:endParaRPr lang="en-US"/>
        </a:p>
      </dgm:t>
    </dgm:pt>
    <dgm:pt modelId="{C90A2F7C-FCBF-4E46-AAC2-002AFC748B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Enables long-terM trend analysis IN THE REAL ESTATE</a:t>
          </a:r>
        </a:p>
      </dgm:t>
    </dgm:pt>
    <dgm:pt modelId="{743447CE-D626-40EB-91FB-2BCC4C606D59}" type="parTrans" cxnId="{57E1C2CA-A956-4507-9C52-280E458C832F}">
      <dgm:prSet/>
      <dgm:spPr/>
      <dgm:t>
        <a:bodyPr/>
        <a:lstStyle/>
        <a:p>
          <a:endParaRPr lang="en-US"/>
        </a:p>
      </dgm:t>
    </dgm:pt>
    <dgm:pt modelId="{A99F2758-65EB-45A0-A9B6-E2A2566D3F8B}" type="sibTrans" cxnId="{57E1C2CA-A956-4507-9C52-280E458C832F}">
      <dgm:prSet/>
      <dgm:spPr/>
      <dgm:t>
        <a:bodyPr/>
        <a:lstStyle/>
        <a:p>
          <a:endParaRPr lang="en-US"/>
        </a:p>
      </dgm:t>
    </dgm:pt>
    <dgm:pt modelId="{574F64A7-50CA-4936-9C40-A522687B6B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Fosters transparency in decentralized HOUSING SYSTEM</a:t>
          </a:r>
        </a:p>
      </dgm:t>
    </dgm:pt>
    <dgm:pt modelId="{703C861F-DD04-4B66-9F47-6C3C74D606BF}" type="sibTrans" cxnId="{F910EDDB-98BC-4604-B307-F459BD15962D}">
      <dgm:prSet/>
      <dgm:spPr/>
      <dgm:t>
        <a:bodyPr/>
        <a:lstStyle/>
        <a:p>
          <a:endParaRPr lang="en-US"/>
        </a:p>
      </dgm:t>
    </dgm:pt>
    <dgm:pt modelId="{2B93910B-4555-4127-AA9D-2118069F939B}" type="parTrans" cxnId="{F910EDDB-98BC-4604-B307-F459BD15962D}">
      <dgm:prSet/>
      <dgm:spPr/>
      <dgm:t>
        <a:bodyPr/>
        <a:lstStyle/>
        <a:p>
          <a:endParaRPr lang="en-US"/>
        </a:p>
      </dgm:t>
    </dgm:pt>
    <dgm:pt modelId="{427E4125-9347-4ED1-BD87-EDB5EFE76058}" type="pres">
      <dgm:prSet presAssocID="{275BB92A-AAC6-4E36-BADD-4089C109F491}" presName="root" presStyleCnt="0">
        <dgm:presLayoutVars>
          <dgm:dir/>
          <dgm:resizeHandles val="exact"/>
        </dgm:presLayoutVars>
      </dgm:prSet>
      <dgm:spPr/>
    </dgm:pt>
    <dgm:pt modelId="{B33AA3A2-2D1F-4570-B46E-1D44ACD5CB1C}" type="pres">
      <dgm:prSet presAssocID="{4FB542D1-7C9E-49DD-B69A-69F7E18F8053}" presName="compNode" presStyleCnt="0"/>
      <dgm:spPr/>
    </dgm:pt>
    <dgm:pt modelId="{308AC9A0-3EE8-4ABA-980A-357E7570C0C4}" type="pres">
      <dgm:prSet presAssocID="{4FB542D1-7C9E-49DD-B69A-69F7E18F80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0CDAF04-C54C-426D-80A0-9B7D8AF3CA8F}" type="pres">
      <dgm:prSet presAssocID="{4FB542D1-7C9E-49DD-B69A-69F7E18F8053}" presName="spaceRect" presStyleCnt="0"/>
      <dgm:spPr/>
    </dgm:pt>
    <dgm:pt modelId="{C1F3C78F-74F9-403C-B2B7-E1CCF325E6B9}" type="pres">
      <dgm:prSet presAssocID="{4FB542D1-7C9E-49DD-B69A-69F7E18F8053}" presName="textRect" presStyleLbl="revTx" presStyleIdx="0" presStyleCnt="3">
        <dgm:presLayoutVars>
          <dgm:chMax val="1"/>
          <dgm:chPref val="1"/>
        </dgm:presLayoutVars>
      </dgm:prSet>
      <dgm:spPr/>
    </dgm:pt>
    <dgm:pt modelId="{B93A90D0-375C-4ABD-A11A-45599B94D89F}" type="pres">
      <dgm:prSet presAssocID="{400BB7EA-6DAD-4355-B03B-98D76AB3B336}" presName="sibTrans" presStyleCnt="0"/>
      <dgm:spPr/>
    </dgm:pt>
    <dgm:pt modelId="{FF857A4F-9E08-46AE-8CEC-D4776187693A}" type="pres">
      <dgm:prSet presAssocID="{C90A2F7C-FCBF-4E46-AAC2-002AFC748B08}" presName="compNode" presStyleCnt="0"/>
      <dgm:spPr/>
    </dgm:pt>
    <dgm:pt modelId="{BA9A4C83-6F56-4040-B05A-72EC425E47D6}" type="pres">
      <dgm:prSet presAssocID="{C90A2F7C-FCBF-4E46-AAC2-002AFC748B0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0705CC4-E598-4E10-AE32-CAF2DF14E78E}" type="pres">
      <dgm:prSet presAssocID="{C90A2F7C-FCBF-4E46-AAC2-002AFC748B08}" presName="spaceRect" presStyleCnt="0"/>
      <dgm:spPr/>
    </dgm:pt>
    <dgm:pt modelId="{7648AC82-4551-4F06-BC0B-20896D8D6CEA}" type="pres">
      <dgm:prSet presAssocID="{C90A2F7C-FCBF-4E46-AAC2-002AFC748B08}" presName="textRect" presStyleLbl="revTx" presStyleIdx="1" presStyleCnt="3">
        <dgm:presLayoutVars>
          <dgm:chMax val="1"/>
          <dgm:chPref val="1"/>
        </dgm:presLayoutVars>
      </dgm:prSet>
      <dgm:spPr/>
    </dgm:pt>
    <dgm:pt modelId="{93877E05-1A49-4FEB-9A6E-8B70C6165D58}" type="pres">
      <dgm:prSet presAssocID="{A99F2758-65EB-45A0-A9B6-E2A2566D3F8B}" presName="sibTrans" presStyleCnt="0"/>
      <dgm:spPr/>
    </dgm:pt>
    <dgm:pt modelId="{639CC5B6-5ADB-4ED6-9991-1E8E7FBCDCDB}" type="pres">
      <dgm:prSet presAssocID="{574F64A7-50CA-4936-9C40-A522687B6B69}" presName="compNode" presStyleCnt="0"/>
      <dgm:spPr/>
    </dgm:pt>
    <dgm:pt modelId="{484B7193-A0AB-453D-AB4A-B04A7E39168A}" type="pres">
      <dgm:prSet presAssocID="{574F64A7-50CA-4936-9C40-A522687B6B6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FE3274E4-D986-484D-846F-024525B52DE0}" type="pres">
      <dgm:prSet presAssocID="{574F64A7-50CA-4936-9C40-A522687B6B69}" presName="spaceRect" presStyleCnt="0"/>
      <dgm:spPr/>
    </dgm:pt>
    <dgm:pt modelId="{9C967D4C-497F-4F25-9BB3-C81A135A4029}" type="pres">
      <dgm:prSet presAssocID="{574F64A7-50CA-4936-9C40-A522687B6B6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436005E-9DB2-4E8A-B66F-FC785BCFB63A}" srcId="{275BB92A-AAC6-4E36-BADD-4089C109F491}" destId="{4FB542D1-7C9E-49DD-B69A-69F7E18F8053}" srcOrd="0" destOrd="0" parTransId="{8C8B048F-0F9C-409E-8C80-B3088C7874D8}" sibTransId="{400BB7EA-6DAD-4355-B03B-98D76AB3B336}"/>
    <dgm:cxn modelId="{AAA25096-4D06-4C38-BAB8-6C29C743E359}" type="presOf" srcId="{275BB92A-AAC6-4E36-BADD-4089C109F491}" destId="{427E4125-9347-4ED1-BD87-EDB5EFE76058}" srcOrd="0" destOrd="0" presId="urn:microsoft.com/office/officeart/2018/2/layout/IconLabelList"/>
    <dgm:cxn modelId="{DCF7C9A5-242C-4683-8158-F2193614A6E3}" type="presOf" srcId="{4FB542D1-7C9E-49DD-B69A-69F7E18F8053}" destId="{C1F3C78F-74F9-403C-B2B7-E1CCF325E6B9}" srcOrd="0" destOrd="0" presId="urn:microsoft.com/office/officeart/2018/2/layout/IconLabelList"/>
    <dgm:cxn modelId="{57E1C2CA-A956-4507-9C52-280E458C832F}" srcId="{275BB92A-AAC6-4E36-BADD-4089C109F491}" destId="{C90A2F7C-FCBF-4E46-AAC2-002AFC748B08}" srcOrd="1" destOrd="0" parTransId="{743447CE-D626-40EB-91FB-2BCC4C606D59}" sibTransId="{A99F2758-65EB-45A0-A9B6-E2A2566D3F8B}"/>
    <dgm:cxn modelId="{0A3062CF-5B98-4B78-A150-FF1551C588B6}" type="presOf" srcId="{574F64A7-50CA-4936-9C40-A522687B6B69}" destId="{9C967D4C-497F-4F25-9BB3-C81A135A4029}" srcOrd="0" destOrd="0" presId="urn:microsoft.com/office/officeart/2018/2/layout/IconLabelList"/>
    <dgm:cxn modelId="{F910EDDB-98BC-4604-B307-F459BD15962D}" srcId="{275BB92A-AAC6-4E36-BADD-4089C109F491}" destId="{574F64A7-50CA-4936-9C40-A522687B6B69}" srcOrd="2" destOrd="0" parTransId="{2B93910B-4555-4127-AA9D-2118069F939B}" sibTransId="{703C861F-DD04-4B66-9F47-6C3C74D606BF}"/>
    <dgm:cxn modelId="{580C36EA-3A0F-4DC4-A340-19D6FBA8CF31}" type="presOf" srcId="{C90A2F7C-FCBF-4E46-AAC2-002AFC748B08}" destId="{7648AC82-4551-4F06-BC0B-20896D8D6CEA}" srcOrd="0" destOrd="0" presId="urn:microsoft.com/office/officeart/2018/2/layout/IconLabelList"/>
    <dgm:cxn modelId="{57E36503-03BF-4FA9-8330-E3CA686EE89C}" type="presParOf" srcId="{427E4125-9347-4ED1-BD87-EDB5EFE76058}" destId="{B33AA3A2-2D1F-4570-B46E-1D44ACD5CB1C}" srcOrd="0" destOrd="0" presId="urn:microsoft.com/office/officeart/2018/2/layout/IconLabelList"/>
    <dgm:cxn modelId="{4E36DA12-1341-4EE1-8ABD-280F161A3C2C}" type="presParOf" srcId="{B33AA3A2-2D1F-4570-B46E-1D44ACD5CB1C}" destId="{308AC9A0-3EE8-4ABA-980A-357E7570C0C4}" srcOrd="0" destOrd="0" presId="urn:microsoft.com/office/officeart/2018/2/layout/IconLabelList"/>
    <dgm:cxn modelId="{841886C1-9B43-4ED3-9E05-E6FA467DCA48}" type="presParOf" srcId="{B33AA3A2-2D1F-4570-B46E-1D44ACD5CB1C}" destId="{A0CDAF04-C54C-426D-80A0-9B7D8AF3CA8F}" srcOrd="1" destOrd="0" presId="urn:microsoft.com/office/officeart/2018/2/layout/IconLabelList"/>
    <dgm:cxn modelId="{BB0C19F5-750E-4538-9A2D-9EDE6FAD97E3}" type="presParOf" srcId="{B33AA3A2-2D1F-4570-B46E-1D44ACD5CB1C}" destId="{C1F3C78F-74F9-403C-B2B7-E1CCF325E6B9}" srcOrd="2" destOrd="0" presId="urn:microsoft.com/office/officeart/2018/2/layout/IconLabelList"/>
    <dgm:cxn modelId="{3127765B-3866-4FBB-B4B7-A43CF2C77931}" type="presParOf" srcId="{427E4125-9347-4ED1-BD87-EDB5EFE76058}" destId="{B93A90D0-375C-4ABD-A11A-45599B94D89F}" srcOrd="1" destOrd="0" presId="urn:microsoft.com/office/officeart/2018/2/layout/IconLabelList"/>
    <dgm:cxn modelId="{043B58DB-49B9-44BB-BF92-76D5AEFA2E00}" type="presParOf" srcId="{427E4125-9347-4ED1-BD87-EDB5EFE76058}" destId="{FF857A4F-9E08-46AE-8CEC-D4776187693A}" srcOrd="2" destOrd="0" presId="urn:microsoft.com/office/officeart/2018/2/layout/IconLabelList"/>
    <dgm:cxn modelId="{8F30EDCB-214B-42C6-B260-407FD0D8C69C}" type="presParOf" srcId="{FF857A4F-9E08-46AE-8CEC-D4776187693A}" destId="{BA9A4C83-6F56-4040-B05A-72EC425E47D6}" srcOrd="0" destOrd="0" presId="urn:microsoft.com/office/officeart/2018/2/layout/IconLabelList"/>
    <dgm:cxn modelId="{1B76C3CF-E515-4EC6-A722-8FBEFB50E50E}" type="presParOf" srcId="{FF857A4F-9E08-46AE-8CEC-D4776187693A}" destId="{C0705CC4-E598-4E10-AE32-CAF2DF14E78E}" srcOrd="1" destOrd="0" presId="urn:microsoft.com/office/officeart/2018/2/layout/IconLabelList"/>
    <dgm:cxn modelId="{42FB442E-AD72-4165-A2AD-DDB06E4622E4}" type="presParOf" srcId="{FF857A4F-9E08-46AE-8CEC-D4776187693A}" destId="{7648AC82-4551-4F06-BC0B-20896D8D6CEA}" srcOrd="2" destOrd="0" presId="urn:microsoft.com/office/officeart/2018/2/layout/IconLabelList"/>
    <dgm:cxn modelId="{64881700-689D-45D3-8526-2163824F02DD}" type="presParOf" srcId="{427E4125-9347-4ED1-BD87-EDB5EFE76058}" destId="{93877E05-1A49-4FEB-9A6E-8B70C6165D58}" srcOrd="3" destOrd="0" presId="urn:microsoft.com/office/officeart/2018/2/layout/IconLabelList"/>
    <dgm:cxn modelId="{02EEBA45-1094-40F0-9CDF-CACF0915A710}" type="presParOf" srcId="{427E4125-9347-4ED1-BD87-EDB5EFE76058}" destId="{639CC5B6-5ADB-4ED6-9991-1E8E7FBCDCDB}" srcOrd="4" destOrd="0" presId="urn:microsoft.com/office/officeart/2018/2/layout/IconLabelList"/>
    <dgm:cxn modelId="{CAA3A0AA-847D-4984-88F0-F951FC0A7DD5}" type="presParOf" srcId="{639CC5B6-5ADB-4ED6-9991-1E8E7FBCDCDB}" destId="{484B7193-A0AB-453D-AB4A-B04A7E39168A}" srcOrd="0" destOrd="0" presId="urn:microsoft.com/office/officeart/2018/2/layout/IconLabelList"/>
    <dgm:cxn modelId="{0858D1D3-060A-45F1-9AD3-C26703B1222B}" type="presParOf" srcId="{639CC5B6-5ADB-4ED6-9991-1E8E7FBCDCDB}" destId="{FE3274E4-D986-484D-846F-024525B52DE0}" srcOrd="1" destOrd="0" presId="urn:microsoft.com/office/officeart/2018/2/layout/IconLabelList"/>
    <dgm:cxn modelId="{E7AE4B47-FA0C-4CD2-A773-4BBF09245867}" type="presParOf" srcId="{639CC5B6-5ADB-4ED6-9991-1E8E7FBCDCDB}" destId="{9C967D4C-497F-4F25-9BB3-C81A135A402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1F5C5-EE3B-405E-B075-0AD63E90BA11}">
      <dsp:nvSpPr>
        <dsp:cNvPr id="0" name=""/>
        <dsp:cNvSpPr/>
      </dsp:nvSpPr>
      <dsp:spPr>
        <a:xfrm>
          <a:off x="0" y="1764"/>
          <a:ext cx="3485179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F31E12F-B1CB-4E54-8A59-61D7C65FBC7E}">
      <dsp:nvSpPr>
        <dsp:cNvPr id="0" name=""/>
        <dsp:cNvSpPr/>
      </dsp:nvSpPr>
      <dsp:spPr>
        <a:xfrm>
          <a:off x="0" y="1764"/>
          <a:ext cx="3485179" cy="1203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Goal: Develop structured data platform for timely information to give useful insights to drive company growth.</a:t>
          </a:r>
        </a:p>
      </dsp:txBody>
      <dsp:txXfrm>
        <a:off x="0" y="1764"/>
        <a:ext cx="3485179" cy="1203206"/>
      </dsp:txXfrm>
    </dsp:sp>
    <dsp:sp modelId="{E9603891-5158-4BC5-B28F-CCAF05DD8C9F}">
      <dsp:nvSpPr>
        <dsp:cNvPr id="0" name=""/>
        <dsp:cNvSpPr/>
      </dsp:nvSpPr>
      <dsp:spPr>
        <a:xfrm>
          <a:off x="0" y="1204971"/>
          <a:ext cx="3485179" cy="0"/>
        </a:xfrm>
        <a:prstGeom prst="line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4119FFB-E3CE-4911-9530-8BA8842A4EE2}">
      <dsp:nvSpPr>
        <dsp:cNvPr id="0" name=""/>
        <dsp:cNvSpPr/>
      </dsp:nvSpPr>
      <dsp:spPr>
        <a:xfrm>
          <a:off x="0" y="1204971"/>
          <a:ext cx="3485179" cy="1203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Source: RentCast API (www.rentcast.io)</a:t>
          </a:r>
        </a:p>
      </dsp:txBody>
      <dsp:txXfrm>
        <a:off x="0" y="1204971"/>
        <a:ext cx="3485179" cy="1203206"/>
      </dsp:txXfrm>
    </dsp:sp>
    <dsp:sp modelId="{86331E01-B52C-4ED0-AE01-65D2581D2FFE}">
      <dsp:nvSpPr>
        <dsp:cNvPr id="0" name=""/>
        <dsp:cNvSpPr/>
      </dsp:nvSpPr>
      <dsp:spPr>
        <a:xfrm>
          <a:off x="0" y="2408177"/>
          <a:ext cx="3485179" cy="0"/>
        </a:xfrm>
        <a:prstGeom prst="line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63D8091-7076-4037-867E-51A3F509DEFB}">
      <dsp:nvSpPr>
        <dsp:cNvPr id="0" name=""/>
        <dsp:cNvSpPr/>
      </dsp:nvSpPr>
      <dsp:spPr>
        <a:xfrm>
          <a:off x="0" y="2408177"/>
          <a:ext cx="3485179" cy="12032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Scope: Analyze price trends, active sales listings ,active rental listings, across the United States of America</a:t>
          </a:r>
        </a:p>
      </dsp:txBody>
      <dsp:txXfrm>
        <a:off x="0" y="2408177"/>
        <a:ext cx="3485179" cy="12032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724F90-B700-48E4-B995-278955F7EDC1}">
      <dsp:nvSpPr>
        <dsp:cNvPr id="0" name=""/>
        <dsp:cNvSpPr/>
      </dsp:nvSpPr>
      <dsp:spPr>
        <a:xfrm rot="5400000">
          <a:off x="2561661" y="-937833"/>
          <a:ext cx="683489" cy="2732617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Other metrics to build more useful insights</a:t>
          </a:r>
        </a:p>
      </dsp:txBody>
      <dsp:txXfrm rot="-5400000">
        <a:off x="1537098" y="120095"/>
        <a:ext cx="2699252" cy="616759"/>
      </dsp:txXfrm>
    </dsp:sp>
    <dsp:sp modelId="{41B4CB43-72C4-4C3E-A6E3-99279BF27B4F}">
      <dsp:nvSpPr>
        <dsp:cNvPr id="0" name=""/>
        <dsp:cNvSpPr/>
      </dsp:nvSpPr>
      <dsp:spPr>
        <a:xfrm>
          <a:off x="0" y="1294"/>
          <a:ext cx="1537097" cy="85436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Add</a:t>
          </a:r>
        </a:p>
      </dsp:txBody>
      <dsp:txXfrm>
        <a:off x="41706" y="43000"/>
        <a:ext cx="1453685" cy="770949"/>
      </dsp:txXfrm>
    </dsp:sp>
    <dsp:sp modelId="{5E39ACA5-C541-4A58-9B30-E2927B305354}">
      <dsp:nvSpPr>
        <dsp:cNvPr id="0" name=""/>
        <dsp:cNvSpPr/>
      </dsp:nvSpPr>
      <dsp:spPr>
        <a:xfrm rot="5400000">
          <a:off x="2561661" y="-40753"/>
          <a:ext cx="683489" cy="2732617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Expand to explore other aspect in the real Estate Eco system</a:t>
          </a:r>
        </a:p>
      </dsp:txBody>
      <dsp:txXfrm rot="-5400000">
        <a:off x="1537098" y="1017175"/>
        <a:ext cx="2699252" cy="616759"/>
      </dsp:txXfrm>
    </dsp:sp>
    <dsp:sp modelId="{41A11479-AA29-4585-A2C3-1D8C2F8AE9D3}">
      <dsp:nvSpPr>
        <dsp:cNvPr id="0" name=""/>
        <dsp:cNvSpPr/>
      </dsp:nvSpPr>
      <dsp:spPr>
        <a:xfrm>
          <a:off x="0" y="898374"/>
          <a:ext cx="1537097" cy="85436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Expand</a:t>
          </a:r>
        </a:p>
      </dsp:txBody>
      <dsp:txXfrm>
        <a:off x="41706" y="940080"/>
        <a:ext cx="1453685" cy="770949"/>
      </dsp:txXfrm>
    </dsp:sp>
    <dsp:sp modelId="{8BEE8958-D7B1-48EE-8F96-B55E1D4B1AF8}">
      <dsp:nvSpPr>
        <dsp:cNvPr id="0" name=""/>
        <dsp:cNvSpPr/>
      </dsp:nvSpPr>
      <dsp:spPr>
        <a:xfrm rot="5400000">
          <a:off x="2561661" y="856325"/>
          <a:ext cx="683489" cy="2732617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Integrate anomaly detection and market alerts</a:t>
          </a:r>
        </a:p>
      </dsp:txBody>
      <dsp:txXfrm rot="-5400000">
        <a:off x="1537098" y="1914254"/>
        <a:ext cx="2699252" cy="616759"/>
      </dsp:txXfrm>
    </dsp:sp>
    <dsp:sp modelId="{0C71E5E0-A106-4481-B95B-82D91F350F93}">
      <dsp:nvSpPr>
        <dsp:cNvPr id="0" name=""/>
        <dsp:cNvSpPr/>
      </dsp:nvSpPr>
      <dsp:spPr>
        <a:xfrm>
          <a:off x="0" y="1795453"/>
          <a:ext cx="1537097" cy="85436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Integrate</a:t>
          </a:r>
        </a:p>
      </dsp:txBody>
      <dsp:txXfrm>
        <a:off x="41706" y="1837159"/>
        <a:ext cx="1453685" cy="77094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2FBF78-376B-4BC7-83A8-90C1364D8CD3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2263A7-98EC-4578-8E4C-B4C020F6238E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ED596-1BFE-4771-965E-94F572573001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>
              <a:hlinkClick xmlns:r="http://schemas.openxmlformats.org/officeDocument/2006/relationships" r:id="rId3"/>
            </a:rPr>
            <a:t>GitHub link</a:t>
          </a:r>
          <a:endParaRPr lang="en-US" sz="2300" kern="1200"/>
        </a:p>
      </dsp:txBody>
      <dsp:txXfrm>
        <a:off x="46529" y="2703902"/>
        <a:ext cx="2418750" cy="720000"/>
      </dsp:txXfrm>
    </dsp:sp>
    <dsp:sp modelId="{D61C13CB-702B-4915-A76C-F75BABDD5F3E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FA965-F339-4E9E-9A27-AEE956DFADBE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002E5B-15A3-4EB5-B19B-34BC8726B7B7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Resources</a:t>
          </a:r>
        </a:p>
      </dsp:txBody>
      <dsp:txXfrm>
        <a:off x="2888560" y="2703902"/>
        <a:ext cx="2418750" cy="720000"/>
      </dsp:txXfrm>
    </dsp:sp>
    <dsp:sp modelId="{5133DE14-524D-466E-9797-683881B3B3B7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D58BCC-EF16-4BF3-94ED-6C578CA82BEE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E1B9E-9EB6-4087-B957-A70317FD919D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More Resources</a:t>
          </a:r>
        </a:p>
      </dsp:txBody>
      <dsp:txXfrm>
        <a:off x="5730591" y="2703902"/>
        <a:ext cx="241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27E0B4-4A6E-432B-B175-2B56F068281A}">
      <dsp:nvSpPr>
        <dsp:cNvPr id="0" name=""/>
        <dsp:cNvSpPr/>
      </dsp:nvSpPr>
      <dsp:spPr>
        <a:xfrm>
          <a:off x="0" y="0"/>
          <a:ext cx="3485179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9DAB0BB-56D3-467F-827D-04CE187E6831}">
      <dsp:nvSpPr>
        <dsp:cNvPr id="0" name=""/>
        <dsp:cNvSpPr/>
      </dsp:nvSpPr>
      <dsp:spPr>
        <a:xfrm>
          <a:off x="0" y="0"/>
          <a:ext cx="3485179" cy="1806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Active Sales Listings: Track status of properties ,listing dates and prices attached to the properties</a:t>
          </a:r>
        </a:p>
      </dsp:txBody>
      <dsp:txXfrm>
        <a:off x="0" y="0"/>
        <a:ext cx="3485179" cy="1806574"/>
      </dsp:txXfrm>
    </dsp:sp>
    <dsp:sp modelId="{0BFA186C-2FC4-4E79-B30F-CAC158540B9D}">
      <dsp:nvSpPr>
        <dsp:cNvPr id="0" name=""/>
        <dsp:cNvSpPr/>
      </dsp:nvSpPr>
      <dsp:spPr>
        <a:xfrm>
          <a:off x="0" y="1806574"/>
          <a:ext cx="3485179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396219E-9251-401E-A3F5-2FDBC88DB3E0}">
      <dsp:nvSpPr>
        <dsp:cNvPr id="0" name=""/>
        <dsp:cNvSpPr/>
      </dsp:nvSpPr>
      <dsp:spPr>
        <a:xfrm>
          <a:off x="0" y="1806574"/>
          <a:ext cx="3485179" cy="1806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Active Rental Listings: Provide status report in real-time of properties out for rent.</a:t>
          </a:r>
        </a:p>
      </dsp:txBody>
      <dsp:txXfrm>
        <a:off x="0" y="1806574"/>
        <a:ext cx="3485179" cy="18065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EDC43-9D9A-4B67-8A76-D4C8F66B6164}">
      <dsp:nvSpPr>
        <dsp:cNvPr id="0" name=""/>
        <dsp:cNvSpPr/>
      </dsp:nvSpPr>
      <dsp:spPr>
        <a:xfrm>
          <a:off x="0" y="63555"/>
          <a:ext cx="3485179" cy="83910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Endpoint: </a:t>
          </a:r>
          <a:r>
            <a:rPr lang="en-US" sz="1500" kern="1200" dirty="0" err="1"/>
            <a:t>formatted_address,prices,status</a:t>
          </a:r>
          <a:r>
            <a:rPr lang="en-US" sz="1500" kern="1200" dirty="0"/>
            <a:t>…</a:t>
          </a:r>
        </a:p>
      </dsp:txBody>
      <dsp:txXfrm>
        <a:off x="40962" y="104517"/>
        <a:ext cx="3403255" cy="757185"/>
      </dsp:txXfrm>
    </dsp:sp>
    <dsp:sp modelId="{96799354-C1FF-4ED0-B00D-EBDFECD18196}">
      <dsp:nvSpPr>
        <dsp:cNvPr id="0" name=""/>
        <dsp:cNvSpPr/>
      </dsp:nvSpPr>
      <dsp:spPr>
        <a:xfrm>
          <a:off x="0" y="945865"/>
          <a:ext cx="3485179" cy="83910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fields: symbol, name, </a:t>
          </a:r>
          <a:r>
            <a:rPr lang="en-US" sz="1500" kern="1200" dirty="0" err="1"/>
            <a:t>current_price</a:t>
          </a:r>
          <a:r>
            <a:rPr lang="en-US" sz="1500" kern="1200" dirty="0"/>
            <a:t>, </a:t>
          </a:r>
          <a:r>
            <a:rPr lang="en-US" sz="1500" kern="1200" dirty="0" err="1"/>
            <a:t>market_cap</a:t>
          </a:r>
          <a:r>
            <a:rPr lang="en-US" sz="1500" kern="1200" dirty="0"/>
            <a:t>, </a:t>
          </a:r>
          <a:r>
            <a:rPr lang="en-US" sz="1500" kern="1200" dirty="0" err="1"/>
            <a:t>total_volume</a:t>
          </a:r>
          <a:r>
            <a:rPr lang="en-US" sz="1500" kern="1200" dirty="0"/>
            <a:t>, etc.</a:t>
          </a:r>
        </a:p>
      </dsp:txBody>
      <dsp:txXfrm>
        <a:off x="40962" y="986827"/>
        <a:ext cx="3403255" cy="757185"/>
      </dsp:txXfrm>
    </dsp:sp>
    <dsp:sp modelId="{066A9E66-12F7-4D76-A488-F62AEC0F16B0}">
      <dsp:nvSpPr>
        <dsp:cNvPr id="0" name=""/>
        <dsp:cNvSpPr/>
      </dsp:nvSpPr>
      <dsp:spPr>
        <a:xfrm>
          <a:off x="0" y="1828174"/>
          <a:ext cx="3485179" cy="83910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Frequency: Daily ingestion of data from the API </a:t>
          </a:r>
        </a:p>
      </dsp:txBody>
      <dsp:txXfrm>
        <a:off x="40962" y="1869136"/>
        <a:ext cx="3403255" cy="757185"/>
      </dsp:txXfrm>
    </dsp:sp>
    <dsp:sp modelId="{F2B392EE-689B-4E26-A18C-DDDC5BE2873E}">
      <dsp:nvSpPr>
        <dsp:cNvPr id="0" name=""/>
        <dsp:cNvSpPr/>
      </dsp:nvSpPr>
      <dsp:spPr>
        <a:xfrm>
          <a:off x="0" y="2710483"/>
          <a:ext cx="3485179" cy="83910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Output: JSON to Bronze layer</a:t>
          </a:r>
        </a:p>
      </dsp:txBody>
      <dsp:txXfrm>
        <a:off x="40962" y="2751445"/>
        <a:ext cx="3403255" cy="7571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3FA64-677F-4A5F-BAD6-71C094EA9A4C}">
      <dsp:nvSpPr>
        <dsp:cNvPr id="0" name=""/>
        <dsp:cNvSpPr/>
      </dsp:nvSpPr>
      <dsp:spPr>
        <a:xfrm>
          <a:off x="0" y="511"/>
          <a:ext cx="4094129" cy="11975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42DA9A-59BE-41CF-A2C3-1375EA8B64D7}">
      <dsp:nvSpPr>
        <dsp:cNvPr id="0" name=""/>
        <dsp:cNvSpPr/>
      </dsp:nvSpPr>
      <dsp:spPr>
        <a:xfrm>
          <a:off x="362265" y="269965"/>
          <a:ext cx="658663" cy="6586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1FCA62-A6BB-4E90-AA1F-5A1017EF252A}">
      <dsp:nvSpPr>
        <dsp:cNvPr id="0" name=""/>
        <dsp:cNvSpPr/>
      </dsp:nvSpPr>
      <dsp:spPr>
        <a:xfrm>
          <a:off x="1383193" y="511"/>
          <a:ext cx="2710935" cy="1197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43" tIns="126743" rIns="126743" bIns="12674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Bronze: Raw JSON from API</a:t>
          </a:r>
        </a:p>
      </dsp:txBody>
      <dsp:txXfrm>
        <a:off x="1383193" y="511"/>
        <a:ext cx="2710935" cy="1197570"/>
      </dsp:txXfrm>
    </dsp:sp>
    <dsp:sp modelId="{5E57215B-6D6B-4545-88FC-E3E1FDB0500F}">
      <dsp:nvSpPr>
        <dsp:cNvPr id="0" name=""/>
        <dsp:cNvSpPr/>
      </dsp:nvSpPr>
      <dsp:spPr>
        <a:xfrm>
          <a:off x="0" y="1497474"/>
          <a:ext cx="4094129" cy="11975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ECC801-7B4A-40EC-BCDB-E85DB2013996}">
      <dsp:nvSpPr>
        <dsp:cNvPr id="0" name=""/>
        <dsp:cNvSpPr/>
      </dsp:nvSpPr>
      <dsp:spPr>
        <a:xfrm>
          <a:off x="362265" y="1766928"/>
          <a:ext cx="658663" cy="6586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F9F8D-1FFE-445F-A934-1C73A25461C8}">
      <dsp:nvSpPr>
        <dsp:cNvPr id="0" name=""/>
        <dsp:cNvSpPr/>
      </dsp:nvSpPr>
      <dsp:spPr>
        <a:xfrm>
          <a:off x="1383193" y="1497474"/>
          <a:ext cx="2710935" cy="1197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43" tIns="126743" rIns="126743" bIns="12674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Silver: Cleaned and structured data (Parquet format)</a:t>
          </a:r>
        </a:p>
      </dsp:txBody>
      <dsp:txXfrm>
        <a:off x="1383193" y="1497474"/>
        <a:ext cx="2710935" cy="1197570"/>
      </dsp:txXfrm>
    </dsp:sp>
    <dsp:sp modelId="{3409ED5C-E78F-4EA5-8A58-09A2BE18E2AE}">
      <dsp:nvSpPr>
        <dsp:cNvPr id="0" name=""/>
        <dsp:cNvSpPr/>
      </dsp:nvSpPr>
      <dsp:spPr>
        <a:xfrm>
          <a:off x="0" y="2994437"/>
          <a:ext cx="4094129" cy="11975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DD2E18-9DF3-41D4-97C2-255BD82F7150}">
      <dsp:nvSpPr>
        <dsp:cNvPr id="0" name=""/>
        <dsp:cNvSpPr/>
      </dsp:nvSpPr>
      <dsp:spPr>
        <a:xfrm>
          <a:off x="362265" y="3263891"/>
          <a:ext cx="658663" cy="6586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65D1C-AD9A-4D46-832C-A5DCB904ACF1}">
      <dsp:nvSpPr>
        <dsp:cNvPr id="0" name=""/>
        <dsp:cNvSpPr/>
      </dsp:nvSpPr>
      <dsp:spPr>
        <a:xfrm>
          <a:off x="1383193" y="2994437"/>
          <a:ext cx="2710935" cy="1197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43" tIns="126743" rIns="126743" bIns="12674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Gold: Aggregated insights for dashboards and tools (Delta format)</a:t>
          </a:r>
        </a:p>
      </dsp:txBody>
      <dsp:txXfrm>
        <a:off x="1383193" y="2994437"/>
        <a:ext cx="2710935" cy="11975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7B319-D2D0-4E0C-AFDF-EE8F3C2C4C9D}">
      <dsp:nvSpPr>
        <dsp:cNvPr id="0" name=""/>
        <dsp:cNvSpPr/>
      </dsp:nvSpPr>
      <dsp:spPr>
        <a:xfrm>
          <a:off x="0" y="814839"/>
          <a:ext cx="4775935" cy="4775935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7D83C-7F56-457A-A5E1-BC4119750169}">
      <dsp:nvSpPr>
        <dsp:cNvPr id="0" name=""/>
        <dsp:cNvSpPr/>
      </dsp:nvSpPr>
      <dsp:spPr>
        <a:xfrm>
          <a:off x="453713" y="1268552"/>
          <a:ext cx="1862614" cy="186261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RentCast API → Bronze Layer</a:t>
          </a:r>
        </a:p>
      </dsp:txBody>
      <dsp:txXfrm>
        <a:off x="544638" y="1359477"/>
        <a:ext cx="1680764" cy="1680764"/>
      </dsp:txXfrm>
    </dsp:sp>
    <dsp:sp modelId="{1A7707EB-7F84-42CC-B03F-1BF585DE7AF5}">
      <dsp:nvSpPr>
        <dsp:cNvPr id="0" name=""/>
        <dsp:cNvSpPr/>
      </dsp:nvSpPr>
      <dsp:spPr>
        <a:xfrm>
          <a:off x="2459606" y="1268552"/>
          <a:ext cx="1862614" cy="1862614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Bronze → Silver (schema cleaning, deduplication)</a:t>
          </a:r>
        </a:p>
      </dsp:txBody>
      <dsp:txXfrm>
        <a:off x="2550531" y="1359477"/>
        <a:ext cx="1680764" cy="1680764"/>
      </dsp:txXfrm>
    </dsp:sp>
    <dsp:sp modelId="{4F0A5551-CE64-41D1-8F00-C1D2A581D327}">
      <dsp:nvSpPr>
        <dsp:cNvPr id="0" name=""/>
        <dsp:cNvSpPr/>
      </dsp:nvSpPr>
      <dsp:spPr>
        <a:xfrm>
          <a:off x="453713" y="3274445"/>
          <a:ext cx="1862614" cy="1862614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Silver → Gold (aggregations, time-based metrics)</a:t>
          </a:r>
        </a:p>
      </dsp:txBody>
      <dsp:txXfrm>
        <a:off x="544638" y="3365370"/>
        <a:ext cx="1680764" cy="1680764"/>
      </dsp:txXfrm>
    </dsp:sp>
    <dsp:sp modelId="{787127FA-7CF6-44EB-B93C-85346181C556}">
      <dsp:nvSpPr>
        <dsp:cNvPr id="0" name=""/>
        <dsp:cNvSpPr/>
      </dsp:nvSpPr>
      <dsp:spPr>
        <a:xfrm>
          <a:off x="2459606" y="3274445"/>
          <a:ext cx="1862614" cy="1862614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Gold → Dashboards / Query Tools / Public Access</a:t>
          </a:r>
        </a:p>
      </dsp:txBody>
      <dsp:txXfrm>
        <a:off x="2550531" y="3365370"/>
        <a:ext cx="1680764" cy="16807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E5DBC7-4176-4026-B821-2AA3677AB2EE}">
      <dsp:nvSpPr>
        <dsp:cNvPr id="0" name=""/>
        <dsp:cNvSpPr/>
      </dsp:nvSpPr>
      <dsp:spPr>
        <a:xfrm>
          <a:off x="0" y="0"/>
          <a:ext cx="6556696" cy="922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Automation: Build Pipelines that needs to run daily without manual Intervention</a:t>
          </a:r>
        </a:p>
      </dsp:txBody>
      <dsp:txXfrm>
        <a:off x="27017" y="27017"/>
        <a:ext cx="5483391" cy="868383"/>
      </dsp:txXfrm>
    </dsp:sp>
    <dsp:sp modelId="{B4DE1F38-A1D0-4072-9094-3A319DECD426}">
      <dsp:nvSpPr>
        <dsp:cNvPr id="0" name=""/>
        <dsp:cNvSpPr/>
      </dsp:nvSpPr>
      <dsp:spPr>
        <a:xfrm>
          <a:off x="549123" y="1090129"/>
          <a:ext cx="6556696" cy="922417"/>
        </a:xfrm>
        <a:prstGeom prst="roundRect">
          <a:avLst>
            <a:gd name="adj" fmla="val 10000"/>
          </a:avLst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Scalable: The model should have Capability to handle large volumes of data and additional crypto coins in the future</a:t>
          </a:r>
        </a:p>
      </dsp:txBody>
      <dsp:txXfrm>
        <a:off x="576140" y="1117146"/>
        <a:ext cx="5353968" cy="868383"/>
      </dsp:txXfrm>
    </dsp:sp>
    <dsp:sp modelId="{B9C5C263-26C2-49F7-B104-F476F1E8971A}">
      <dsp:nvSpPr>
        <dsp:cNvPr id="0" name=""/>
        <dsp:cNvSpPr/>
      </dsp:nvSpPr>
      <dsp:spPr>
        <a:xfrm>
          <a:off x="1090050" y="2180258"/>
          <a:ext cx="6556696" cy="922417"/>
        </a:xfrm>
        <a:prstGeom prst="roundRect">
          <a:avLst>
            <a:gd name="adj" fmla="val 10000"/>
          </a:avLst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Reliability: The model should have fault tolerance, be able to monitor errors and logs</a:t>
          </a:r>
        </a:p>
      </dsp:txBody>
      <dsp:txXfrm>
        <a:off x="1117067" y="2207275"/>
        <a:ext cx="5362164" cy="868383"/>
      </dsp:txXfrm>
    </dsp:sp>
    <dsp:sp modelId="{4D79CEB3-85DB-4D3E-A289-B71BEA2F6961}">
      <dsp:nvSpPr>
        <dsp:cNvPr id="0" name=""/>
        <dsp:cNvSpPr/>
      </dsp:nvSpPr>
      <dsp:spPr>
        <a:xfrm>
          <a:off x="1639174" y="3270387"/>
          <a:ext cx="6556696" cy="922417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Modularity: I am requested to build clean and reusable components</a:t>
          </a:r>
        </a:p>
      </dsp:txBody>
      <dsp:txXfrm>
        <a:off x="1666191" y="3297404"/>
        <a:ext cx="5353968" cy="868383"/>
      </dsp:txXfrm>
    </dsp:sp>
    <dsp:sp modelId="{A4010AEC-0ABB-43AB-8877-89AD914FDA22}">
      <dsp:nvSpPr>
        <dsp:cNvPr id="0" name=""/>
        <dsp:cNvSpPr/>
      </dsp:nvSpPr>
      <dsp:spPr>
        <a:xfrm>
          <a:off x="5957125" y="706487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092028" y="706487"/>
        <a:ext cx="329765" cy="451177"/>
      </dsp:txXfrm>
    </dsp:sp>
    <dsp:sp modelId="{708129AF-40B8-4D28-A2DC-B56A2C07A8ED}">
      <dsp:nvSpPr>
        <dsp:cNvPr id="0" name=""/>
        <dsp:cNvSpPr/>
      </dsp:nvSpPr>
      <dsp:spPr>
        <a:xfrm>
          <a:off x="6506249" y="179661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641152" y="1796616"/>
        <a:ext cx="329765" cy="451177"/>
      </dsp:txXfrm>
    </dsp:sp>
    <dsp:sp modelId="{1AA544A4-00BF-4E18-9D06-372224CD3C2E}">
      <dsp:nvSpPr>
        <dsp:cNvPr id="0" name=""/>
        <dsp:cNvSpPr/>
      </dsp:nvSpPr>
      <dsp:spPr>
        <a:xfrm>
          <a:off x="7047176" y="288674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182079" y="2886746"/>
        <a:ext cx="329765" cy="4511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7DCF08-CBB1-4129-8262-B36A3FE0CA28}">
      <dsp:nvSpPr>
        <dsp:cNvPr id="0" name=""/>
        <dsp:cNvSpPr/>
      </dsp:nvSpPr>
      <dsp:spPr>
        <a:xfrm>
          <a:off x="160" y="936654"/>
          <a:ext cx="1932912" cy="23194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0" rIns="19092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Active Sales Listings (updated on a daily basis)</a:t>
          </a:r>
        </a:p>
      </dsp:txBody>
      <dsp:txXfrm>
        <a:off x="160" y="1864452"/>
        <a:ext cx="1932912" cy="1391697"/>
      </dsp:txXfrm>
    </dsp:sp>
    <dsp:sp modelId="{335C8FF5-EB7E-4863-AF65-CFCF092015CA}">
      <dsp:nvSpPr>
        <dsp:cNvPr id="0" name=""/>
        <dsp:cNvSpPr/>
      </dsp:nvSpPr>
      <dsp:spPr>
        <a:xfrm>
          <a:off x="160" y="936654"/>
          <a:ext cx="1932912" cy="9277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165100" rIns="190929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01</a:t>
          </a:r>
        </a:p>
      </dsp:txBody>
      <dsp:txXfrm>
        <a:off x="160" y="936654"/>
        <a:ext cx="1932912" cy="927798"/>
      </dsp:txXfrm>
    </dsp:sp>
    <dsp:sp modelId="{0F2BFB4F-2F3E-4AB5-BDC3-B0B2A26CFD52}">
      <dsp:nvSpPr>
        <dsp:cNvPr id="0" name=""/>
        <dsp:cNvSpPr/>
      </dsp:nvSpPr>
      <dsp:spPr>
        <a:xfrm>
          <a:off x="2087706" y="936654"/>
          <a:ext cx="1932912" cy="23194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0" rIns="19092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Active Rental </a:t>
          </a:r>
          <a:r>
            <a:rPr lang="en-US" sz="1800" kern="1200" dirty="0" err="1"/>
            <a:t>Listiings</a:t>
          </a:r>
          <a:r>
            <a:rPr lang="en-US" sz="1800" kern="1200" dirty="0"/>
            <a:t> (updated on a daily Basis</a:t>
          </a:r>
        </a:p>
      </dsp:txBody>
      <dsp:txXfrm>
        <a:off x="2087706" y="1864452"/>
        <a:ext cx="1932912" cy="1391697"/>
      </dsp:txXfrm>
    </dsp:sp>
    <dsp:sp modelId="{DB9B8FCC-BC9B-4410-839F-20CD721BD011}">
      <dsp:nvSpPr>
        <dsp:cNvPr id="0" name=""/>
        <dsp:cNvSpPr/>
      </dsp:nvSpPr>
      <dsp:spPr>
        <a:xfrm>
          <a:off x="2087706" y="936654"/>
          <a:ext cx="1932912" cy="9277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165100" rIns="190929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02</a:t>
          </a:r>
        </a:p>
      </dsp:txBody>
      <dsp:txXfrm>
        <a:off x="2087706" y="936654"/>
        <a:ext cx="1932912" cy="927798"/>
      </dsp:txXfrm>
    </dsp:sp>
    <dsp:sp modelId="{3078E77B-B195-495F-8285-A041E18D72AF}">
      <dsp:nvSpPr>
        <dsp:cNvPr id="0" name=""/>
        <dsp:cNvSpPr/>
      </dsp:nvSpPr>
      <dsp:spPr>
        <a:xfrm>
          <a:off x="4175252" y="936654"/>
          <a:ext cx="1932912" cy="23194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0" rIns="19092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Total sales listings (on state-by state basis</a:t>
          </a:r>
        </a:p>
      </dsp:txBody>
      <dsp:txXfrm>
        <a:off x="4175252" y="1864452"/>
        <a:ext cx="1932912" cy="1391697"/>
      </dsp:txXfrm>
    </dsp:sp>
    <dsp:sp modelId="{3E8AC61E-5F78-47DB-B7C9-3A88FBF32ADD}">
      <dsp:nvSpPr>
        <dsp:cNvPr id="0" name=""/>
        <dsp:cNvSpPr/>
      </dsp:nvSpPr>
      <dsp:spPr>
        <a:xfrm>
          <a:off x="4175252" y="936654"/>
          <a:ext cx="1932912" cy="9277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165100" rIns="190929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03</a:t>
          </a:r>
        </a:p>
      </dsp:txBody>
      <dsp:txXfrm>
        <a:off x="4175252" y="936654"/>
        <a:ext cx="1932912" cy="927798"/>
      </dsp:txXfrm>
    </dsp:sp>
    <dsp:sp modelId="{24009357-2644-4A79-BBE1-6BAE35D712D8}">
      <dsp:nvSpPr>
        <dsp:cNvPr id="0" name=""/>
        <dsp:cNvSpPr/>
      </dsp:nvSpPr>
      <dsp:spPr>
        <a:xfrm>
          <a:off x="6262797" y="936654"/>
          <a:ext cx="1932912" cy="23194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0" rIns="19092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Total Rental listings (on state by state basis)</a:t>
          </a:r>
        </a:p>
      </dsp:txBody>
      <dsp:txXfrm>
        <a:off x="6262797" y="1864452"/>
        <a:ext cx="1932912" cy="1391697"/>
      </dsp:txXfrm>
    </dsp:sp>
    <dsp:sp modelId="{5B45641B-C6B0-4CA6-8362-63BC70BDA3A3}">
      <dsp:nvSpPr>
        <dsp:cNvPr id="0" name=""/>
        <dsp:cNvSpPr/>
      </dsp:nvSpPr>
      <dsp:spPr>
        <a:xfrm>
          <a:off x="6262797" y="936654"/>
          <a:ext cx="1932912" cy="9277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165100" rIns="190929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04</a:t>
          </a:r>
        </a:p>
      </dsp:txBody>
      <dsp:txXfrm>
        <a:off x="6262797" y="936654"/>
        <a:ext cx="1932912" cy="9277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332E6-5916-4148-991C-A04606FFC71F}">
      <dsp:nvSpPr>
        <dsp:cNvPr id="0" name=""/>
        <dsp:cNvSpPr/>
      </dsp:nvSpPr>
      <dsp:spPr>
        <a:xfrm>
          <a:off x="0" y="511"/>
          <a:ext cx="8195871" cy="1197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47ED9-A75C-4542-93E6-AF370CE26BA8}">
      <dsp:nvSpPr>
        <dsp:cNvPr id="0" name=""/>
        <dsp:cNvSpPr/>
      </dsp:nvSpPr>
      <dsp:spPr>
        <a:xfrm>
          <a:off x="362289" y="269983"/>
          <a:ext cx="658708" cy="6587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50C737-79D9-4240-94A0-6D902DB157B2}">
      <dsp:nvSpPr>
        <dsp:cNvPr id="0" name=""/>
        <dsp:cNvSpPr/>
      </dsp:nvSpPr>
      <dsp:spPr>
        <a:xfrm>
          <a:off x="1383287" y="511"/>
          <a:ext cx="6812583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Dashboards via streamlit</a:t>
          </a:r>
        </a:p>
      </dsp:txBody>
      <dsp:txXfrm>
        <a:off x="1383287" y="511"/>
        <a:ext cx="6812583" cy="1197651"/>
      </dsp:txXfrm>
    </dsp:sp>
    <dsp:sp modelId="{C287E757-76B3-45E2-B58F-CC99AD9C12B2}">
      <dsp:nvSpPr>
        <dsp:cNvPr id="0" name=""/>
        <dsp:cNvSpPr/>
      </dsp:nvSpPr>
      <dsp:spPr>
        <a:xfrm>
          <a:off x="0" y="1497576"/>
          <a:ext cx="8195871" cy="1197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DE2864-D5DD-49B4-BD20-BA68F980D0E9}">
      <dsp:nvSpPr>
        <dsp:cNvPr id="0" name=""/>
        <dsp:cNvSpPr/>
      </dsp:nvSpPr>
      <dsp:spPr>
        <a:xfrm>
          <a:off x="362289" y="1767048"/>
          <a:ext cx="658708" cy="6587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CAB09A-1208-4660-861F-91AA3854FF5B}">
      <dsp:nvSpPr>
        <dsp:cNvPr id="0" name=""/>
        <dsp:cNvSpPr/>
      </dsp:nvSpPr>
      <dsp:spPr>
        <a:xfrm>
          <a:off x="1383287" y="1497576"/>
          <a:ext cx="6812583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Query Layer for analysts and researchers</a:t>
          </a:r>
        </a:p>
      </dsp:txBody>
      <dsp:txXfrm>
        <a:off x="1383287" y="1497576"/>
        <a:ext cx="6812583" cy="1197651"/>
      </dsp:txXfrm>
    </dsp:sp>
    <dsp:sp modelId="{81D359C4-D8A9-44CA-A224-A95F736B29A5}">
      <dsp:nvSpPr>
        <dsp:cNvPr id="0" name=""/>
        <dsp:cNvSpPr/>
      </dsp:nvSpPr>
      <dsp:spPr>
        <a:xfrm>
          <a:off x="0" y="2994641"/>
          <a:ext cx="8195871" cy="1197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BDBC2D-408F-449B-800F-9DE646E4E97E}">
      <dsp:nvSpPr>
        <dsp:cNvPr id="0" name=""/>
        <dsp:cNvSpPr/>
      </dsp:nvSpPr>
      <dsp:spPr>
        <a:xfrm>
          <a:off x="362289" y="3264113"/>
          <a:ext cx="658708" cy="6587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F70547-F993-4728-9F76-AA14F50915FC}">
      <dsp:nvSpPr>
        <dsp:cNvPr id="0" name=""/>
        <dsp:cNvSpPr/>
      </dsp:nvSpPr>
      <dsp:spPr>
        <a:xfrm>
          <a:off x="1383287" y="2994641"/>
          <a:ext cx="6812583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Public API or downloadable structured datasets</a:t>
          </a:r>
        </a:p>
      </dsp:txBody>
      <dsp:txXfrm>
        <a:off x="1383287" y="2994641"/>
        <a:ext cx="6812583" cy="119765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AC9A0-3EE8-4ABA-980A-357E7570C0C4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3C78F-74F9-403C-B2B7-E1CCF325E6B9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Empowers stakeholders with reliable market data</a:t>
          </a:r>
        </a:p>
      </dsp:txBody>
      <dsp:txXfrm>
        <a:off x="78583" y="2435142"/>
        <a:ext cx="2399612" cy="720000"/>
      </dsp:txXfrm>
    </dsp:sp>
    <dsp:sp modelId="{BA9A4C83-6F56-4040-B05A-72EC425E47D6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8AC82-4551-4F06-BC0B-20896D8D6CEA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Enables long-terM trend analysis IN THE REAL ESTATE</a:t>
          </a:r>
        </a:p>
      </dsp:txBody>
      <dsp:txXfrm>
        <a:off x="2898129" y="2435142"/>
        <a:ext cx="2399612" cy="720000"/>
      </dsp:txXfrm>
    </dsp:sp>
    <dsp:sp modelId="{484B7193-A0AB-453D-AB4A-B04A7E39168A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67D4C-497F-4F25-9BB3-C81A135A4029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Fosters transparency in decentralized HOUSING SYSTEM</a:t>
          </a:r>
        </a:p>
      </dsp:txBody>
      <dsp:txXfrm>
        <a:off x="5717674" y="2435142"/>
        <a:ext cx="23996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8A90-CD22-F1BD-0D21-0ED9C3969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076DA-1D63-8D24-6212-7BC68FDDC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991F4-6933-A259-C366-FAF8F228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F972D-9D6B-9D79-ADC7-EF2C3F45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897E4-706E-A481-F7D4-E7118A5F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EFF3F-585D-7131-9881-A90B677F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87083-26A1-7A66-89AE-556D981B3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8814A-7333-B346-812E-BFF1945C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6465D-5D6A-3CAE-58DF-B8384909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82B75-BC5B-23C2-BF29-5C76BD6A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824A01-E228-7466-A444-64EAACDAE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156B7-E09D-5A0B-D6A6-65EFCC29C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29F80-9D6B-865C-CFB1-34C5362E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8E87D-36AD-719D-86A0-C1AD8B992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A5EFF-2778-9F29-DA80-165793F6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7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BDD7-AE92-0BE5-FDCC-C676DBAB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C46F-6D50-2F0D-4346-3A9DE19D2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25416-BE2E-0700-3082-6629889A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E9F18-23E3-5381-8874-A19E92F1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FBEFB-5856-7531-63F1-37235ECED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77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F8EA7-4DA1-0511-0A92-A551BE39B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91426-4297-F53D-6707-6D0094E9A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49257-6344-4765-87F0-3C5ECE1B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3E261-5F31-795E-665F-76B74F974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779B9-8A14-60B9-CC15-AFA9F2195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5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50C06-E9DD-8795-67E7-F324FD34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76A76-4087-7320-96A9-11233049C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BFC1B-63AE-A162-EB25-2506989E4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30F83-BCB1-F6DB-C5B0-5F1CE226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96FCC-CB15-C3C3-08E7-0E0728E9D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407C4-B8AC-833A-A1B6-5F61332E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582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0F775-A627-C26E-9A3A-4CD5653B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F6B55-B1F4-1857-7481-7CFACBD14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92624-900C-6AE9-B393-D3669F9C2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C4C90C-7787-023F-28B1-1F4369AF4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65BCA-4C56-4544-A93C-E5FB99EE1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176F3C-94C8-7474-9BAC-E9BC40F8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66B6AC-6B34-57B2-81A8-44627A7B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80ED59-0967-B5D8-04AA-A9500D64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9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8CC12-5610-D35D-33BB-103C81681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55C941-9F13-3180-8B2A-392817B7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D0350-04A5-1135-1364-133FCA6E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F7A70-E0C6-1CBD-26F3-05F078F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76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D6F48F-556C-88E7-BD42-769F28788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1822C3-BF08-305B-D42F-C4752600B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65813-DEA6-17D5-C3B3-82E9C2E5A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9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7CB0-C52A-721E-D64F-E7E465EA0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ADF8B-3C36-747A-11DC-8D83999E0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DAA30-6D61-64FB-7EB8-1C2150F4F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69D96-EB1E-63D8-436C-AA1748FFE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BEB80-7D3D-B1E1-76E0-C9777DB9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6FC8F-D6BA-6CD6-E626-3FE52A05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2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8620-F1BF-E50D-831A-6E943689E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BF622-D080-A1C4-876F-41F7617D0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50F2A-5B18-E8F6-90B6-F5DF9A2B5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109D-6E23-DE16-A3AA-E476D6DFC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E1F1F5-1D28-AFE9-61F9-0A60E75B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E5F9-9603-2C6F-A4F7-DCBBB1AAC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7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DB127-CAAB-7362-3489-E1768C73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03585-5554-3402-E130-17298255D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A63EC-0A7A-59DE-A7A4-AED2A6F29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B66F9-C50B-E7AE-38CA-891768005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CED2C-584F-DB3C-B4E5-A04F69AEB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Zipco Real Estate Agency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dirty="0"/>
              <a:t>En</a:t>
            </a:r>
            <a:r>
              <a:rPr lang="en-US" dirty="0"/>
              <a:t>abling affordable  housing for all</a:t>
            </a:r>
            <a:endParaRPr lang="en-US"/>
          </a:p>
          <a:p>
            <a:pPr algn="l"/>
            <a:r>
              <a:rPr lang="en-US" dirty="0"/>
              <a:t>2025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EA9721-F7AB-B02D-42C6-9B172E030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6" y="494414"/>
            <a:ext cx="7900987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ARCHITECTURE </a:t>
            </a:r>
            <a:br>
              <a:rPr 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pipeline from API to PostGreSQL with Streamlit visualizer</a:t>
            </a:r>
          </a:p>
        </p:txBody>
      </p:sp>
      <p:pic>
        <p:nvPicPr>
          <p:cNvPr id="4" name="Content Placeholder 3" descr="A diagram of a software process&#10;&#10;AI-generated content may be incorrect.">
            <a:extLst>
              <a:ext uri="{FF2B5EF4-FFF2-40B4-BE49-F238E27FC236}">
                <a16:creationId xmlns:a16="http://schemas.microsoft.com/office/drawing/2014/main" id="{FE3B912C-1FDB-B856-59A2-4C80699C4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925" y="2686433"/>
            <a:ext cx="8058150" cy="328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20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Market Metrics Tracked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02B232-1A8A-FBB1-4129-E3B624E888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523888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Access &amp; Transparency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4E07EF-A9D4-4769-6ECD-693827EC5A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825988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Impact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B5DEDB-76A4-7975-EA55-57D4167E36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62004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C27E70C-5470-4262-B9CE-AE52C51CF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9141714" cy="3490956"/>
            <a:chOff x="651279" y="598259"/>
            <a:chExt cx="10889442" cy="5680742"/>
          </a:xfrm>
        </p:grpSpPr>
        <p:sp>
          <p:nvSpPr>
            <p:cNvPr id="34" name="Color">
              <a:extLst>
                <a:ext uri="{FF2B5EF4-FFF2-40B4-BE49-F238E27FC236}">
                  <a16:creationId xmlns:a16="http://schemas.microsoft.com/office/drawing/2014/main" id="{B5C7D35F-738C-47DF-AD6E-859806E4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Color">
              <a:extLst>
                <a:ext uri="{FF2B5EF4-FFF2-40B4-BE49-F238E27FC236}">
                  <a16:creationId xmlns:a16="http://schemas.microsoft.com/office/drawing/2014/main" id="{740F8C8B-E52F-46CF-89C7-51C6A037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69019E5F-2CFE-13CB-9BF4-0F48A99E28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91" r="53158" b="-2"/>
          <a:stretch>
            <a:fillRect/>
          </a:stretch>
        </p:blipFill>
        <p:spPr>
          <a:xfrm>
            <a:off x="5298974" y="1065276"/>
            <a:ext cx="3155181" cy="4727448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841249"/>
            <a:ext cx="4269714" cy="2587131"/>
          </a:xfrm>
        </p:spPr>
        <p:txBody>
          <a:bodyPr anchor="b">
            <a:normAutofit/>
          </a:bodyPr>
          <a:lstStyle/>
          <a:p>
            <a:r>
              <a:rPr lang="en-US" sz="4200">
                <a:solidFill>
                  <a:schemeClr val="bg1"/>
                </a:solidFill>
              </a:rPr>
              <a:t>Next Steps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2E1A796F-71BC-94F8-C79F-BA44F5AFA3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7228805"/>
              </p:ext>
            </p:extLst>
          </p:nvPr>
        </p:nvGraphicFramePr>
        <p:xfrm>
          <a:off x="589787" y="3566810"/>
          <a:ext cx="4269715" cy="2651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8B624-B4FB-2022-F616-BD2CC75C1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Link to Project Resources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4DA336-1F72-7E0C-2426-77546A394E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53591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3337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0645" y="0"/>
            <a:ext cx="5746451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60646" y="-6"/>
            <a:ext cx="8783354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5406" y="857251"/>
            <a:ext cx="3560460" cy="3098061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20797" y="1034794"/>
            <a:ext cx="2502408" cy="9143999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406" y="4756265"/>
            <a:ext cx="3294958" cy="1244483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Questions &amp; Answers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941" y="1062544"/>
            <a:ext cx="356712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75B1CED7-50B1-1B49-2430-CA87C676EE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4589" y="2108877"/>
            <a:ext cx="2654533" cy="26545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Project Overview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219CD9-CC46-8243-E1C8-E927474083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26" r="33224" b="-2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E15E70-AB21-8D67-E298-D21B6CC28F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363069"/>
              </p:ext>
            </p:extLst>
          </p:nvPr>
        </p:nvGraphicFramePr>
        <p:xfrm>
          <a:off x="571351" y="2743200"/>
          <a:ext cx="3485179" cy="3613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Objectives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6FE6B0-EC69-B921-636A-F631112F2E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729" r="43729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334FDA-B2FC-E55F-E1EB-DA10DCFEFD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556237"/>
              </p:ext>
            </p:extLst>
          </p:nvPr>
        </p:nvGraphicFramePr>
        <p:xfrm>
          <a:off x="571351" y="2743200"/>
          <a:ext cx="3485179" cy="3613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Data Ingestion: RentCast API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B1A224-B264-DA39-F54D-53060500F3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882" r="36567" b="-2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65A1A7-406F-8115-03E7-C8952098DB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261796"/>
              </p:ext>
            </p:extLst>
          </p:nvPr>
        </p:nvGraphicFramePr>
        <p:xfrm>
          <a:off x="571351" y="2743200"/>
          <a:ext cx="3485179" cy="3613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221" y="479493"/>
            <a:ext cx="4094129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Medallion Architecture Overview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7A652946-19ED-CBC7-BF1D-F8F0DCC27B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414448"/>
              </p:ext>
            </p:extLst>
          </p:nvPr>
        </p:nvGraphicFramePr>
        <p:xfrm>
          <a:off x="4421221" y="1984443"/>
          <a:ext cx="4094129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AA8F35-720A-0B29-678F-E3126E8BA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02935"/>
              </p:ext>
            </p:extLst>
          </p:nvPr>
        </p:nvGraphicFramePr>
        <p:xfrm>
          <a:off x="527386" y="1973289"/>
          <a:ext cx="3583038" cy="2741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9395">
                  <a:extLst>
                    <a:ext uri="{9D8B030D-6E8A-4147-A177-3AD203B41FA5}">
                      <a16:colId xmlns:a16="http://schemas.microsoft.com/office/drawing/2014/main" val="3452160660"/>
                    </a:ext>
                  </a:extLst>
                </a:gridCol>
                <a:gridCol w="1968918">
                  <a:extLst>
                    <a:ext uri="{9D8B030D-6E8A-4147-A177-3AD203B41FA5}">
                      <a16:colId xmlns:a16="http://schemas.microsoft.com/office/drawing/2014/main" val="1148851484"/>
                    </a:ext>
                  </a:extLst>
                </a:gridCol>
                <a:gridCol w="814725">
                  <a:extLst>
                    <a:ext uri="{9D8B030D-6E8A-4147-A177-3AD203B41FA5}">
                      <a16:colId xmlns:a16="http://schemas.microsoft.com/office/drawing/2014/main" val="2613301655"/>
                    </a:ext>
                  </a:extLst>
                </a:gridCol>
              </a:tblGrid>
              <a:tr h="475169"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Layer</a:t>
                      </a:r>
                    </a:p>
                  </a:txBody>
                  <a:tcPr marL="0" marR="63075" marT="25230" marB="1892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0" marR="63075" marT="25230" marB="1892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Format</a:t>
                      </a:r>
                    </a:p>
                  </a:txBody>
                  <a:tcPr marL="0" marR="63075" marT="25230" marB="1892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603040"/>
                  </a:ext>
                </a:extLst>
              </a:tr>
              <a:tr h="685420"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/>
                          </a:solidFill>
                        </a:rPr>
                        <a:t>Bronze</a:t>
                      </a:r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63075" marT="25230" marB="1892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Raw JSON from RentCast API</a:t>
                      </a:r>
                    </a:p>
                  </a:txBody>
                  <a:tcPr marL="0" marR="63075" marT="25230" marB="1892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Raw JSON</a:t>
                      </a:r>
                    </a:p>
                  </a:txBody>
                  <a:tcPr marL="0" marR="63075" marT="25230" marB="1892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021142"/>
                  </a:ext>
                </a:extLst>
              </a:tr>
              <a:tr h="685420"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/>
                          </a:solidFill>
                        </a:rPr>
                        <a:t>Silver</a:t>
                      </a:r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63075" marT="25230" marB="1892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Cleaned data with schema enforcement</a:t>
                      </a:r>
                    </a:p>
                  </a:txBody>
                  <a:tcPr marL="0" marR="63075" marT="25230" marB="1892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Parquet</a:t>
                      </a:r>
                    </a:p>
                  </a:txBody>
                  <a:tcPr marL="0" marR="63075" marT="25230" marB="1892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985159"/>
                  </a:ext>
                </a:extLst>
              </a:tr>
              <a:tr h="895671">
                <a:tc>
                  <a:txBody>
                    <a:bodyPr/>
                    <a:lstStyle/>
                    <a:p>
                      <a:r>
                        <a:rPr lang="en-US" sz="1400" b="1" cap="none" spc="0">
                          <a:solidFill>
                            <a:schemeClr val="tx1"/>
                          </a:solidFill>
                        </a:rPr>
                        <a:t>Gold</a:t>
                      </a:r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63075" marT="25230" marB="1892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>
                          <a:solidFill>
                            <a:schemeClr val="tx1"/>
                          </a:solidFill>
                        </a:rPr>
                        <a:t>Aggregated metrics for dashboards &amp; query tools</a:t>
                      </a:r>
                    </a:p>
                  </a:txBody>
                  <a:tcPr marL="0" marR="63075" marT="25230" marB="1892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Delta</a:t>
                      </a:r>
                    </a:p>
                  </a:txBody>
                  <a:tcPr marL="0" marR="63075" marT="25230" marB="18922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3791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841248"/>
            <a:ext cx="2636433" cy="5340097"/>
          </a:xfrm>
        </p:spPr>
        <p:txBody>
          <a:bodyPr anchor="ctr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Data Flow – Pipeline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6572AE-313C-D2DD-49E5-B0F8DFE0B6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771522"/>
              </p:ext>
            </p:extLst>
          </p:nvPr>
        </p:nvGraphicFramePr>
        <p:xfrm>
          <a:off x="3739414" y="231006"/>
          <a:ext cx="4775935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B5BBF-BAF8-8B4F-F868-2F86DD517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MY ROLE AS DATA ENGINEER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A260F1-92A1-BDBA-2E34-B5E0132AD6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55846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9844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9E8B3-2AE6-A944-0385-C60C9182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D0FD0-53B7-5883-DAC1-82DF826BB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 dirty="0"/>
              <a:t>Fetch daily snapshots of active sales listings  and active Rentals listings </a:t>
            </a:r>
          </a:p>
        </p:txBody>
      </p:sp>
      <p:pic>
        <p:nvPicPr>
          <p:cNvPr id="5" name="Picture 4" descr="Graphs and plots layered on a blue digital screen">
            <a:extLst>
              <a:ext uri="{FF2B5EF4-FFF2-40B4-BE49-F238E27FC236}">
                <a16:creationId xmlns:a16="http://schemas.microsoft.com/office/drawing/2014/main" id="{48AAA08C-54E0-F9D1-7ABB-FEF092F421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340" r="26604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6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728EB-0051-66F5-C719-FA7C28AAD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DELIVERABLES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492CA-5DAD-4A9E-3292-B53C37173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661" y="1857439"/>
            <a:ext cx="7410669" cy="3741057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2100" dirty="0"/>
          </a:p>
        </p:txBody>
      </p:sp>
      <p:pic>
        <p:nvPicPr>
          <p:cNvPr id="5" name="Picture 4" descr="A diagram of a data flow&#10;&#10;AI-generated content may be incorrect.">
            <a:extLst>
              <a:ext uri="{FF2B5EF4-FFF2-40B4-BE49-F238E27FC236}">
                <a16:creationId xmlns:a16="http://schemas.microsoft.com/office/drawing/2014/main" id="{50507CA9-DF8E-7605-94D7-3C1C7247C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175" y="2010758"/>
            <a:ext cx="5477639" cy="39820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29F135-5F7F-6271-DA48-C438715C97DB}"/>
              </a:ext>
            </a:extLst>
          </p:cNvPr>
          <p:cNvSpPr txBox="1"/>
          <p:nvPr/>
        </p:nvSpPr>
        <p:spPr>
          <a:xfrm>
            <a:off x="3185652" y="6312310"/>
            <a:ext cx="375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Modelling for </a:t>
            </a:r>
            <a:r>
              <a:rPr lang="en-US" dirty="0" err="1"/>
              <a:t>Zipco</a:t>
            </a:r>
            <a:r>
              <a:rPr lang="en-US" dirty="0"/>
              <a:t> Real Estate</a:t>
            </a:r>
          </a:p>
        </p:txBody>
      </p:sp>
    </p:spTree>
    <p:extLst>
      <p:ext uri="{BB962C8B-B14F-4D97-AF65-F5344CB8AC3E}">
        <p14:creationId xmlns:p14="http://schemas.microsoft.com/office/powerpoint/2010/main" val="2163614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1765</TotalTime>
  <Words>464</Words>
  <Application>Microsoft Office PowerPoint</Application>
  <PresentationFormat>On-screen Show (4:3)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Zipco Real Estate Agency Portfolio</vt:lpstr>
      <vt:lpstr>Project Overview</vt:lpstr>
      <vt:lpstr>Objectives</vt:lpstr>
      <vt:lpstr>Data Ingestion: RentCast API</vt:lpstr>
      <vt:lpstr>Medallion Architecture Overview</vt:lpstr>
      <vt:lpstr>Data Flow – Pipeline</vt:lpstr>
      <vt:lpstr>MY ROLE AS DATA ENGINEER</vt:lpstr>
      <vt:lpstr>EXPECTATIONS</vt:lpstr>
      <vt:lpstr>DELIVERABLES</vt:lpstr>
      <vt:lpstr>DATA ARCHITECTURE  Data pipeline from API to PostGreSQL with Streamlit visualizer</vt:lpstr>
      <vt:lpstr>Market Metrics Tracked</vt:lpstr>
      <vt:lpstr>Access &amp; Transparency Tools</vt:lpstr>
      <vt:lpstr>Impact</vt:lpstr>
      <vt:lpstr>Next Steps</vt:lpstr>
      <vt:lpstr>Link to Project Resources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LEARN</dc:creator>
  <cp:keywords/>
  <dc:description>generated using python-pptx</dc:description>
  <cp:lastModifiedBy>Moses Kadiri</cp:lastModifiedBy>
  <cp:revision>16</cp:revision>
  <dcterms:created xsi:type="dcterms:W3CDTF">2013-01-27T09:14:16Z</dcterms:created>
  <dcterms:modified xsi:type="dcterms:W3CDTF">2025-09-01T14:31:13Z</dcterms:modified>
  <cp:category/>
</cp:coreProperties>
</file>