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0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DGdqoCyAtw?feature=oembed" TargetMode="External"/><Relationship Id="rId4" Type="http://schemas.openxmlformats.org/officeDocument/2006/relationships/hyperlink" Target="https://www.youtube.com/watch?v=CDGdqoCyAt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VeRlhG9gB8?feature=oembed" TargetMode="External"/><Relationship Id="rId4" Type="http://schemas.openxmlformats.org/officeDocument/2006/relationships/hyperlink" Target="https://www.youtube.com/watch?v=AVeRlhG9gB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DE4F-C686-6F45-8C7B-8B5C7A548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30A0F-CBF6-5C43-B79A-D4B24B0EE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60F5-F968-E543-AE1B-857017ACD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2" b="1062"/>
          <a:stretch/>
        </p:blipFill>
        <p:spPr>
          <a:xfrm>
            <a:off x="0" y="1"/>
            <a:ext cx="9905999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F0DCF-6F9E-CB49-B986-7EA11379D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10" y="5706535"/>
            <a:ext cx="3027198" cy="10043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D4A695-4DA9-E645-8A82-F85344F4CA3C}"/>
              </a:ext>
            </a:extLst>
          </p:cNvPr>
          <p:cNvSpPr/>
          <p:nvPr/>
        </p:nvSpPr>
        <p:spPr>
          <a:xfrm>
            <a:off x="321880" y="350462"/>
            <a:ext cx="60053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0577B3"/>
                </a:solidFill>
                <a:latin typeface="Calibri" panose="020F0502020204030204" pitchFamily="34" charset="0"/>
              </a:rPr>
              <a:t>RESOURCE</a:t>
            </a:r>
            <a:r>
              <a:rPr lang="en-AU" sz="3600" b="1" dirty="0">
                <a:solidFill>
                  <a:srgbClr val="0577B3"/>
                </a:solidFill>
                <a:latin typeface="Calibri" panose="020F0502020204030204" pitchFamily="34" charset="0"/>
              </a:rPr>
              <a:t> </a:t>
            </a:r>
            <a:endParaRPr lang="en-AU" sz="3600" dirty="0">
              <a:solidFill>
                <a:srgbClr val="0577B3"/>
              </a:solidFill>
              <a:latin typeface="Calibri" panose="020F0502020204030204" pitchFamily="34" charset="0"/>
            </a:endParaRPr>
          </a:p>
          <a:p>
            <a:r>
              <a:rPr lang="en-AU" sz="3200" dirty="0">
                <a:latin typeface="Calibri" panose="020F0502020204030204" pitchFamily="34" charset="0"/>
              </a:rPr>
              <a:t>Correct Referencing Guidelines</a:t>
            </a:r>
            <a:endParaRPr lang="en-AU" sz="3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56D02-1E26-F247-AF1B-8900B91C918F}"/>
              </a:ext>
            </a:extLst>
          </p:cNvPr>
          <p:cNvSpPr/>
          <p:nvPr/>
        </p:nvSpPr>
        <p:spPr>
          <a:xfrm>
            <a:off x="321880" y="5793194"/>
            <a:ext cx="5868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626366"/>
                </a:solidFill>
                <a:latin typeface="Calibri" panose="020F0502020204030204" pitchFamily="34" charset="0"/>
              </a:rPr>
              <a:t>This template is to be used in a flexible way to suit the needs of the presentation. You can add images, colour and graphic elements as needed. </a:t>
            </a:r>
            <a:endParaRPr lang="en-AU" sz="1600" dirty="0">
              <a:solidFill>
                <a:srgbClr val="626366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4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9F1E80-C0C4-D84B-958B-9DCD6C71CDBD}"/>
              </a:ext>
            </a:extLst>
          </p:cNvPr>
          <p:cNvSpPr/>
          <p:nvPr/>
        </p:nvSpPr>
        <p:spPr>
          <a:xfrm>
            <a:off x="0" y="6257950"/>
            <a:ext cx="9906000" cy="6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6A67B-CC8D-D643-8117-B9D0063422C2}"/>
              </a:ext>
            </a:extLst>
          </p:cNvPr>
          <p:cNvSpPr/>
          <p:nvPr/>
        </p:nvSpPr>
        <p:spPr>
          <a:xfrm>
            <a:off x="395452" y="392301"/>
            <a:ext cx="9063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rgbClr val="0577B3"/>
                </a:solidFill>
                <a:latin typeface="Calibri" panose="020F0502020204030204" pitchFamily="34" charset="0"/>
              </a:rPr>
              <a:t>Citation for Beginners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22E56-0FE1-6D4D-BDFE-F41BDFFCD219}"/>
              </a:ext>
            </a:extLst>
          </p:cNvPr>
          <p:cNvSpPr/>
          <p:nvPr/>
        </p:nvSpPr>
        <p:spPr>
          <a:xfrm>
            <a:off x="384941" y="6331520"/>
            <a:ext cx="9063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Virtu Design Institute Pty Ltd (RTO 40530 - ABN 31 154 273 757) trading as APC Design School </a:t>
            </a:r>
          </a:p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Young Rabbit Pty Ltd (ABN 28 003 381 182) trading as Australian Pacific College | RTO Code: 90396 | CRICOS Provider Code: 01331F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" name="Online Media 1" descr="Citation for Beginners">
            <a:hlinkClick r:id="" action="ppaction://media"/>
            <a:extLst>
              <a:ext uri="{FF2B5EF4-FFF2-40B4-BE49-F238E27FC236}">
                <a16:creationId xmlns:a16="http://schemas.microsoft.com/office/drawing/2014/main" id="{E6A528D2-93FE-654F-9C17-F541564DDA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78764" y="1355835"/>
            <a:ext cx="6148472" cy="34738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102726-6576-A646-A157-553D5AD83B8D}"/>
              </a:ext>
            </a:extLst>
          </p:cNvPr>
          <p:cNvSpPr/>
          <p:nvPr/>
        </p:nvSpPr>
        <p:spPr>
          <a:xfrm>
            <a:off x="2245272" y="4989838"/>
            <a:ext cx="5364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https://www.youtube.com/watch?v=CDGdqoCyAtw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97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HOW TO HARVARD REFERENCE RESEARCH ARTICLES IN 1 MINUTE | Easy Follow Me Guide | Dissertation Tips">
            <a:hlinkClick r:id="" action="ppaction://media"/>
            <a:extLst>
              <a:ext uri="{FF2B5EF4-FFF2-40B4-BE49-F238E27FC236}">
                <a16:creationId xmlns:a16="http://schemas.microsoft.com/office/drawing/2014/main" id="{79E0F8D6-5B70-A448-9918-0C175FC5FF8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44128" y="1672487"/>
            <a:ext cx="6217744" cy="3513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BB5FB3-1E86-F44F-A2F2-45660B5CF6B4}"/>
              </a:ext>
            </a:extLst>
          </p:cNvPr>
          <p:cNvSpPr/>
          <p:nvPr/>
        </p:nvSpPr>
        <p:spPr>
          <a:xfrm>
            <a:off x="2459785" y="5251810"/>
            <a:ext cx="4986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https://www.youtube.com/watch?v=AVeRlhG9gB8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3050B-C2FE-B642-84C5-CAE36E953705}"/>
              </a:ext>
            </a:extLst>
          </p:cNvPr>
          <p:cNvSpPr/>
          <p:nvPr/>
        </p:nvSpPr>
        <p:spPr>
          <a:xfrm>
            <a:off x="395452" y="392301"/>
            <a:ext cx="90638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rgbClr val="0577B3"/>
                </a:solidFill>
                <a:latin typeface="Calibri" panose="020F0502020204030204" pitchFamily="34" charset="0"/>
              </a:rPr>
              <a:t>HOW TO HARVARD REFERENCE RESEARCH ARTICLES IN 1 MINUTE</a:t>
            </a:r>
          </a:p>
        </p:txBody>
      </p:sp>
    </p:spTree>
    <p:extLst>
      <p:ext uri="{BB962C8B-B14F-4D97-AF65-F5344CB8AC3E}">
        <p14:creationId xmlns:p14="http://schemas.microsoft.com/office/powerpoint/2010/main" val="4586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119</Words>
  <Application>Microsoft Macintosh PowerPoint</Application>
  <PresentationFormat>A4 Paper (210x297 mm)</PresentationFormat>
  <Paragraphs>9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Hawkins</dc:creator>
  <cp:lastModifiedBy>Anna Krispel</cp:lastModifiedBy>
  <cp:revision>6</cp:revision>
  <dcterms:created xsi:type="dcterms:W3CDTF">2019-07-02T11:12:58Z</dcterms:created>
  <dcterms:modified xsi:type="dcterms:W3CDTF">2021-01-14T04:37:43Z</dcterms:modified>
</cp:coreProperties>
</file>