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7" r:id="rId4"/>
    <p:sldId id="257" r:id="rId5"/>
    <p:sldId id="259" r:id="rId6"/>
    <p:sldId id="260" r:id="rId7"/>
    <p:sldId id="262" r:id="rId8"/>
    <p:sldId id="263" r:id="rId9"/>
    <p:sldId id="265" r:id="rId10"/>
    <p:sldId id="266" r:id="rId11"/>
    <p:sldId id="268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95" d="100"/>
          <a:sy n="95" d="100"/>
        </p:scale>
        <p:origin x="244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8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0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1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6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5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7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4A52-7385-1D49-9ADE-379F30ED7FE9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DE4F-C686-6F45-8C7B-8B5C7A548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30A0F-CBF6-5C43-B79A-D4B24B0EE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C60F5-F968-E543-AE1B-857017ACD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2" b="1062"/>
          <a:stretch/>
        </p:blipFill>
        <p:spPr>
          <a:xfrm>
            <a:off x="0" y="1"/>
            <a:ext cx="9905999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F0DCF-6F9E-CB49-B986-7EA11379D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110" y="5706535"/>
            <a:ext cx="3027198" cy="10043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D4A695-4DA9-E645-8A82-F85344F4CA3C}"/>
              </a:ext>
            </a:extLst>
          </p:cNvPr>
          <p:cNvSpPr/>
          <p:nvPr/>
        </p:nvSpPr>
        <p:spPr>
          <a:xfrm>
            <a:off x="321880" y="350462"/>
            <a:ext cx="60053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800" b="1" dirty="0">
                <a:solidFill>
                  <a:srgbClr val="0577B3"/>
                </a:solidFill>
                <a:latin typeface="Calibri" panose="020F0502020204030204" pitchFamily="34" charset="0"/>
              </a:rPr>
              <a:t>RESOURCE</a:t>
            </a:r>
            <a:r>
              <a:rPr lang="en-AU" sz="3600" b="1" dirty="0">
                <a:solidFill>
                  <a:srgbClr val="0577B3"/>
                </a:solidFill>
                <a:latin typeface="Calibri" panose="020F0502020204030204" pitchFamily="34" charset="0"/>
              </a:rPr>
              <a:t> </a:t>
            </a:r>
            <a:endParaRPr lang="en-AU" sz="3600" dirty="0">
              <a:solidFill>
                <a:srgbClr val="0577B3"/>
              </a:solidFill>
              <a:latin typeface="Calibri" panose="020F0502020204030204" pitchFamily="34" charset="0"/>
            </a:endParaRPr>
          </a:p>
          <a:p>
            <a:r>
              <a:rPr lang="en-AU" sz="3200" dirty="0">
                <a:latin typeface="Calibri" panose="020F0502020204030204" pitchFamily="34" charset="0"/>
              </a:rPr>
              <a:t>Patterns using Type</a:t>
            </a:r>
            <a:endParaRPr lang="en-AU" sz="3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956D02-1E26-F247-AF1B-8900B91C918F}"/>
              </a:ext>
            </a:extLst>
          </p:cNvPr>
          <p:cNvSpPr/>
          <p:nvPr/>
        </p:nvSpPr>
        <p:spPr>
          <a:xfrm>
            <a:off x="321880" y="5793194"/>
            <a:ext cx="5868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626366"/>
                </a:solidFill>
                <a:latin typeface="Calibri" panose="020F0502020204030204" pitchFamily="34" charset="0"/>
              </a:rPr>
              <a:t>This template is to be used in a flexible way to suit the needs of the presentation. You can add images, colour and graphic elements as needed. </a:t>
            </a:r>
            <a:endParaRPr lang="en-AU" sz="1600" dirty="0">
              <a:solidFill>
                <a:srgbClr val="626366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749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9F1E80-C0C4-D84B-958B-9DCD6C71CDBD}"/>
              </a:ext>
            </a:extLst>
          </p:cNvPr>
          <p:cNvSpPr/>
          <p:nvPr/>
        </p:nvSpPr>
        <p:spPr>
          <a:xfrm>
            <a:off x="0" y="6257950"/>
            <a:ext cx="9906000" cy="6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22E56-0FE1-6D4D-BDFE-F41BDFFCD219}"/>
              </a:ext>
            </a:extLst>
          </p:cNvPr>
          <p:cNvSpPr/>
          <p:nvPr/>
        </p:nvSpPr>
        <p:spPr>
          <a:xfrm>
            <a:off x="384941" y="6331520"/>
            <a:ext cx="90638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Virtu Design Institute Pty Ltd (RTO 40530 - ABN 31 154 273 757) trading as APC Design School </a:t>
            </a:r>
          </a:p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Young Rabbit Pty Ltd (ABN 28 003 381 182) trading as Australian Pacific College | RTO Code: 90396 | CRICOS Provider Code: 01331F</a:t>
            </a:r>
            <a:endParaRPr lang="en-AU" sz="105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05D92-AFE3-1E49-85D3-6A7DBE581263}"/>
              </a:ext>
            </a:extLst>
          </p:cNvPr>
          <p:cNvSpPr txBox="1"/>
          <p:nvPr/>
        </p:nvSpPr>
        <p:spPr>
          <a:xfrm>
            <a:off x="2529167" y="5664373"/>
            <a:ext cx="197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Ludmila </a:t>
            </a:r>
            <a:r>
              <a:rPr lang="en-AU" dirty="0" err="1"/>
              <a:t>Linhartova</a:t>
            </a:r>
            <a:endParaRPr lang="en-AU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331C63F-D14C-4145-B9D5-4D82AD32B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67" y="744594"/>
            <a:ext cx="4847665" cy="484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56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9F1E80-C0C4-D84B-958B-9DCD6C71CDBD}"/>
              </a:ext>
            </a:extLst>
          </p:cNvPr>
          <p:cNvSpPr/>
          <p:nvPr/>
        </p:nvSpPr>
        <p:spPr>
          <a:xfrm>
            <a:off x="0" y="6257950"/>
            <a:ext cx="9906000" cy="6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22E56-0FE1-6D4D-BDFE-F41BDFFCD219}"/>
              </a:ext>
            </a:extLst>
          </p:cNvPr>
          <p:cNvSpPr/>
          <p:nvPr/>
        </p:nvSpPr>
        <p:spPr>
          <a:xfrm>
            <a:off x="384941" y="6331520"/>
            <a:ext cx="90638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Virtu Design Institute Pty Ltd (RTO 40530 - ABN 31 154 273 757) trading as APC Design School </a:t>
            </a:r>
          </a:p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Young Rabbit Pty Ltd (ABN 28 003 381 182) trading as Australian Pacific College | RTO Code: 90396 | CRICOS Provider Code: 01331F</a:t>
            </a:r>
            <a:endParaRPr lang="en-AU" sz="105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6AED888-7EF9-724D-8647-2AEEB12CE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111250"/>
            <a:ext cx="6985000" cy="463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0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81D02C-3E52-D540-9F10-98CA21010BC8}"/>
              </a:ext>
            </a:extLst>
          </p:cNvPr>
          <p:cNvSpPr txBox="1"/>
          <p:nvPr/>
        </p:nvSpPr>
        <p:spPr>
          <a:xfrm>
            <a:off x="630698" y="1401121"/>
            <a:ext cx="86446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presentation are some examples of how text can be used as part of a repeating pattern.</a:t>
            </a:r>
          </a:p>
          <a:p>
            <a:endParaRPr lang="en-US" dirty="0"/>
          </a:p>
          <a:p>
            <a:r>
              <a:rPr lang="en-US" dirty="0"/>
              <a:t>Some things to consider when critiquing these patterns: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What type style has been used?</a:t>
            </a:r>
          </a:p>
          <a:p>
            <a:pPr marL="285750" indent="-285750">
              <a:buFontTx/>
              <a:buChar char="-"/>
            </a:pPr>
            <a:r>
              <a:rPr lang="en-US" dirty="0"/>
              <a:t>Is the type style fitting for the subject of the print?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big is it in comparison to other elements in the pattern?</a:t>
            </a:r>
          </a:p>
          <a:p>
            <a:pPr marL="285750" indent="-285750">
              <a:buFontTx/>
              <a:buChar char="-"/>
            </a:pPr>
            <a:r>
              <a:rPr lang="en-US" dirty="0"/>
              <a:t>Is the text the main element?</a:t>
            </a:r>
          </a:p>
          <a:p>
            <a:pPr marL="285750" indent="-285750">
              <a:buFontTx/>
              <a:buChar char="-"/>
            </a:pPr>
            <a:r>
              <a:rPr lang="en-US" dirty="0"/>
              <a:t>Is the text recognizable or has it been placed in such a way that it doesn’t instantly resemble text?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C9C74-5508-AC45-BB6D-ACAE15E0C318}"/>
              </a:ext>
            </a:extLst>
          </p:cNvPr>
          <p:cNvSpPr/>
          <p:nvPr/>
        </p:nvSpPr>
        <p:spPr>
          <a:xfrm>
            <a:off x="321880" y="350462"/>
            <a:ext cx="60053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800" b="1" dirty="0">
                <a:solidFill>
                  <a:srgbClr val="0577B3"/>
                </a:solidFill>
                <a:latin typeface="Calibri" panose="020F0502020204030204" pitchFamily="34" charset="0"/>
              </a:rPr>
              <a:t>Text in print</a:t>
            </a:r>
            <a:endParaRPr lang="en-AU" sz="32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3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9F1E80-C0C4-D84B-958B-9DCD6C71CDBD}"/>
              </a:ext>
            </a:extLst>
          </p:cNvPr>
          <p:cNvSpPr/>
          <p:nvPr/>
        </p:nvSpPr>
        <p:spPr>
          <a:xfrm>
            <a:off x="0" y="6257950"/>
            <a:ext cx="9906000" cy="6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22E56-0FE1-6D4D-BDFE-F41BDFFCD219}"/>
              </a:ext>
            </a:extLst>
          </p:cNvPr>
          <p:cNvSpPr/>
          <p:nvPr/>
        </p:nvSpPr>
        <p:spPr>
          <a:xfrm>
            <a:off x="384941" y="6331520"/>
            <a:ext cx="90638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Virtu Design Institute Pty Ltd (RTO 40530 - ABN 31 154 273 757) trading as APC Design School </a:t>
            </a:r>
          </a:p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Young Rabbit Pty Ltd (ABN 28 003 381 182) trading as Australian Pacific College | RTO Code: 90396 | CRICOS Provider Code: 01331F</a:t>
            </a:r>
            <a:endParaRPr lang="en-AU" sz="105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" name="Picture 2" descr="Patterns — Kimberly Shrack">
            <a:extLst>
              <a:ext uri="{FF2B5EF4-FFF2-40B4-BE49-F238E27FC236}">
                <a16:creationId xmlns:a16="http://schemas.microsoft.com/office/drawing/2014/main" id="{85ED5ED5-D60A-1445-91AA-CC98F8B4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215" y="313043"/>
            <a:ext cx="5605569" cy="560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9E8BC4-1E09-E241-91F8-01B7CF7A79C0}"/>
              </a:ext>
            </a:extLst>
          </p:cNvPr>
          <p:cNvSpPr txBox="1"/>
          <p:nvPr/>
        </p:nvSpPr>
        <p:spPr>
          <a:xfrm>
            <a:off x="2150215" y="5948851"/>
            <a:ext cx="1183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Kimberly </a:t>
            </a:r>
            <a:r>
              <a:rPr lang="en-US" sz="1200" dirty="0" err="1"/>
              <a:t>Shrack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8569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9F1E80-C0C4-D84B-958B-9DCD6C71CDBD}"/>
              </a:ext>
            </a:extLst>
          </p:cNvPr>
          <p:cNvSpPr/>
          <p:nvPr/>
        </p:nvSpPr>
        <p:spPr>
          <a:xfrm>
            <a:off x="0" y="6257950"/>
            <a:ext cx="9906000" cy="6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22E56-0FE1-6D4D-BDFE-F41BDFFCD219}"/>
              </a:ext>
            </a:extLst>
          </p:cNvPr>
          <p:cNvSpPr/>
          <p:nvPr/>
        </p:nvSpPr>
        <p:spPr>
          <a:xfrm>
            <a:off x="384941" y="6331520"/>
            <a:ext cx="90638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Virtu Design Institute Pty Ltd (RTO 40530 - ABN 31 154 273 757) trading as APC Design School </a:t>
            </a:r>
          </a:p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Young Rabbit Pty Ltd (ABN 28 003 381 182) trading as Australian Pacific College | RTO Code: 90396 | CRICOS Provider Code: 01331F</a:t>
            </a:r>
            <a:endParaRPr lang="en-AU" sz="105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2050" name="Picture 2" descr="Doodle and lettering seamless pattern">
            <a:extLst>
              <a:ext uri="{FF2B5EF4-FFF2-40B4-BE49-F238E27FC236}">
                <a16:creationId xmlns:a16="http://schemas.microsoft.com/office/drawing/2014/main" id="{B05C6FE0-A347-0449-9557-340654AB5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446" y="513861"/>
            <a:ext cx="5633107" cy="563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0B61D4-4C24-494D-9753-07FB1B2819CE}"/>
              </a:ext>
            </a:extLst>
          </p:cNvPr>
          <p:cNvSpPr/>
          <p:nvPr/>
        </p:nvSpPr>
        <p:spPr>
          <a:xfrm>
            <a:off x="2136446" y="5780762"/>
            <a:ext cx="5633107" cy="439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DD6C1-DD10-5641-90F8-D5C955BBBCEB}"/>
              </a:ext>
            </a:extLst>
          </p:cNvPr>
          <p:cNvSpPr txBox="1"/>
          <p:nvPr/>
        </p:nvSpPr>
        <p:spPr>
          <a:xfrm>
            <a:off x="2086560" y="5823746"/>
            <a:ext cx="1177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Elena Matveeva</a:t>
            </a:r>
          </a:p>
        </p:txBody>
      </p:sp>
    </p:spTree>
    <p:extLst>
      <p:ext uri="{BB962C8B-B14F-4D97-AF65-F5344CB8AC3E}">
        <p14:creationId xmlns:p14="http://schemas.microsoft.com/office/powerpoint/2010/main" val="313397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9F1E80-C0C4-D84B-958B-9DCD6C71CDBD}"/>
              </a:ext>
            </a:extLst>
          </p:cNvPr>
          <p:cNvSpPr/>
          <p:nvPr/>
        </p:nvSpPr>
        <p:spPr>
          <a:xfrm>
            <a:off x="0" y="6257950"/>
            <a:ext cx="9906000" cy="6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22E56-0FE1-6D4D-BDFE-F41BDFFCD219}"/>
              </a:ext>
            </a:extLst>
          </p:cNvPr>
          <p:cNvSpPr/>
          <p:nvPr/>
        </p:nvSpPr>
        <p:spPr>
          <a:xfrm>
            <a:off x="384941" y="6331520"/>
            <a:ext cx="90638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Virtu Design Institute Pty Ltd (RTO 40530 - ABN 31 154 273 757) trading as APC Design School </a:t>
            </a:r>
          </a:p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Young Rabbit Pty Ltd (ABN 28 003 381 182) trading as Australian Pacific College | RTO Code: 90396 | CRICOS Provider Code: 01331F</a:t>
            </a:r>
            <a:endParaRPr lang="en-AU" sz="105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3074" name="Picture 2" descr="Pin on Paper cutting patterns">
            <a:extLst>
              <a:ext uri="{FF2B5EF4-FFF2-40B4-BE49-F238E27FC236}">
                <a16:creationId xmlns:a16="http://schemas.microsoft.com/office/drawing/2014/main" id="{E6704D5F-8653-9146-8A00-755FEE7AF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20" y="110982"/>
            <a:ext cx="4758559" cy="59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43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9F1E80-C0C4-D84B-958B-9DCD6C71CDBD}"/>
              </a:ext>
            </a:extLst>
          </p:cNvPr>
          <p:cNvSpPr/>
          <p:nvPr/>
        </p:nvSpPr>
        <p:spPr>
          <a:xfrm>
            <a:off x="0" y="6257950"/>
            <a:ext cx="9906000" cy="6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22E56-0FE1-6D4D-BDFE-F41BDFFCD219}"/>
              </a:ext>
            </a:extLst>
          </p:cNvPr>
          <p:cNvSpPr/>
          <p:nvPr/>
        </p:nvSpPr>
        <p:spPr>
          <a:xfrm>
            <a:off x="384941" y="6331520"/>
            <a:ext cx="90638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Virtu Design Institute Pty Ltd (RTO 40530 - ABN 31 154 273 757) trading as APC Design School </a:t>
            </a:r>
          </a:p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Young Rabbit Pty Ltd (ABN 28 003 381 182) trading as Australian Pacific College | RTO Code: 90396 | CRICOS Provider Code: 01331F</a:t>
            </a:r>
            <a:endParaRPr lang="en-AU" sz="105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4098" name="Picture 2" descr="Creative Greek alphabet texture background — Stock Photo © asafeliason  #127690338">
            <a:extLst>
              <a:ext uri="{FF2B5EF4-FFF2-40B4-BE49-F238E27FC236}">
                <a16:creationId xmlns:a16="http://schemas.microsoft.com/office/drawing/2014/main" id="{194EA00C-99CC-E24E-9E9B-484436ACD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041" y="135051"/>
            <a:ext cx="6011917" cy="601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B05D92-AFE3-1E49-85D3-6A7DBE581263}"/>
              </a:ext>
            </a:extLst>
          </p:cNvPr>
          <p:cNvSpPr txBox="1"/>
          <p:nvPr/>
        </p:nvSpPr>
        <p:spPr>
          <a:xfrm>
            <a:off x="2094186" y="5925403"/>
            <a:ext cx="894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Asafeliason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042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9F1E80-C0C4-D84B-958B-9DCD6C71CDBD}"/>
              </a:ext>
            </a:extLst>
          </p:cNvPr>
          <p:cNvSpPr/>
          <p:nvPr/>
        </p:nvSpPr>
        <p:spPr>
          <a:xfrm>
            <a:off x="0" y="6257950"/>
            <a:ext cx="9906000" cy="6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22E56-0FE1-6D4D-BDFE-F41BDFFCD219}"/>
              </a:ext>
            </a:extLst>
          </p:cNvPr>
          <p:cNvSpPr/>
          <p:nvPr/>
        </p:nvSpPr>
        <p:spPr>
          <a:xfrm>
            <a:off x="384941" y="6331520"/>
            <a:ext cx="90638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Virtu Design Institute Pty Ltd (RTO 40530 - ABN 31 154 273 757) trading as APC Design School </a:t>
            </a:r>
          </a:p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Young Rabbit Pty Ltd (ABN 28 003 381 182) trading as Australian Pacific College | RTO Code: 90396 | CRICOS Provider Code: 01331F</a:t>
            </a:r>
            <a:endParaRPr lang="en-AU" sz="105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05D92-AFE3-1E49-85D3-6A7DBE581263}"/>
              </a:ext>
            </a:extLst>
          </p:cNvPr>
          <p:cNvSpPr txBox="1"/>
          <p:nvPr/>
        </p:nvSpPr>
        <p:spPr>
          <a:xfrm>
            <a:off x="2189655" y="5866408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Adobestock</a:t>
            </a:r>
            <a:endParaRPr lang="en-US" sz="1200" dirty="0"/>
          </a:p>
        </p:txBody>
      </p:sp>
      <p:pic>
        <p:nvPicPr>
          <p:cNvPr id="9" name="Picture 2" descr="Cute valentines elements and words seamless pattern with pink background -  Buy this stock vector and explore similar vectors at Adobe Stock | Adobe  Stock">
            <a:extLst>
              <a:ext uri="{FF2B5EF4-FFF2-40B4-BE49-F238E27FC236}">
                <a16:creationId xmlns:a16="http://schemas.microsoft.com/office/drawing/2014/main" id="{92E1162C-0CFA-AA4F-984F-0CB694947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655" y="361928"/>
            <a:ext cx="5526690" cy="552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49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9F1E80-C0C4-D84B-958B-9DCD6C71CDBD}"/>
              </a:ext>
            </a:extLst>
          </p:cNvPr>
          <p:cNvSpPr/>
          <p:nvPr/>
        </p:nvSpPr>
        <p:spPr>
          <a:xfrm>
            <a:off x="0" y="6257950"/>
            <a:ext cx="9906000" cy="6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22E56-0FE1-6D4D-BDFE-F41BDFFCD219}"/>
              </a:ext>
            </a:extLst>
          </p:cNvPr>
          <p:cNvSpPr/>
          <p:nvPr/>
        </p:nvSpPr>
        <p:spPr>
          <a:xfrm>
            <a:off x="384941" y="6331520"/>
            <a:ext cx="90638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Virtu Design Institute Pty Ltd (RTO 40530 - ABN 31 154 273 757) trading as APC Design School </a:t>
            </a:r>
          </a:p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Young Rabbit Pty Ltd (ABN 28 003 381 182) trading as Australian Pacific College | RTO Code: 90396 | CRICOS Provider Code: 01331F</a:t>
            </a:r>
            <a:endParaRPr lang="en-AU" sz="105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05D92-AFE3-1E49-85D3-6A7DBE581263}"/>
              </a:ext>
            </a:extLst>
          </p:cNvPr>
          <p:cNvSpPr txBox="1"/>
          <p:nvPr/>
        </p:nvSpPr>
        <p:spPr>
          <a:xfrm>
            <a:off x="2059369" y="5943991"/>
            <a:ext cx="193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Ekaterina </a:t>
            </a:r>
            <a:r>
              <a:rPr lang="en-US" dirty="0" err="1"/>
              <a:t>Burtseva</a:t>
            </a:r>
            <a:endParaRPr lang="en-US" dirty="0"/>
          </a:p>
        </p:txBody>
      </p:sp>
      <p:pic>
        <p:nvPicPr>
          <p:cNvPr id="7170" name="Picture 2" descr="Icono De Labios, XOXO - Abrazos Y Besos. Símbolo De San Valentín, Signo De  Amor. Delgada Línea De Diseño De Arte, Vector Ilustración Plana  Ilustraciones Vectoriales, Clip Art Vectorizado Libre De Derechos.">
            <a:extLst>
              <a:ext uri="{FF2B5EF4-FFF2-40B4-BE49-F238E27FC236}">
                <a16:creationId xmlns:a16="http://schemas.microsoft.com/office/drawing/2014/main" id="{284425F7-E95F-8847-9371-80A263084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369" y="210403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35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9F1E80-C0C4-D84B-958B-9DCD6C71CDBD}"/>
              </a:ext>
            </a:extLst>
          </p:cNvPr>
          <p:cNvSpPr/>
          <p:nvPr/>
        </p:nvSpPr>
        <p:spPr>
          <a:xfrm>
            <a:off x="0" y="6257950"/>
            <a:ext cx="9906000" cy="6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22E56-0FE1-6D4D-BDFE-F41BDFFCD219}"/>
              </a:ext>
            </a:extLst>
          </p:cNvPr>
          <p:cNvSpPr/>
          <p:nvPr/>
        </p:nvSpPr>
        <p:spPr>
          <a:xfrm>
            <a:off x="384941" y="6331520"/>
            <a:ext cx="90638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Virtu Design Institute Pty Ltd (RTO 40530 - ABN 31 154 273 757) trading as APC Design School </a:t>
            </a:r>
          </a:p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Young Rabbit Pty Ltd (ABN 28 003 381 182) trading as Australian Pacific College | RTO Code: 90396 | CRICOS Provider Code: 01331F</a:t>
            </a:r>
            <a:endParaRPr lang="en-AU" sz="105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0054D5-FE82-0E46-BC2F-5C4F76F03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170" y="359547"/>
            <a:ext cx="5547659" cy="554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4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1088</TotalTime>
  <Words>557</Words>
  <Application>Microsoft Macintosh PowerPoint</Application>
  <PresentationFormat>A4 Paper (210x297 mm)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Hawkins</dc:creator>
  <cp:lastModifiedBy>Anna Krispel</cp:lastModifiedBy>
  <cp:revision>10</cp:revision>
  <dcterms:created xsi:type="dcterms:W3CDTF">2019-07-02T11:12:58Z</dcterms:created>
  <dcterms:modified xsi:type="dcterms:W3CDTF">2021-01-22T00:10:26Z</dcterms:modified>
</cp:coreProperties>
</file>