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9"/>
  </p:notesMasterIdLst>
  <p:sldIdLst>
    <p:sldId id="261" r:id="rId2"/>
    <p:sldId id="269" r:id="rId3"/>
    <p:sldId id="280" r:id="rId4"/>
    <p:sldId id="270" r:id="rId5"/>
    <p:sldId id="281" r:id="rId6"/>
    <p:sldId id="268" r:id="rId7"/>
    <p:sldId id="271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2" r:id="rId16"/>
    <p:sldId id="267" r:id="rId17"/>
    <p:sldId id="266" r:id="rId18"/>
  </p:sldIdLst>
  <p:sldSz cx="9906000" cy="6858000" type="A4"/>
  <p:notesSz cx="6858000" cy="9144000"/>
  <p:embeddedFontLst>
    <p:embeddedFont>
      <p:font typeface="맑은 고딕" panose="020B0503020000020004" pitchFamily="50" charset="-127"/>
      <p:regular r:id="rId20"/>
      <p:bold r:id="rId21"/>
    </p:embeddedFont>
    <p:embeddedFont>
      <p:font typeface="ＭＳ Ｐゴシック" panose="020B0600070205080204" pitchFamily="34" charset="-128"/>
      <p:regular r:id="rId22"/>
    </p:embeddedFont>
    <p:embeddedFont>
      <p:font typeface="Verdana" panose="020B0604030504040204" pitchFamily="34" charset="0"/>
      <p:regular r:id="rId23"/>
      <p:bold r:id="rId24"/>
      <p:italic r:id="rId25"/>
      <p:boldItalic r:id="rId26"/>
    </p:embeddedFont>
  </p:embeddedFontLst>
  <p:defaultTextStyle>
    <a:defPPr>
      <a:defRPr lang="ko-KR"/>
    </a:defPPr>
    <a:lvl1pPr marL="0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C57D"/>
    <a:srgbClr val="955C09"/>
    <a:srgbClr val="5A4C44"/>
    <a:srgbClr val="423832"/>
    <a:srgbClr val="594A45"/>
    <a:srgbClr val="635A3B"/>
    <a:srgbClr val="1E232A"/>
    <a:srgbClr val="23CFBF"/>
    <a:srgbClr val="F5AA00"/>
    <a:srgbClr val="F622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416" y="10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-498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75B8C-DF90-4444-88E4-F1D95D87E965}" type="datetimeFigureOut">
              <a:rPr lang="ko-KR" altLang="en-US" smtClean="0"/>
              <a:pPr/>
              <a:t>2019-12-15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05DAE-064F-4E16-A6EA-40DBFA52F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808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36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9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45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82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1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5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9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EF72-D11B-4B45-80B2-11F8785BC426}" type="datetime1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0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0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F6344-EBAA-4085-A258-559FF331E266}" type="datetime1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0FF6-59C0-4879-B026-626A45E9659E}" type="datetime1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4" y="1535113"/>
            <a:ext cx="437859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4" y="2174875"/>
            <a:ext cx="4378590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6B71F-E5F5-4A0E-890A-E016AAB339A5}" type="datetime1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21B9-18A6-4AF5-A374-48BE1ECA2072}" type="datetime1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1C93-9B06-4276-BC97-0ADB2A4437DB}" type="datetime1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4" y="273049"/>
            <a:ext cx="3259006" cy="1162051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3"/>
            <a:ext cx="5537729" cy="5853113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4" y="1435103"/>
            <a:ext cx="3259006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BF81-9823-4755-9B74-B9CC032432DE}" type="datetime1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9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800"/>
            </a:lvl1pPr>
            <a:lvl2pPr marL="536433" indent="0">
              <a:buNone/>
              <a:defRPr sz="3300"/>
            </a:lvl2pPr>
            <a:lvl3pPr marL="1072866" indent="0">
              <a:buNone/>
              <a:defRPr sz="2800"/>
            </a:lvl3pPr>
            <a:lvl4pPr marL="1609298" indent="0">
              <a:buNone/>
              <a:defRPr sz="2300"/>
            </a:lvl4pPr>
            <a:lvl5pPr marL="2145731" indent="0">
              <a:buNone/>
              <a:defRPr sz="2300"/>
            </a:lvl5pPr>
            <a:lvl6pPr marL="2682164" indent="0">
              <a:buNone/>
              <a:defRPr sz="2300"/>
            </a:lvl6pPr>
            <a:lvl7pPr marL="3218597" indent="0">
              <a:buNone/>
              <a:defRPr sz="2300"/>
            </a:lvl7pPr>
            <a:lvl8pPr marL="3755029" indent="0">
              <a:buNone/>
              <a:defRPr sz="2300"/>
            </a:lvl8pPr>
            <a:lvl9pPr marL="4291462" indent="0">
              <a:buNone/>
              <a:defRPr sz="23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9"/>
            <a:ext cx="5943600" cy="8048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A5C5-A760-4665-A940-E20F510C69FE}" type="datetime1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DnDiag">
          <a:fgClr>
            <a:srgbClr val="423832"/>
          </a:fgClr>
          <a:bgClr>
            <a:srgbClr val="594A4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107287" tIns="53643" rIns="107287" bIns="53643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8E556582-29A5-4912-BEA1-BEA54FAD3E1C}" type="datetime1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215251" y="0"/>
            <a:ext cx="254254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r">
              <a:defRPr sz="1400">
                <a:solidFill>
                  <a:schemeClr val="bg1"/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072866" rtl="0" eaLnBrk="1" latinLnBrk="1" hangingPunct="1">
        <a:spcBef>
          <a:spcPct val="0"/>
        </a:spcBef>
        <a:buNone/>
        <a:defRPr sz="5200" kern="1200" spc="-176">
          <a:solidFill>
            <a:schemeClr val="tx1"/>
          </a:solidFill>
          <a:latin typeface="Noto Sans Korean Bold" pitchFamily="34" charset="-127"/>
          <a:ea typeface="Noto Sans Korean Bold" pitchFamily="34" charset="-127"/>
          <a:cs typeface="+mj-cs"/>
        </a:defRPr>
      </a:lvl1pPr>
    </p:titleStyle>
    <p:bodyStyle>
      <a:lvl1pPr marL="402325" indent="-402325" algn="l" defTabSz="1072866" rtl="0" eaLnBrk="1" latinLnBrk="1" hangingPunct="1">
        <a:spcBef>
          <a:spcPct val="20000"/>
        </a:spcBef>
        <a:buFont typeface="Arial" pitchFamily="34" charset="0"/>
        <a:buChar char="•"/>
        <a:defRPr sz="38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1pPr>
      <a:lvl2pPr marL="871703" indent="-335270" algn="l" defTabSz="1072866" rtl="0" eaLnBrk="1" latinLnBrk="1" hangingPunct="1">
        <a:spcBef>
          <a:spcPct val="20000"/>
        </a:spcBef>
        <a:buFont typeface="Arial" pitchFamily="34" charset="0"/>
        <a:buChar char="–"/>
        <a:defRPr sz="3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2pPr>
      <a:lvl3pPr marL="1341082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8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3pPr>
      <a:lvl4pPr marL="1877515" indent="-268216" algn="l" defTabSz="1072866" rtl="0" eaLnBrk="1" latinLnBrk="1" hangingPunct="1">
        <a:spcBef>
          <a:spcPct val="20000"/>
        </a:spcBef>
        <a:buFont typeface="Arial" pitchFamily="34" charset="0"/>
        <a:buChar char="–"/>
        <a:defRPr sz="2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4pPr>
      <a:lvl5pPr marL="2413947" indent="-268216" algn="l" defTabSz="1072866" rtl="0" eaLnBrk="1" latinLnBrk="1" hangingPunct="1">
        <a:spcBef>
          <a:spcPct val="20000"/>
        </a:spcBef>
        <a:buFont typeface="Arial" pitchFamily="34" charset="0"/>
        <a:buChar char="»"/>
        <a:defRPr sz="2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5pPr>
      <a:lvl6pPr marL="2950380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kies09/BoredPeanut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88504" y="0"/>
            <a:ext cx="8928992" cy="6165304"/>
          </a:xfrm>
          <a:prstGeom prst="roundRect">
            <a:avLst>
              <a:gd name="adj" fmla="val 1512"/>
            </a:avLst>
          </a:prstGeom>
          <a:solidFill>
            <a:srgbClr val="42383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8504" y="2204864"/>
            <a:ext cx="5179466" cy="112399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/>
            <a:r>
              <a:rPr lang="ko-KR" altLang="en-US" sz="4200" b="1" spc="-352" dirty="0" smtClean="0">
                <a:ln w="3175"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안드로이드 앱 제작</a:t>
            </a:r>
            <a:endParaRPr lang="en-US" altLang="ko-KR" sz="4200" b="1" spc="-352" dirty="0" smtClean="0">
              <a:ln w="3175"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2400" spc="-352" dirty="0" smtClean="0">
                <a:ln w="3175"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 </a:t>
            </a:r>
            <a:r>
              <a:rPr lang="ko-KR" altLang="en-US" sz="2400" spc="-352" dirty="0" smtClean="0">
                <a:ln w="3175"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심심풀이 땅콩   </a:t>
            </a:r>
            <a:r>
              <a:rPr lang="en-US" altLang="ko-KR" sz="2400" spc="-352" dirty="0" smtClean="0">
                <a:ln w="3175"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endParaRPr lang="ko-KR" altLang="en-US" sz="2400" spc="-352" dirty="0">
              <a:ln w="3175"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40296" y="6424008"/>
            <a:ext cx="3377200" cy="24683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r"/>
            <a:r>
              <a:rPr lang="en-US" altLang="ko-KR" sz="900" b="1" dirty="0" smtClean="0">
                <a:gradFill>
                  <a:gsLst>
                    <a:gs pos="5000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타이포_팩토리 M" panose="02020503020101020101" pitchFamily="18" charset="-127"/>
                <a:ea typeface="타이포_팩토리 M" panose="02020503020101020101" pitchFamily="18" charset="-127"/>
              </a:rPr>
              <a:t>- Copyrightⓒ2015All rights reserved by Angry </a:t>
            </a:r>
            <a:r>
              <a:rPr lang="en-US" altLang="ko-KR" sz="900" b="1" dirty="0" err="1" smtClean="0">
                <a:gradFill>
                  <a:gsLst>
                    <a:gs pos="5000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타이포_팩토리 M" panose="02020503020101020101" pitchFamily="18" charset="-127"/>
                <a:ea typeface="타이포_팩토리 M" panose="02020503020101020101" pitchFamily="18" charset="-127"/>
              </a:rPr>
              <a:t>momo</a:t>
            </a:r>
            <a:endParaRPr lang="ko-KR" altLang="en-US" sz="900" b="1" dirty="0">
              <a:gradFill>
                <a:gsLst>
                  <a:gs pos="5000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타이포_팩토리 M" panose="02020503020101020101" pitchFamily="18" charset="-127"/>
              <a:ea typeface="타이포_팩토리 M" panose="020205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360" y="21142"/>
            <a:ext cx="1282146" cy="111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31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>
          <a:xfrm>
            <a:off x="488504" y="0"/>
            <a:ext cx="8928992" cy="6132926"/>
          </a:xfrm>
          <a:prstGeom prst="roundRect">
            <a:avLst>
              <a:gd name="adj" fmla="val 1512"/>
            </a:avLst>
          </a:prstGeom>
          <a:solidFill>
            <a:srgbClr val="42383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99955" y="496729"/>
            <a:ext cx="2596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352" dirty="0" smtClean="0">
                <a:ln w="3175">
                  <a:noFill/>
                </a:ln>
                <a:solidFill>
                  <a:srgbClr val="F7C57D"/>
                </a:solidFill>
                <a:latin typeface="타이포_팩토리 M" panose="02020503020101020101" pitchFamily="18" charset="-127"/>
                <a:ea typeface="타이포_팩토리 M" panose="02020503020101020101" pitchFamily="18" charset="-127"/>
              </a:rPr>
              <a:t>인터페이스</a:t>
            </a:r>
            <a:endParaRPr lang="ko-KR" altLang="en-US" sz="2800" spc="-352" dirty="0">
              <a:ln w="3175">
                <a:noFill/>
              </a:ln>
              <a:solidFill>
                <a:srgbClr val="F7C57D"/>
              </a:solidFill>
              <a:latin typeface="타이포_팩토리 M" panose="02020503020101020101" pitchFamily="18" charset="-127"/>
              <a:ea typeface="타이포_팩토리 M" panose="02020503020101020101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88504" y="418356"/>
            <a:ext cx="45719" cy="679966"/>
          </a:xfrm>
          <a:prstGeom prst="rect">
            <a:avLst/>
          </a:prstGeom>
          <a:solidFill>
            <a:srgbClr val="F7C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05128" y="6427048"/>
            <a:ext cx="3377200" cy="231444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r"/>
            <a:r>
              <a:rPr lang="en-US" altLang="ko-KR" sz="800" b="1" dirty="0" smtClean="0">
                <a:gradFill>
                  <a:gsLst>
                    <a:gs pos="5000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타이포_팩토리 M" panose="02020503020101020101" pitchFamily="18" charset="-127"/>
                <a:ea typeface="타이포_팩토리 M" panose="02020503020101020101" pitchFamily="18" charset="-127"/>
              </a:rPr>
              <a:t>- Copyrightⓒ2015All rights reserved by Angry </a:t>
            </a:r>
            <a:r>
              <a:rPr lang="en-US" altLang="ko-KR" sz="800" b="1" dirty="0" err="1" smtClean="0">
                <a:gradFill>
                  <a:gsLst>
                    <a:gs pos="5000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타이포_팩토리 M" panose="02020503020101020101" pitchFamily="18" charset="-127"/>
                <a:ea typeface="타이포_팩토리 M" panose="02020503020101020101" pitchFamily="18" charset="-127"/>
              </a:rPr>
              <a:t>momo</a:t>
            </a:r>
            <a:endParaRPr lang="ko-KR" altLang="en-US" sz="800" b="1" dirty="0">
              <a:gradFill>
                <a:gsLst>
                  <a:gs pos="5000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타이포_팩토리 M" panose="02020503020101020101" pitchFamily="18" charset="-127"/>
              <a:ea typeface="타이포_팩토리 M" panose="02020503020101020101" pitchFamily="18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360" y="21142"/>
            <a:ext cx="1282146" cy="1113261"/>
          </a:xfrm>
          <a:prstGeom prst="rect">
            <a:avLst/>
          </a:prstGeom>
        </p:spPr>
      </p:pic>
      <p:sp>
        <p:nvSpPr>
          <p:cNvPr id="34" name="正方形/長方形 5"/>
          <p:cNvSpPr/>
          <p:nvPr/>
        </p:nvSpPr>
        <p:spPr>
          <a:xfrm>
            <a:off x="1051823" y="1700808"/>
            <a:ext cx="2317001" cy="3399828"/>
          </a:xfrm>
          <a:prstGeom prst="rect">
            <a:avLst/>
          </a:prstGeom>
          <a:solidFill>
            <a:srgbClr val="F7C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67329" y="1031349"/>
            <a:ext cx="3071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7C57D"/>
                </a:solidFill>
              </a:rPr>
              <a:t>멀티 채팅 </a:t>
            </a:r>
            <a:r>
              <a:rPr lang="en-US" altLang="ko-KR" sz="1400" dirty="0" smtClean="0">
                <a:solidFill>
                  <a:srgbClr val="F7C57D"/>
                </a:solidFill>
              </a:rPr>
              <a:t>&amp; </a:t>
            </a:r>
            <a:r>
              <a:rPr lang="ko-KR" altLang="en-US" sz="1400" dirty="0" smtClean="0">
                <a:solidFill>
                  <a:srgbClr val="F7C57D"/>
                </a:solidFill>
              </a:rPr>
              <a:t>웹 서핑 </a:t>
            </a:r>
            <a:r>
              <a:rPr lang="en-US" altLang="ko-KR" sz="1400" dirty="0" smtClean="0">
                <a:solidFill>
                  <a:srgbClr val="F7C57D"/>
                </a:solidFill>
              </a:rPr>
              <a:t>&amp; </a:t>
            </a:r>
            <a:r>
              <a:rPr lang="ko-KR" altLang="en-US" sz="1400" dirty="0" smtClean="0">
                <a:solidFill>
                  <a:srgbClr val="F7C57D"/>
                </a:solidFill>
              </a:rPr>
              <a:t>다기능 화면</a:t>
            </a:r>
            <a:endParaRPr lang="ko-KR" altLang="en-US" sz="1400" dirty="0">
              <a:solidFill>
                <a:srgbClr val="F7C57D"/>
              </a:solidFill>
            </a:endParaRPr>
          </a:p>
        </p:txBody>
      </p:sp>
      <p:sp>
        <p:nvSpPr>
          <p:cNvPr id="38" name="テキスト ボックス 10"/>
          <p:cNvSpPr txBox="1"/>
          <p:nvPr/>
        </p:nvSpPr>
        <p:spPr>
          <a:xfrm>
            <a:off x="1540573" y="5363452"/>
            <a:ext cx="130035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ko-KR" altLang="en-US" sz="2000" b="1" dirty="0" smtClean="0">
                <a:solidFill>
                  <a:srgbClr val="F7C57D"/>
                </a:solidFill>
                <a:latin typeface="Kelson Sans"/>
                <a:ea typeface="Verdana"/>
                <a:cs typeface="Verdana"/>
              </a:rPr>
              <a:t>멀티 채팅</a:t>
            </a:r>
            <a:endParaRPr kumimoji="1" lang="ko-KR" altLang="en-US" sz="2000" b="1" dirty="0">
              <a:solidFill>
                <a:srgbClr val="F7C57D"/>
              </a:solidFill>
              <a:latin typeface="Kelson Sans"/>
              <a:ea typeface="Verdana"/>
              <a:cs typeface="Verdana"/>
            </a:endParaRPr>
          </a:p>
        </p:txBody>
      </p:sp>
      <p:sp>
        <p:nvSpPr>
          <p:cNvPr id="39" name="正方形/長方形 5"/>
          <p:cNvSpPr/>
          <p:nvPr/>
        </p:nvSpPr>
        <p:spPr>
          <a:xfrm>
            <a:off x="3728595" y="1700808"/>
            <a:ext cx="2317001" cy="3399828"/>
          </a:xfrm>
          <a:prstGeom prst="rect">
            <a:avLst/>
          </a:prstGeom>
          <a:solidFill>
            <a:srgbClr val="F7C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41" name="テキスト ボックス 10"/>
          <p:cNvSpPr txBox="1"/>
          <p:nvPr/>
        </p:nvSpPr>
        <p:spPr>
          <a:xfrm>
            <a:off x="4401837" y="5333146"/>
            <a:ext cx="104387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ko-KR" altLang="en-US" sz="2000" b="1" dirty="0" smtClean="0">
                <a:solidFill>
                  <a:srgbClr val="F7C57D"/>
                </a:solidFill>
                <a:latin typeface="Kelson Sans"/>
                <a:ea typeface="Verdana"/>
                <a:cs typeface="Verdana"/>
              </a:rPr>
              <a:t>웹 서핑</a:t>
            </a:r>
            <a:endParaRPr kumimoji="1" lang="ko-KR" altLang="en-US" sz="2000" b="1" dirty="0">
              <a:solidFill>
                <a:srgbClr val="F7C57D"/>
              </a:solidFill>
              <a:latin typeface="Kelson Sans"/>
              <a:ea typeface="Verdana"/>
              <a:cs typeface="Verdana"/>
            </a:endParaRPr>
          </a:p>
        </p:txBody>
      </p:sp>
      <p:sp>
        <p:nvSpPr>
          <p:cNvPr id="42" name="正方形/長方形 5"/>
          <p:cNvSpPr/>
          <p:nvPr/>
        </p:nvSpPr>
        <p:spPr>
          <a:xfrm>
            <a:off x="6378040" y="1700808"/>
            <a:ext cx="2317001" cy="3399828"/>
          </a:xfrm>
          <a:prstGeom prst="rect">
            <a:avLst/>
          </a:prstGeom>
          <a:solidFill>
            <a:srgbClr val="F7C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44" name="テキスト ボックス 10"/>
          <p:cNvSpPr txBox="1"/>
          <p:nvPr/>
        </p:nvSpPr>
        <p:spPr>
          <a:xfrm>
            <a:off x="6825429" y="5333146"/>
            <a:ext cx="155683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ko-KR" altLang="en-US" sz="2000" b="1" dirty="0" smtClean="0">
                <a:solidFill>
                  <a:srgbClr val="F7C57D"/>
                </a:solidFill>
                <a:latin typeface="Kelson Sans"/>
                <a:ea typeface="Verdana"/>
                <a:cs typeface="Verdana"/>
              </a:rPr>
              <a:t>다기능 화면</a:t>
            </a:r>
            <a:endParaRPr kumimoji="1" lang="ko-KR" altLang="en-US" sz="2000" b="1" dirty="0">
              <a:solidFill>
                <a:srgbClr val="F7C57D"/>
              </a:solidFill>
              <a:latin typeface="Kelson Sans"/>
              <a:ea typeface="Verdana"/>
              <a:cs typeface="Verdan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185" y="1700808"/>
            <a:ext cx="1866275" cy="3399828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1458" y="1700808"/>
            <a:ext cx="1831274" cy="342181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452" y="1695522"/>
            <a:ext cx="1920990" cy="342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98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>
          <a:xfrm>
            <a:off x="488504" y="0"/>
            <a:ext cx="8928992" cy="6132926"/>
          </a:xfrm>
          <a:prstGeom prst="roundRect">
            <a:avLst>
              <a:gd name="adj" fmla="val 1512"/>
            </a:avLst>
          </a:prstGeom>
          <a:solidFill>
            <a:srgbClr val="42383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99955" y="496729"/>
            <a:ext cx="2596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352" dirty="0" smtClean="0">
                <a:ln w="3175">
                  <a:noFill/>
                </a:ln>
                <a:solidFill>
                  <a:srgbClr val="F7C57D"/>
                </a:solidFill>
                <a:latin typeface="타이포_팩토리 M" panose="02020503020101020101" pitchFamily="18" charset="-127"/>
                <a:ea typeface="타이포_팩토리 M" panose="02020503020101020101" pitchFamily="18" charset="-127"/>
              </a:rPr>
              <a:t>인터페이스</a:t>
            </a:r>
            <a:endParaRPr lang="ko-KR" altLang="en-US" sz="2800" spc="-352" dirty="0">
              <a:ln w="3175">
                <a:noFill/>
              </a:ln>
              <a:solidFill>
                <a:srgbClr val="F7C57D"/>
              </a:solidFill>
              <a:latin typeface="타이포_팩토리 M" panose="02020503020101020101" pitchFamily="18" charset="-127"/>
              <a:ea typeface="타이포_팩토리 M" panose="02020503020101020101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88504" y="418356"/>
            <a:ext cx="45719" cy="679966"/>
          </a:xfrm>
          <a:prstGeom prst="rect">
            <a:avLst/>
          </a:prstGeom>
          <a:solidFill>
            <a:srgbClr val="F7C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05128" y="6427048"/>
            <a:ext cx="3377200" cy="231444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r"/>
            <a:r>
              <a:rPr lang="en-US" altLang="ko-KR" sz="800" b="1" dirty="0" smtClean="0">
                <a:gradFill>
                  <a:gsLst>
                    <a:gs pos="5000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타이포_팩토리 M" panose="02020503020101020101" pitchFamily="18" charset="-127"/>
                <a:ea typeface="타이포_팩토리 M" panose="02020503020101020101" pitchFamily="18" charset="-127"/>
              </a:rPr>
              <a:t>- Copyrightⓒ2015All rights reserved by Angry </a:t>
            </a:r>
            <a:r>
              <a:rPr lang="en-US" altLang="ko-KR" sz="800" b="1" dirty="0" err="1" smtClean="0">
                <a:gradFill>
                  <a:gsLst>
                    <a:gs pos="5000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타이포_팩토리 M" panose="02020503020101020101" pitchFamily="18" charset="-127"/>
                <a:ea typeface="타이포_팩토리 M" panose="02020503020101020101" pitchFamily="18" charset="-127"/>
              </a:rPr>
              <a:t>momo</a:t>
            </a:r>
            <a:endParaRPr lang="ko-KR" altLang="en-US" sz="800" b="1" dirty="0">
              <a:gradFill>
                <a:gsLst>
                  <a:gs pos="5000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타이포_팩토리 M" panose="02020503020101020101" pitchFamily="18" charset="-127"/>
              <a:ea typeface="타이포_팩토리 M" panose="02020503020101020101" pitchFamily="18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360" y="21142"/>
            <a:ext cx="1282146" cy="1113261"/>
          </a:xfrm>
          <a:prstGeom prst="rect">
            <a:avLst/>
          </a:prstGeom>
        </p:spPr>
      </p:pic>
      <p:sp>
        <p:nvSpPr>
          <p:cNvPr id="34" name="正方形/長方形 5"/>
          <p:cNvSpPr/>
          <p:nvPr/>
        </p:nvSpPr>
        <p:spPr>
          <a:xfrm>
            <a:off x="1051823" y="1700808"/>
            <a:ext cx="2317001" cy="3399828"/>
          </a:xfrm>
          <a:prstGeom prst="rect">
            <a:avLst/>
          </a:prstGeom>
          <a:solidFill>
            <a:srgbClr val="F7C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67329" y="1031349"/>
            <a:ext cx="2557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7C57D"/>
                </a:solidFill>
              </a:rPr>
              <a:t>심리테스트 </a:t>
            </a:r>
            <a:r>
              <a:rPr lang="en-US" altLang="ko-KR" sz="1400" dirty="0" smtClean="0">
                <a:solidFill>
                  <a:srgbClr val="F7C57D"/>
                </a:solidFill>
              </a:rPr>
              <a:t>&amp; </a:t>
            </a:r>
            <a:r>
              <a:rPr lang="ko-KR" altLang="en-US" sz="1400" dirty="0" smtClean="0">
                <a:solidFill>
                  <a:srgbClr val="F7C57D"/>
                </a:solidFill>
              </a:rPr>
              <a:t>음식 메뉴 추천</a:t>
            </a:r>
            <a:endParaRPr lang="ko-KR" altLang="en-US" sz="1400" dirty="0">
              <a:solidFill>
                <a:srgbClr val="F7C57D"/>
              </a:solidFill>
            </a:endParaRPr>
          </a:p>
        </p:txBody>
      </p:sp>
      <p:sp>
        <p:nvSpPr>
          <p:cNvPr id="38" name="テキスト ボックス 10"/>
          <p:cNvSpPr txBox="1"/>
          <p:nvPr/>
        </p:nvSpPr>
        <p:spPr>
          <a:xfrm>
            <a:off x="1337793" y="5363452"/>
            <a:ext cx="170591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ko-KR" altLang="en-US" sz="2000" b="1" dirty="0" smtClean="0">
                <a:solidFill>
                  <a:srgbClr val="F7C57D"/>
                </a:solidFill>
                <a:latin typeface="Kelson Sans"/>
                <a:ea typeface="Verdana"/>
                <a:cs typeface="Verdana"/>
              </a:rPr>
              <a:t>심리테스트 </a:t>
            </a:r>
            <a:r>
              <a:rPr kumimoji="1" lang="en-US" altLang="ko-KR" sz="2000" b="1" dirty="0" smtClean="0">
                <a:solidFill>
                  <a:srgbClr val="F7C57D"/>
                </a:solidFill>
                <a:latin typeface="Kelson Sans"/>
                <a:ea typeface="Verdana"/>
                <a:cs typeface="Verdana"/>
              </a:rPr>
              <a:t>1</a:t>
            </a:r>
            <a:endParaRPr kumimoji="1" lang="ko-KR" altLang="en-US" sz="2000" b="1" dirty="0">
              <a:solidFill>
                <a:srgbClr val="F7C57D"/>
              </a:solidFill>
              <a:latin typeface="Kelson Sans"/>
              <a:ea typeface="Verdana"/>
              <a:cs typeface="Verdana"/>
            </a:endParaRPr>
          </a:p>
        </p:txBody>
      </p:sp>
      <p:sp>
        <p:nvSpPr>
          <p:cNvPr id="39" name="正方形/長方形 5"/>
          <p:cNvSpPr/>
          <p:nvPr/>
        </p:nvSpPr>
        <p:spPr>
          <a:xfrm>
            <a:off x="3728595" y="1700808"/>
            <a:ext cx="2317001" cy="3399828"/>
          </a:xfrm>
          <a:prstGeom prst="rect">
            <a:avLst/>
          </a:prstGeom>
          <a:solidFill>
            <a:srgbClr val="F7C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41" name="テキスト ボックス 10"/>
          <p:cNvSpPr txBox="1"/>
          <p:nvPr/>
        </p:nvSpPr>
        <p:spPr>
          <a:xfrm>
            <a:off x="4070817" y="5333146"/>
            <a:ext cx="170591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ko-KR" altLang="en-US" sz="2000" b="1" dirty="0" smtClean="0">
                <a:solidFill>
                  <a:srgbClr val="F7C57D"/>
                </a:solidFill>
                <a:latin typeface="Kelson Sans"/>
                <a:ea typeface="Verdana"/>
                <a:cs typeface="Verdana"/>
              </a:rPr>
              <a:t>심리테스트 </a:t>
            </a:r>
            <a:r>
              <a:rPr kumimoji="1" lang="en-US" altLang="ko-KR" sz="2000" b="1" dirty="0" smtClean="0">
                <a:solidFill>
                  <a:srgbClr val="F7C57D"/>
                </a:solidFill>
                <a:latin typeface="Kelson Sans"/>
                <a:ea typeface="Verdana"/>
                <a:cs typeface="Verdana"/>
              </a:rPr>
              <a:t>2</a:t>
            </a:r>
            <a:endParaRPr kumimoji="1" lang="ko-KR" altLang="en-US" sz="2000" b="1" dirty="0">
              <a:solidFill>
                <a:srgbClr val="F7C57D"/>
              </a:solidFill>
              <a:latin typeface="Kelson Sans"/>
              <a:ea typeface="Verdana"/>
              <a:cs typeface="Verdana"/>
            </a:endParaRPr>
          </a:p>
        </p:txBody>
      </p:sp>
      <p:sp>
        <p:nvSpPr>
          <p:cNvPr id="42" name="正方形/長方形 5"/>
          <p:cNvSpPr/>
          <p:nvPr/>
        </p:nvSpPr>
        <p:spPr>
          <a:xfrm>
            <a:off x="6378040" y="1700808"/>
            <a:ext cx="2317001" cy="3399828"/>
          </a:xfrm>
          <a:prstGeom prst="rect">
            <a:avLst/>
          </a:prstGeom>
          <a:solidFill>
            <a:srgbClr val="F7C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44" name="テキスト ボックス 10"/>
          <p:cNvSpPr txBox="1"/>
          <p:nvPr/>
        </p:nvSpPr>
        <p:spPr>
          <a:xfrm>
            <a:off x="6750889" y="5333146"/>
            <a:ext cx="170591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ko-KR" altLang="en-US" sz="2000" b="1" dirty="0" smtClean="0">
                <a:solidFill>
                  <a:srgbClr val="F7C57D"/>
                </a:solidFill>
                <a:latin typeface="Kelson Sans"/>
                <a:ea typeface="Verdana"/>
                <a:cs typeface="Verdana"/>
              </a:rPr>
              <a:t>심리테스트 </a:t>
            </a:r>
            <a:r>
              <a:rPr kumimoji="1" lang="en-US" altLang="ko-KR" sz="2000" b="1" dirty="0" smtClean="0">
                <a:solidFill>
                  <a:srgbClr val="F7C57D"/>
                </a:solidFill>
                <a:latin typeface="Kelson Sans"/>
                <a:ea typeface="Verdana"/>
                <a:cs typeface="Verdana"/>
              </a:rPr>
              <a:t>3</a:t>
            </a:r>
            <a:endParaRPr kumimoji="1" lang="ko-KR" altLang="en-US" sz="2000" b="1" dirty="0">
              <a:solidFill>
                <a:srgbClr val="F7C57D"/>
              </a:solidFill>
              <a:latin typeface="Kelson Sans"/>
              <a:ea typeface="Verdana"/>
              <a:cs typeface="Verdan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443" y="1700808"/>
            <a:ext cx="1899759" cy="339982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2143" y="1700809"/>
            <a:ext cx="1928956" cy="339982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4749" y="1700809"/>
            <a:ext cx="1976664" cy="339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5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>
          <a:xfrm>
            <a:off x="488504" y="0"/>
            <a:ext cx="8928992" cy="6132926"/>
          </a:xfrm>
          <a:prstGeom prst="roundRect">
            <a:avLst>
              <a:gd name="adj" fmla="val 1512"/>
            </a:avLst>
          </a:prstGeom>
          <a:solidFill>
            <a:srgbClr val="42383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99955" y="496729"/>
            <a:ext cx="2596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352" dirty="0" smtClean="0">
                <a:ln w="3175">
                  <a:noFill/>
                </a:ln>
                <a:solidFill>
                  <a:srgbClr val="F7C57D"/>
                </a:solidFill>
                <a:latin typeface="타이포_팩토리 M" panose="02020503020101020101" pitchFamily="18" charset="-127"/>
                <a:ea typeface="타이포_팩토리 M" panose="02020503020101020101" pitchFamily="18" charset="-127"/>
              </a:rPr>
              <a:t>인터페이스</a:t>
            </a:r>
            <a:endParaRPr lang="ko-KR" altLang="en-US" sz="2800" spc="-352" dirty="0">
              <a:ln w="3175">
                <a:noFill/>
              </a:ln>
              <a:solidFill>
                <a:srgbClr val="F7C57D"/>
              </a:solidFill>
              <a:latin typeface="타이포_팩토리 M" panose="02020503020101020101" pitchFamily="18" charset="-127"/>
              <a:ea typeface="타이포_팩토리 M" panose="02020503020101020101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88504" y="418356"/>
            <a:ext cx="45719" cy="679966"/>
          </a:xfrm>
          <a:prstGeom prst="rect">
            <a:avLst/>
          </a:prstGeom>
          <a:solidFill>
            <a:srgbClr val="F7C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05128" y="6427048"/>
            <a:ext cx="3377200" cy="231444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r"/>
            <a:r>
              <a:rPr lang="en-US" altLang="ko-KR" sz="800" b="1" dirty="0" smtClean="0">
                <a:gradFill>
                  <a:gsLst>
                    <a:gs pos="5000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타이포_팩토리 M" panose="02020503020101020101" pitchFamily="18" charset="-127"/>
                <a:ea typeface="타이포_팩토리 M" panose="02020503020101020101" pitchFamily="18" charset="-127"/>
              </a:rPr>
              <a:t>- Copyrightⓒ2015All rights reserved by Angry </a:t>
            </a:r>
            <a:r>
              <a:rPr lang="en-US" altLang="ko-KR" sz="800" b="1" dirty="0" err="1" smtClean="0">
                <a:gradFill>
                  <a:gsLst>
                    <a:gs pos="5000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타이포_팩토리 M" panose="02020503020101020101" pitchFamily="18" charset="-127"/>
                <a:ea typeface="타이포_팩토리 M" panose="02020503020101020101" pitchFamily="18" charset="-127"/>
              </a:rPr>
              <a:t>momo</a:t>
            </a:r>
            <a:endParaRPr lang="ko-KR" altLang="en-US" sz="800" b="1" dirty="0">
              <a:gradFill>
                <a:gsLst>
                  <a:gs pos="5000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타이포_팩토리 M" panose="02020503020101020101" pitchFamily="18" charset="-127"/>
              <a:ea typeface="타이포_팩토리 M" panose="02020503020101020101" pitchFamily="18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360" y="21142"/>
            <a:ext cx="1282146" cy="1113261"/>
          </a:xfrm>
          <a:prstGeom prst="rect">
            <a:avLst/>
          </a:prstGeom>
        </p:spPr>
      </p:pic>
      <p:sp>
        <p:nvSpPr>
          <p:cNvPr id="34" name="正方形/長方形 5"/>
          <p:cNvSpPr/>
          <p:nvPr/>
        </p:nvSpPr>
        <p:spPr>
          <a:xfrm>
            <a:off x="1975451" y="1700808"/>
            <a:ext cx="2317001" cy="3399828"/>
          </a:xfrm>
          <a:prstGeom prst="rect">
            <a:avLst/>
          </a:prstGeom>
          <a:solidFill>
            <a:srgbClr val="F7C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67329" y="1031349"/>
            <a:ext cx="2557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7C57D"/>
                </a:solidFill>
              </a:rPr>
              <a:t>심리테스트 </a:t>
            </a:r>
            <a:r>
              <a:rPr lang="en-US" altLang="ko-KR" sz="1400" dirty="0" smtClean="0">
                <a:solidFill>
                  <a:srgbClr val="F7C57D"/>
                </a:solidFill>
              </a:rPr>
              <a:t>&amp; </a:t>
            </a:r>
            <a:r>
              <a:rPr lang="ko-KR" altLang="en-US" sz="1400" dirty="0" smtClean="0">
                <a:solidFill>
                  <a:srgbClr val="F7C57D"/>
                </a:solidFill>
              </a:rPr>
              <a:t>음식 메뉴 추천</a:t>
            </a:r>
            <a:endParaRPr lang="ko-KR" altLang="en-US" sz="1400" dirty="0">
              <a:solidFill>
                <a:srgbClr val="F7C57D"/>
              </a:solidFill>
            </a:endParaRPr>
          </a:p>
        </p:txBody>
      </p:sp>
      <p:sp>
        <p:nvSpPr>
          <p:cNvPr id="38" name="テキスト ボックス 10"/>
          <p:cNvSpPr txBox="1"/>
          <p:nvPr/>
        </p:nvSpPr>
        <p:spPr>
          <a:xfrm>
            <a:off x="2088298" y="5363452"/>
            <a:ext cx="205216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ko-KR" altLang="en-US" sz="2000" b="1" dirty="0" smtClean="0">
                <a:solidFill>
                  <a:srgbClr val="F7C57D"/>
                </a:solidFill>
                <a:latin typeface="Kelson Sans"/>
                <a:ea typeface="Verdana"/>
                <a:cs typeface="Verdana"/>
              </a:rPr>
              <a:t>음식 메뉴 추천</a:t>
            </a:r>
            <a:r>
              <a:rPr kumimoji="1" lang="en-US" altLang="ko-KR" sz="2000" b="1" dirty="0" smtClean="0">
                <a:solidFill>
                  <a:srgbClr val="F7C57D"/>
                </a:solidFill>
                <a:latin typeface="Kelson Sans"/>
                <a:ea typeface="Verdana"/>
                <a:cs typeface="Verdana"/>
              </a:rPr>
              <a:t>1</a:t>
            </a:r>
            <a:endParaRPr kumimoji="1" lang="ko-KR" altLang="en-US" sz="2000" b="1" dirty="0">
              <a:solidFill>
                <a:srgbClr val="F7C57D"/>
              </a:solidFill>
              <a:latin typeface="Kelson Sans"/>
              <a:ea typeface="Verdana"/>
              <a:cs typeface="Verdana"/>
            </a:endParaRPr>
          </a:p>
        </p:txBody>
      </p:sp>
      <p:sp>
        <p:nvSpPr>
          <p:cNvPr id="39" name="正方形/長方形 5"/>
          <p:cNvSpPr/>
          <p:nvPr/>
        </p:nvSpPr>
        <p:spPr>
          <a:xfrm>
            <a:off x="5372303" y="1700808"/>
            <a:ext cx="2317001" cy="3399828"/>
          </a:xfrm>
          <a:prstGeom prst="rect">
            <a:avLst/>
          </a:prstGeom>
          <a:solidFill>
            <a:srgbClr val="F7C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41" name="テキスト ボックス 10"/>
          <p:cNvSpPr txBox="1"/>
          <p:nvPr/>
        </p:nvSpPr>
        <p:spPr>
          <a:xfrm>
            <a:off x="5541404" y="5333146"/>
            <a:ext cx="205216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ko-KR" altLang="en-US" sz="2000" b="1" dirty="0" smtClean="0">
                <a:solidFill>
                  <a:srgbClr val="F7C57D"/>
                </a:solidFill>
                <a:latin typeface="Kelson Sans"/>
                <a:ea typeface="Verdana"/>
                <a:cs typeface="Verdana"/>
              </a:rPr>
              <a:t>음식 메뉴 추천</a:t>
            </a:r>
            <a:r>
              <a:rPr kumimoji="1" lang="en-US" altLang="ko-KR" sz="2000" b="1" dirty="0" smtClean="0">
                <a:solidFill>
                  <a:srgbClr val="F7C57D"/>
                </a:solidFill>
                <a:latin typeface="Kelson Sans"/>
                <a:ea typeface="Verdana"/>
                <a:cs typeface="Verdana"/>
              </a:rPr>
              <a:t>2</a:t>
            </a:r>
            <a:endParaRPr kumimoji="1" lang="ko-KR" altLang="en-US" sz="2000" b="1" dirty="0">
              <a:solidFill>
                <a:srgbClr val="F7C57D"/>
              </a:solidFill>
              <a:latin typeface="Kelson Sans"/>
              <a:ea typeface="Verdana"/>
              <a:cs typeface="Verdan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155" y="1700809"/>
            <a:ext cx="1813591" cy="339982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0204" y="1700808"/>
            <a:ext cx="1840600" cy="341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074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>
          <a:xfrm>
            <a:off x="488504" y="0"/>
            <a:ext cx="8928992" cy="6132926"/>
          </a:xfrm>
          <a:prstGeom prst="roundRect">
            <a:avLst>
              <a:gd name="adj" fmla="val 1512"/>
            </a:avLst>
          </a:prstGeom>
          <a:solidFill>
            <a:srgbClr val="42383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99955" y="496729"/>
            <a:ext cx="2596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352" dirty="0" smtClean="0">
                <a:ln w="3175">
                  <a:noFill/>
                </a:ln>
                <a:solidFill>
                  <a:srgbClr val="F7C57D"/>
                </a:solidFill>
                <a:latin typeface="타이포_팩토리 M" panose="02020503020101020101" pitchFamily="18" charset="-127"/>
                <a:ea typeface="타이포_팩토리 M" panose="02020503020101020101" pitchFamily="18" charset="-127"/>
              </a:rPr>
              <a:t>인터페이스</a:t>
            </a:r>
            <a:endParaRPr lang="ko-KR" altLang="en-US" sz="2800" spc="-352" dirty="0">
              <a:ln w="3175">
                <a:noFill/>
              </a:ln>
              <a:solidFill>
                <a:srgbClr val="F7C57D"/>
              </a:solidFill>
              <a:latin typeface="타이포_팩토리 M" panose="02020503020101020101" pitchFamily="18" charset="-127"/>
              <a:ea typeface="타이포_팩토리 M" panose="02020503020101020101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88504" y="418356"/>
            <a:ext cx="45719" cy="679966"/>
          </a:xfrm>
          <a:prstGeom prst="rect">
            <a:avLst/>
          </a:prstGeom>
          <a:solidFill>
            <a:srgbClr val="F7C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05128" y="6427048"/>
            <a:ext cx="3377200" cy="231444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r"/>
            <a:r>
              <a:rPr lang="en-US" altLang="ko-KR" sz="800" b="1" dirty="0" smtClean="0">
                <a:gradFill>
                  <a:gsLst>
                    <a:gs pos="5000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타이포_팩토리 M" panose="02020503020101020101" pitchFamily="18" charset="-127"/>
                <a:ea typeface="타이포_팩토리 M" panose="02020503020101020101" pitchFamily="18" charset="-127"/>
              </a:rPr>
              <a:t>- Copyrightⓒ2015All rights reserved by Angry </a:t>
            </a:r>
            <a:r>
              <a:rPr lang="en-US" altLang="ko-KR" sz="800" b="1" dirty="0" err="1" smtClean="0">
                <a:gradFill>
                  <a:gsLst>
                    <a:gs pos="5000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타이포_팩토리 M" panose="02020503020101020101" pitchFamily="18" charset="-127"/>
                <a:ea typeface="타이포_팩토리 M" panose="02020503020101020101" pitchFamily="18" charset="-127"/>
              </a:rPr>
              <a:t>momo</a:t>
            </a:r>
            <a:endParaRPr lang="ko-KR" altLang="en-US" sz="800" b="1" dirty="0">
              <a:gradFill>
                <a:gsLst>
                  <a:gs pos="5000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타이포_팩토리 M" panose="02020503020101020101" pitchFamily="18" charset="-127"/>
              <a:ea typeface="타이포_팩토리 M" panose="02020503020101020101" pitchFamily="18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360" y="21142"/>
            <a:ext cx="1282146" cy="1113261"/>
          </a:xfrm>
          <a:prstGeom prst="rect">
            <a:avLst/>
          </a:prstGeom>
        </p:spPr>
      </p:pic>
      <p:sp>
        <p:nvSpPr>
          <p:cNvPr id="34" name="正方形/長方形 5"/>
          <p:cNvSpPr/>
          <p:nvPr/>
        </p:nvSpPr>
        <p:spPr>
          <a:xfrm>
            <a:off x="1051823" y="1700808"/>
            <a:ext cx="2317001" cy="3399828"/>
          </a:xfrm>
          <a:prstGeom prst="rect">
            <a:avLst/>
          </a:prstGeom>
          <a:solidFill>
            <a:srgbClr val="F7C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67329" y="1031349"/>
            <a:ext cx="2786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7C57D"/>
                </a:solidFill>
              </a:rPr>
              <a:t>Up Down</a:t>
            </a:r>
            <a:r>
              <a:rPr lang="ko-KR" altLang="en-US" sz="1400" dirty="0" smtClean="0">
                <a:solidFill>
                  <a:srgbClr val="F7C57D"/>
                </a:solidFill>
              </a:rPr>
              <a:t> </a:t>
            </a:r>
            <a:r>
              <a:rPr lang="en-US" altLang="ko-KR" sz="1400" dirty="0" smtClean="0">
                <a:solidFill>
                  <a:srgbClr val="F7C57D"/>
                </a:solidFill>
              </a:rPr>
              <a:t>&amp; </a:t>
            </a:r>
            <a:r>
              <a:rPr lang="ko-KR" altLang="en-US" sz="1400" dirty="0" smtClean="0">
                <a:solidFill>
                  <a:srgbClr val="F7C57D"/>
                </a:solidFill>
              </a:rPr>
              <a:t>소원 들어주는 지니</a:t>
            </a:r>
            <a:endParaRPr lang="ko-KR" altLang="en-US" sz="1400" dirty="0">
              <a:solidFill>
                <a:srgbClr val="F7C57D"/>
              </a:solidFill>
            </a:endParaRPr>
          </a:p>
        </p:txBody>
      </p:sp>
      <p:sp>
        <p:nvSpPr>
          <p:cNvPr id="38" name="テキスト ボックス 10"/>
          <p:cNvSpPr txBox="1"/>
          <p:nvPr/>
        </p:nvSpPr>
        <p:spPr>
          <a:xfrm>
            <a:off x="1405921" y="5363452"/>
            <a:ext cx="156966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ko-KR" sz="2000" b="1" dirty="0" smtClean="0">
                <a:solidFill>
                  <a:srgbClr val="F7C57D"/>
                </a:solidFill>
                <a:latin typeface="Kelson Sans"/>
                <a:ea typeface="Verdana"/>
                <a:cs typeface="Verdana"/>
              </a:rPr>
              <a:t>Up Down</a:t>
            </a:r>
            <a:r>
              <a:rPr kumimoji="1" lang="ko-KR" altLang="en-US" sz="2000" b="1" dirty="0" smtClean="0">
                <a:solidFill>
                  <a:srgbClr val="F7C57D"/>
                </a:solidFill>
                <a:latin typeface="Kelson Sans"/>
                <a:ea typeface="Verdana"/>
                <a:cs typeface="Verdana"/>
              </a:rPr>
              <a:t> </a:t>
            </a:r>
            <a:r>
              <a:rPr kumimoji="1" lang="en-US" altLang="ko-KR" sz="2000" b="1" dirty="0" smtClean="0">
                <a:solidFill>
                  <a:srgbClr val="F7C57D"/>
                </a:solidFill>
                <a:latin typeface="Kelson Sans"/>
                <a:ea typeface="Verdana"/>
                <a:cs typeface="Verdana"/>
              </a:rPr>
              <a:t>1</a:t>
            </a:r>
            <a:endParaRPr kumimoji="1" lang="ko-KR" altLang="en-US" sz="2000" b="1" dirty="0">
              <a:solidFill>
                <a:srgbClr val="F7C57D"/>
              </a:solidFill>
              <a:latin typeface="Kelson Sans"/>
              <a:ea typeface="Verdana"/>
              <a:cs typeface="Verdana"/>
            </a:endParaRPr>
          </a:p>
        </p:txBody>
      </p:sp>
      <p:sp>
        <p:nvSpPr>
          <p:cNvPr id="39" name="正方形/長方形 5"/>
          <p:cNvSpPr/>
          <p:nvPr/>
        </p:nvSpPr>
        <p:spPr>
          <a:xfrm>
            <a:off x="3728595" y="1700808"/>
            <a:ext cx="2317001" cy="3399828"/>
          </a:xfrm>
          <a:prstGeom prst="rect">
            <a:avLst/>
          </a:prstGeom>
          <a:solidFill>
            <a:srgbClr val="F7C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41" name="テキスト ボックス 10"/>
          <p:cNvSpPr txBox="1"/>
          <p:nvPr/>
        </p:nvSpPr>
        <p:spPr>
          <a:xfrm>
            <a:off x="4138945" y="5333146"/>
            <a:ext cx="156966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ko-KR" sz="2000" b="1" dirty="0" smtClean="0">
                <a:solidFill>
                  <a:srgbClr val="F7C57D"/>
                </a:solidFill>
                <a:latin typeface="Kelson Sans"/>
                <a:ea typeface="Verdana"/>
                <a:cs typeface="Verdana"/>
              </a:rPr>
              <a:t>Up Down</a:t>
            </a:r>
            <a:r>
              <a:rPr kumimoji="1" lang="ko-KR" altLang="en-US" sz="2000" b="1" dirty="0" smtClean="0">
                <a:solidFill>
                  <a:srgbClr val="F7C57D"/>
                </a:solidFill>
                <a:latin typeface="Kelson Sans"/>
                <a:ea typeface="Verdana"/>
                <a:cs typeface="Verdana"/>
              </a:rPr>
              <a:t> </a:t>
            </a:r>
            <a:r>
              <a:rPr kumimoji="1" lang="en-US" altLang="ko-KR" sz="2000" b="1" dirty="0" smtClean="0">
                <a:solidFill>
                  <a:srgbClr val="F7C57D"/>
                </a:solidFill>
                <a:latin typeface="Kelson Sans"/>
                <a:ea typeface="Verdana"/>
                <a:cs typeface="Verdana"/>
              </a:rPr>
              <a:t>2</a:t>
            </a:r>
            <a:endParaRPr kumimoji="1" lang="ko-KR" altLang="en-US" sz="2000" b="1" dirty="0">
              <a:solidFill>
                <a:srgbClr val="F7C57D"/>
              </a:solidFill>
              <a:latin typeface="Kelson Sans"/>
              <a:ea typeface="Verdana"/>
              <a:cs typeface="Verdana"/>
            </a:endParaRPr>
          </a:p>
        </p:txBody>
      </p:sp>
      <p:sp>
        <p:nvSpPr>
          <p:cNvPr id="42" name="正方形/長方形 5"/>
          <p:cNvSpPr/>
          <p:nvPr/>
        </p:nvSpPr>
        <p:spPr>
          <a:xfrm>
            <a:off x="6378040" y="1700808"/>
            <a:ext cx="2317001" cy="3399828"/>
          </a:xfrm>
          <a:prstGeom prst="rect">
            <a:avLst/>
          </a:prstGeom>
          <a:solidFill>
            <a:srgbClr val="F7C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44" name="テキスト ボックス 10"/>
          <p:cNvSpPr txBox="1"/>
          <p:nvPr/>
        </p:nvSpPr>
        <p:spPr>
          <a:xfrm>
            <a:off x="6395826" y="5333146"/>
            <a:ext cx="241604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ko-KR" altLang="en-US" sz="2000" b="1" dirty="0" smtClean="0">
                <a:solidFill>
                  <a:srgbClr val="F7C57D"/>
                </a:solidFill>
                <a:latin typeface="Kelson Sans"/>
                <a:ea typeface="Verdana"/>
                <a:cs typeface="Verdana"/>
              </a:rPr>
              <a:t>소원 들어주는 지니</a:t>
            </a:r>
            <a:endParaRPr kumimoji="1" lang="ko-KR" altLang="en-US" sz="2000" b="1" dirty="0">
              <a:solidFill>
                <a:srgbClr val="F7C57D"/>
              </a:solidFill>
              <a:latin typeface="Kelson Sans"/>
              <a:ea typeface="Verdana"/>
              <a:cs typeface="Verdan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104" y="1709812"/>
            <a:ext cx="1875696" cy="33908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0517" y="1705940"/>
            <a:ext cx="1913155" cy="339469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4775" y="1700809"/>
            <a:ext cx="1943530" cy="339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75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>
          <a:xfrm>
            <a:off x="488504" y="0"/>
            <a:ext cx="8928992" cy="6132926"/>
          </a:xfrm>
          <a:prstGeom prst="roundRect">
            <a:avLst>
              <a:gd name="adj" fmla="val 1512"/>
            </a:avLst>
          </a:prstGeom>
          <a:solidFill>
            <a:srgbClr val="42383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99955" y="496729"/>
            <a:ext cx="2596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352" dirty="0" smtClean="0">
                <a:ln w="3175">
                  <a:noFill/>
                </a:ln>
                <a:solidFill>
                  <a:srgbClr val="F7C57D"/>
                </a:solidFill>
                <a:latin typeface="타이포_팩토리 M" panose="02020503020101020101" pitchFamily="18" charset="-127"/>
                <a:ea typeface="타이포_팩토리 M" panose="02020503020101020101" pitchFamily="18" charset="-127"/>
              </a:rPr>
              <a:t>인터페이스</a:t>
            </a:r>
            <a:endParaRPr lang="ko-KR" altLang="en-US" sz="2800" spc="-352" dirty="0">
              <a:ln w="3175">
                <a:noFill/>
              </a:ln>
              <a:solidFill>
                <a:srgbClr val="F7C57D"/>
              </a:solidFill>
              <a:latin typeface="타이포_팩토리 M" panose="02020503020101020101" pitchFamily="18" charset="-127"/>
              <a:ea typeface="타이포_팩토리 M" panose="02020503020101020101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88504" y="418356"/>
            <a:ext cx="45719" cy="679966"/>
          </a:xfrm>
          <a:prstGeom prst="rect">
            <a:avLst/>
          </a:prstGeom>
          <a:solidFill>
            <a:srgbClr val="F7C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05128" y="6427048"/>
            <a:ext cx="3377200" cy="231444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r"/>
            <a:r>
              <a:rPr lang="en-US" altLang="ko-KR" sz="800" b="1" dirty="0" smtClean="0">
                <a:gradFill>
                  <a:gsLst>
                    <a:gs pos="5000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타이포_팩토리 M" panose="02020503020101020101" pitchFamily="18" charset="-127"/>
                <a:ea typeface="타이포_팩토리 M" panose="02020503020101020101" pitchFamily="18" charset="-127"/>
              </a:rPr>
              <a:t>- Copyrightⓒ2015All rights reserved by Angry </a:t>
            </a:r>
            <a:r>
              <a:rPr lang="en-US" altLang="ko-KR" sz="800" b="1" dirty="0" err="1" smtClean="0">
                <a:gradFill>
                  <a:gsLst>
                    <a:gs pos="5000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타이포_팩토리 M" panose="02020503020101020101" pitchFamily="18" charset="-127"/>
                <a:ea typeface="타이포_팩토리 M" panose="02020503020101020101" pitchFamily="18" charset="-127"/>
              </a:rPr>
              <a:t>momo</a:t>
            </a:r>
            <a:endParaRPr lang="ko-KR" altLang="en-US" sz="800" b="1" dirty="0">
              <a:gradFill>
                <a:gsLst>
                  <a:gs pos="5000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타이포_팩토리 M" panose="02020503020101020101" pitchFamily="18" charset="-127"/>
              <a:ea typeface="타이포_팩토리 M" panose="02020503020101020101" pitchFamily="18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360" y="21142"/>
            <a:ext cx="1282146" cy="1113261"/>
          </a:xfrm>
          <a:prstGeom prst="rect">
            <a:avLst/>
          </a:prstGeom>
        </p:spPr>
      </p:pic>
      <p:sp>
        <p:nvSpPr>
          <p:cNvPr id="34" name="正方形/長方形 5"/>
          <p:cNvSpPr/>
          <p:nvPr/>
        </p:nvSpPr>
        <p:spPr>
          <a:xfrm>
            <a:off x="1051823" y="1700808"/>
            <a:ext cx="2317001" cy="3399828"/>
          </a:xfrm>
          <a:prstGeom prst="rect">
            <a:avLst/>
          </a:prstGeom>
          <a:solidFill>
            <a:srgbClr val="F7C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67329" y="1031349"/>
            <a:ext cx="2135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7C57D"/>
                </a:solidFill>
              </a:rPr>
              <a:t>다이어리 </a:t>
            </a:r>
            <a:r>
              <a:rPr lang="en-US" altLang="ko-KR" sz="1400" dirty="0" smtClean="0">
                <a:solidFill>
                  <a:srgbClr val="F7C57D"/>
                </a:solidFill>
              </a:rPr>
              <a:t>&amp; </a:t>
            </a:r>
            <a:r>
              <a:rPr lang="ko-KR" altLang="en-US" sz="1400" dirty="0" smtClean="0">
                <a:solidFill>
                  <a:srgbClr val="F7C57D"/>
                </a:solidFill>
              </a:rPr>
              <a:t>개발자 정보</a:t>
            </a:r>
            <a:endParaRPr lang="ko-KR" altLang="en-US" sz="1400" dirty="0">
              <a:solidFill>
                <a:srgbClr val="F7C57D"/>
              </a:solidFill>
            </a:endParaRPr>
          </a:p>
        </p:txBody>
      </p:sp>
      <p:sp>
        <p:nvSpPr>
          <p:cNvPr id="38" name="テキスト ボックス 10"/>
          <p:cNvSpPr txBox="1"/>
          <p:nvPr/>
        </p:nvSpPr>
        <p:spPr>
          <a:xfrm>
            <a:off x="1466034" y="5363452"/>
            <a:ext cx="144943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ko-KR" altLang="en-US" sz="2000" b="1" dirty="0" smtClean="0">
                <a:solidFill>
                  <a:srgbClr val="F7C57D"/>
                </a:solidFill>
                <a:latin typeface="Kelson Sans"/>
                <a:ea typeface="Verdana"/>
                <a:cs typeface="Verdana"/>
              </a:rPr>
              <a:t>다이어리 </a:t>
            </a:r>
            <a:r>
              <a:rPr kumimoji="1" lang="en-US" altLang="ko-KR" sz="2000" b="1" dirty="0" smtClean="0">
                <a:solidFill>
                  <a:srgbClr val="F7C57D"/>
                </a:solidFill>
                <a:latin typeface="Kelson Sans"/>
                <a:ea typeface="Verdana"/>
                <a:cs typeface="Verdana"/>
              </a:rPr>
              <a:t>1</a:t>
            </a:r>
            <a:endParaRPr kumimoji="1" lang="ko-KR" altLang="en-US" sz="2000" b="1" dirty="0">
              <a:solidFill>
                <a:srgbClr val="F7C57D"/>
              </a:solidFill>
              <a:latin typeface="Kelson Sans"/>
              <a:ea typeface="Verdana"/>
              <a:cs typeface="Verdana"/>
            </a:endParaRPr>
          </a:p>
        </p:txBody>
      </p:sp>
      <p:sp>
        <p:nvSpPr>
          <p:cNvPr id="39" name="正方形/長方形 5"/>
          <p:cNvSpPr/>
          <p:nvPr/>
        </p:nvSpPr>
        <p:spPr>
          <a:xfrm>
            <a:off x="3728595" y="1700808"/>
            <a:ext cx="2317001" cy="3399828"/>
          </a:xfrm>
          <a:prstGeom prst="rect">
            <a:avLst/>
          </a:prstGeom>
          <a:solidFill>
            <a:srgbClr val="F7C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41" name="テキスト ボックス 10"/>
          <p:cNvSpPr txBox="1"/>
          <p:nvPr/>
        </p:nvSpPr>
        <p:spPr>
          <a:xfrm>
            <a:off x="4199058" y="5333146"/>
            <a:ext cx="144943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ko-KR" altLang="en-US" sz="2000" b="1" dirty="0" smtClean="0">
                <a:solidFill>
                  <a:srgbClr val="F7C57D"/>
                </a:solidFill>
                <a:latin typeface="Kelson Sans"/>
                <a:ea typeface="Verdana"/>
                <a:cs typeface="Verdana"/>
              </a:rPr>
              <a:t>다이어리 </a:t>
            </a:r>
            <a:r>
              <a:rPr kumimoji="1" lang="en-US" altLang="ko-KR" sz="2000" b="1" dirty="0" smtClean="0">
                <a:solidFill>
                  <a:srgbClr val="F7C57D"/>
                </a:solidFill>
                <a:latin typeface="Kelson Sans"/>
                <a:ea typeface="Verdana"/>
                <a:cs typeface="Verdana"/>
              </a:rPr>
              <a:t>2</a:t>
            </a:r>
            <a:endParaRPr kumimoji="1" lang="ko-KR" altLang="en-US" sz="2000" b="1" dirty="0">
              <a:solidFill>
                <a:srgbClr val="F7C57D"/>
              </a:solidFill>
              <a:latin typeface="Kelson Sans"/>
              <a:ea typeface="Verdana"/>
              <a:cs typeface="Verdana"/>
            </a:endParaRPr>
          </a:p>
        </p:txBody>
      </p:sp>
      <p:sp>
        <p:nvSpPr>
          <p:cNvPr id="42" name="正方形/長方形 5"/>
          <p:cNvSpPr/>
          <p:nvPr/>
        </p:nvSpPr>
        <p:spPr>
          <a:xfrm>
            <a:off x="6378040" y="1700808"/>
            <a:ext cx="2317001" cy="3399828"/>
          </a:xfrm>
          <a:prstGeom prst="rect">
            <a:avLst/>
          </a:prstGeom>
          <a:solidFill>
            <a:srgbClr val="F7C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44" name="テキスト ボックス 10"/>
          <p:cNvSpPr txBox="1"/>
          <p:nvPr/>
        </p:nvSpPr>
        <p:spPr>
          <a:xfrm>
            <a:off x="6825432" y="5333146"/>
            <a:ext cx="155683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ko-KR" altLang="en-US" sz="2000" b="1" dirty="0" smtClean="0">
                <a:solidFill>
                  <a:srgbClr val="F7C57D"/>
                </a:solidFill>
                <a:latin typeface="Kelson Sans"/>
                <a:ea typeface="Verdana"/>
                <a:cs typeface="Verdana"/>
              </a:rPr>
              <a:t>개발자 정보</a:t>
            </a:r>
            <a:endParaRPr kumimoji="1" lang="ko-KR" altLang="en-US" sz="2000" b="1" dirty="0">
              <a:solidFill>
                <a:srgbClr val="F7C57D"/>
              </a:solidFill>
              <a:latin typeface="Kelson Sans"/>
              <a:ea typeface="Verdana"/>
              <a:cs typeface="Verdan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431" y="1700808"/>
            <a:ext cx="1911784" cy="339982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9706" y="1700808"/>
            <a:ext cx="1894778" cy="339982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184" y="1700808"/>
            <a:ext cx="1806766" cy="339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06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88504" y="0"/>
            <a:ext cx="8928992" cy="6165304"/>
          </a:xfrm>
          <a:prstGeom prst="roundRect">
            <a:avLst>
              <a:gd name="adj" fmla="val 1512"/>
            </a:avLst>
          </a:prstGeom>
          <a:solidFill>
            <a:srgbClr val="42383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8704" y="2818352"/>
            <a:ext cx="5179466" cy="754664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/>
            <a:r>
              <a:rPr lang="en-US" altLang="ko-KR" sz="4200" b="1" spc="-352" dirty="0" smtClean="0">
                <a:ln w="3175"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03. </a:t>
            </a:r>
            <a:r>
              <a:rPr lang="ko-KR" altLang="en-US" sz="4200" b="1" spc="-352" dirty="0" smtClean="0">
                <a:ln w="3175"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주요 코드 </a:t>
            </a:r>
            <a:r>
              <a:rPr lang="en-US" altLang="ko-KR" sz="4200" b="1" spc="-352" dirty="0" smtClean="0">
                <a:ln w="3175"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&amp; </a:t>
            </a:r>
            <a:r>
              <a:rPr lang="ko-KR" altLang="en-US" sz="4200" b="1" spc="-352" dirty="0" smtClean="0">
                <a:ln w="3175"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설명</a:t>
            </a:r>
            <a:endParaRPr lang="en-US" altLang="ko-KR" sz="4200" b="1" spc="-352" dirty="0" smtClean="0">
              <a:ln w="3175"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40296" y="6424008"/>
            <a:ext cx="3377200" cy="24683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r"/>
            <a:r>
              <a:rPr lang="en-US" altLang="ko-KR" sz="900" b="1" dirty="0" smtClean="0">
                <a:gradFill>
                  <a:gsLst>
                    <a:gs pos="5000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타이포_팩토리 M" panose="02020503020101020101" pitchFamily="18" charset="-127"/>
                <a:ea typeface="타이포_팩토리 M" panose="02020503020101020101" pitchFamily="18" charset="-127"/>
              </a:rPr>
              <a:t>- Copyrightⓒ2015All rights reserved by Angry </a:t>
            </a:r>
            <a:r>
              <a:rPr lang="en-US" altLang="ko-KR" sz="900" b="1" dirty="0" err="1" smtClean="0">
                <a:gradFill>
                  <a:gsLst>
                    <a:gs pos="5000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타이포_팩토리 M" panose="02020503020101020101" pitchFamily="18" charset="-127"/>
                <a:ea typeface="타이포_팩토리 M" panose="02020503020101020101" pitchFamily="18" charset="-127"/>
              </a:rPr>
              <a:t>momo</a:t>
            </a:r>
            <a:endParaRPr lang="ko-KR" altLang="en-US" sz="900" b="1" dirty="0">
              <a:gradFill>
                <a:gsLst>
                  <a:gs pos="5000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타이포_팩토리 M" panose="02020503020101020101" pitchFamily="18" charset="-127"/>
              <a:ea typeface="타이포_팩토리 M" panose="020205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360" y="21142"/>
            <a:ext cx="1282146" cy="111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97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>
          <a:xfrm>
            <a:off x="488504" y="0"/>
            <a:ext cx="8928992" cy="5517232"/>
          </a:xfrm>
          <a:prstGeom prst="roundRect">
            <a:avLst>
              <a:gd name="adj" fmla="val 1512"/>
            </a:avLst>
          </a:prstGeom>
          <a:solidFill>
            <a:srgbClr val="42383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699955" y="496729"/>
            <a:ext cx="3676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352" dirty="0" smtClean="0">
                <a:ln w="3175">
                  <a:noFill/>
                </a:ln>
                <a:solidFill>
                  <a:srgbClr val="F7C57D"/>
                </a:solidFill>
                <a:latin typeface="타이포_팩토리 M" panose="02020503020101020101" pitchFamily="18" charset="-127"/>
                <a:ea typeface="타이포_팩토리 M" panose="02020503020101020101" pitchFamily="18" charset="-127"/>
              </a:rPr>
              <a:t>주요  코드  </a:t>
            </a:r>
            <a:r>
              <a:rPr lang="en-US" altLang="ko-KR" sz="2800" spc="-352" dirty="0" smtClean="0">
                <a:ln w="3175">
                  <a:noFill/>
                </a:ln>
                <a:solidFill>
                  <a:srgbClr val="F7C57D"/>
                </a:solidFill>
                <a:latin typeface="타이포_팩토리 M" panose="02020503020101020101" pitchFamily="18" charset="-127"/>
                <a:ea typeface="타이포_팩토리 M" panose="02020503020101020101" pitchFamily="18" charset="-127"/>
              </a:rPr>
              <a:t>&amp;  </a:t>
            </a:r>
            <a:r>
              <a:rPr lang="ko-KR" altLang="en-US" sz="2800" spc="-352" dirty="0" smtClean="0">
                <a:ln w="3175">
                  <a:noFill/>
                </a:ln>
                <a:solidFill>
                  <a:srgbClr val="F7C57D"/>
                </a:solidFill>
                <a:latin typeface="타이포_팩토리 M" panose="02020503020101020101" pitchFamily="18" charset="-127"/>
                <a:ea typeface="타이포_팩토리 M" panose="02020503020101020101" pitchFamily="18" charset="-127"/>
              </a:rPr>
              <a:t>설명</a:t>
            </a:r>
            <a:r>
              <a:rPr lang="en-US" altLang="ko-KR" sz="2800" spc="-352" dirty="0" smtClean="0">
                <a:ln w="3175">
                  <a:noFill/>
                </a:ln>
                <a:solidFill>
                  <a:srgbClr val="F7C57D"/>
                </a:solidFill>
                <a:latin typeface="타이포_팩토리 M" panose="02020503020101020101" pitchFamily="18" charset="-127"/>
                <a:ea typeface="타이포_팩토리 M" panose="02020503020101020101" pitchFamily="18" charset="-127"/>
              </a:rPr>
              <a:t> </a:t>
            </a:r>
            <a:endParaRPr lang="ko-KR" altLang="en-US" sz="2800" spc="-352" dirty="0">
              <a:ln w="3175">
                <a:noFill/>
              </a:ln>
              <a:solidFill>
                <a:srgbClr val="F7C57D"/>
              </a:solidFill>
              <a:latin typeface="타이포_팩토리 M" panose="02020503020101020101" pitchFamily="18" charset="-127"/>
              <a:ea typeface="타이포_팩토리 M" panose="02020503020101020101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88504" y="418356"/>
            <a:ext cx="45719" cy="679966"/>
          </a:xfrm>
          <a:prstGeom prst="rect">
            <a:avLst/>
          </a:prstGeom>
          <a:solidFill>
            <a:srgbClr val="F7C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105128" y="6427048"/>
            <a:ext cx="3377200" cy="231444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r"/>
            <a:r>
              <a:rPr lang="en-US" altLang="ko-KR" sz="800" b="1" dirty="0" smtClean="0">
                <a:gradFill>
                  <a:gsLst>
                    <a:gs pos="5000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타이포_팩토리 M" panose="02020503020101020101" pitchFamily="18" charset="-127"/>
                <a:ea typeface="타이포_팩토리 M" panose="02020503020101020101" pitchFamily="18" charset="-127"/>
              </a:rPr>
              <a:t>- Copyrightⓒ2015All rights reserved by Angry </a:t>
            </a:r>
            <a:r>
              <a:rPr lang="en-US" altLang="ko-KR" sz="800" b="1" dirty="0" err="1" smtClean="0">
                <a:gradFill>
                  <a:gsLst>
                    <a:gs pos="5000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타이포_팩토리 M" panose="02020503020101020101" pitchFamily="18" charset="-127"/>
                <a:ea typeface="타이포_팩토리 M" panose="02020503020101020101" pitchFamily="18" charset="-127"/>
              </a:rPr>
              <a:t>momo</a:t>
            </a:r>
            <a:endParaRPr lang="ko-KR" altLang="en-US" sz="800" b="1" dirty="0">
              <a:gradFill>
                <a:gsLst>
                  <a:gs pos="5000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타이포_팩토리 M" panose="02020503020101020101" pitchFamily="18" charset="-127"/>
              <a:ea typeface="타이포_팩토리 M" panose="02020503020101020101" pitchFamily="18" charset="-127"/>
            </a:endParaRPr>
          </a:p>
        </p:txBody>
      </p:sp>
      <p:sp>
        <p:nvSpPr>
          <p:cNvPr id="22" name="テキスト ボックス 10"/>
          <p:cNvSpPr txBox="1"/>
          <p:nvPr/>
        </p:nvSpPr>
        <p:spPr>
          <a:xfrm>
            <a:off x="1064568" y="1424970"/>
            <a:ext cx="669674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Tx/>
              <a:buChar char="-"/>
              <a:defRPr/>
            </a:pPr>
            <a:r>
              <a:rPr kumimoji="1" lang="ko-KR" altLang="en-US" sz="2000" dirty="0" smtClean="0">
                <a:solidFill>
                  <a:srgbClr val="F7C57D"/>
                </a:solidFill>
                <a:latin typeface="Kelson Sans"/>
                <a:ea typeface="Verdana"/>
                <a:cs typeface="Verdana"/>
              </a:rPr>
              <a:t>작성 언어 </a:t>
            </a:r>
            <a:r>
              <a:rPr kumimoji="1" lang="en-US" altLang="ko-KR" sz="2000" dirty="0" smtClean="0">
                <a:solidFill>
                  <a:srgbClr val="F7C57D"/>
                </a:solidFill>
                <a:latin typeface="Kelson Sans"/>
                <a:ea typeface="Verdana"/>
                <a:cs typeface="Verdana"/>
              </a:rPr>
              <a:t>–</a:t>
            </a:r>
          </a:p>
          <a:p>
            <a:pPr lvl="0">
              <a:defRPr/>
            </a:pPr>
            <a:r>
              <a:rPr kumimoji="1" lang="en-US" altLang="ko-KR" sz="2000" dirty="0" smtClean="0">
                <a:solidFill>
                  <a:srgbClr val="F7C57D"/>
                </a:solidFill>
                <a:latin typeface="Kelson Sans"/>
                <a:ea typeface="Verdana"/>
                <a:cs typeface="Verdana"/>
              </a:rPr>
              <a:t>XML , </a:t>
            </a:r>
            <a:r>
              <a:rPr kumimoji="1" lang="en-US" altLang="ko-KR" sz="2000" dirty="0" err="1" smtClean="0">
                <a:solidFill>
                  <a:srgbClr val="F7C57D"/>
                </a:solidFill>
                <a:latin typeface="Kelson Sans"/>
                <a:ea typeface="Verdana"/>
                <a:cs typeface="Verdana"/>
              </a:rPr>
              <a:t>Kotlin</a:t>
            </a:r>
            <a:endParaRPr kumimoji="1" lang="en-US" altLang="ko-KR" sz="2000" dirty="0" smtClean="0">
              <a:solidFill>
                <a:srgbClr val="F7C57D"/>
              </a:solidFill>
              <a:latin typeface="Kelson Sans"/>
              <a:ea typeface="Verdana"/>
              <a:cs typeface="Verdana"/>
            </a:endParaRPr>
          </a:p>
          <a:p>
            <a:pPr lvl="0">
              <a:defRPr/>
            </a:pPr>
            <a:endParaRPr kumimoji="1" lang="en-US" altLang="ko-KR" sz="2000" dirty="0">
              <a:solidFill>
                <a:srgbClr val="F7C57D"/>
              </a:solidFill>
              <a:latin typeface="Kelson Sans"/>
              <a:ea typeface="Verdana"/>
              <a:cs typeface="Verdana"/>
            </a:endParaRPr>
          </a:p>
          <a:p>
            <a:pPr lvl="0">
              <a:defRPr/>
            </a:pPr>
            <a:r>
              <a:rPr kumimoji="1" lang="en-US" altLang="ko-KR" sz="2000" dirty="0" smtClean="0">
                <a:solidFill>
                  <a:srgbClr val="F7C57D"/>
                </a:solidFill>
                <a:latin typeface="Kelson Sans"/>
                <a:ea typeface="Verdana"/>
                <a:cs typeface="Verdana"/>
              </a:rPr>
              <a:t>–  </a:t>
            </a:r>
            <a:r>
              <a:rPr kumimoji="1" lang="ko-KR" altLang="en-US" sz="2000" dirty="0" smtClean="0">
                <a:solidFill>
                  <a:srgbClr val="F7C57D"/>
                </a:solidFill>
                <a:latin typeface="Kelson Sans"/>
                <a:ea typeface="Verdana"/>
                <a:cs typeface="Verdana"/>
              </a:rPr>
              <a:t>코드 및 설명 </a:t>
            </a:r>
            <a:r>
              <a:rPr kumimoji="1" lang="en-US" altLang="ko-KR" sz="2000" dirty="0" smtClean="0">
                <a:solidFill>
                  <a:srgbClr val="F7C57D"/>
                </a:solidFill>
                <a:latin typeface="Kelson Sans"/>
                <a:ea typeface="Verdana"/>
                <a:cs typeface="Verdana"/>
              </a:rPr>
              <a:t>–</a:t>
            </a:r>
          </a:p>
          <a:p>
            <a:pPr lvl="0">
              <a:defRPr/>
            </a:pPr>
            <a:r>
              <a:rPr kumimoji="1" lang="ko-KR" altLang="en-US" sz="2000" dirty="0" smtClean="0">
                <a:solidFill>
                  <a:srgbClr val="F7C57D"/>
                </a:solidFill>
                <a:latin typeface="Kelson Sans"/>
                <a:ea typeface="Verdana"/>
                <a:cs typeface="Verdana"/>
              </a:rPr>
              <a:t> 깃 허브 주소 참조 </a:t>
            </a:r>
            <a:r>
              <a:rPr kumimoji="1" lang="en-US" altLang="ko-KR" sz="2000" dirty="0" smtClean="0">
                <a:solidFill>
                  <a:srgbClr val="F7C57D"/>
                </a:solidFill>
                <a:latin typeface="Kelson Sans"/>
                <a:ea typeface="Verdana"/>
                <a:cs typeface="Verdana"/>
              </a:rPr>
              <a:t>   </a:t>
            </a:r>
            <a:r>
              <a:rPr lang="en-US" altLang="ko-KR" sz="2000" dirty="0" smtClean="0">
                <a:solidFill>
                  <a:srgbClr val="F7C57D"/>
                </a:solidFill>
                <a:hlinkClick r:id="rId2"/>
              </a:rPr>
              <a:t>https</a:t>
            </a:r>
            <a:r>
              <a:rPr lang="en-US" altLang="ko-KR" sz="2000" dirty="0">
                <a:solidFill>
                  <a:srgbClr val="F7C57D"/>
                </a:solidFill>
                <a:hlinkClick r:id="rId2"/>
              </a:rPr>
              <a:t>://github.com/tekies09/BoredPeanut</a:t>
            </a:r>
            <a:endParaRPr kumimoji="1" lang="ko-KR" altLang="en-US" sz="2000" b="1" dirty="0">
              <a:solidFill>
                <a:srgbClr val="F7C57D"/>
              </a:solidFill>
              <a:latin typeface="Kelson Sans"/>
              <a:ea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821517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431831" y="3068960"/>
            <a:ext cx="3042338" cy="416110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/>
            <a:r>
              <a:rPr lang="en-US" altLang="ko-KR" sz="2000" dirty="0">
                <a:ln w="3175">
                  <a:noFill/>
                </a:ln>
                <a:solidFill>
                  <a:srgbClr val="F7C57D"/>
                </a:solidFill>
                <a:latin typeface="타이포_팩토리 M" panose="02020503020101020101" pitchFamily="18" charset="-127"/>
                <a:ea typeface="타이포_팩토리 M" panose="02020503020101020101" pitchFamily="18" charset="-127"/>
              </a:rPr>
              <a:t>Thank you</a:t>
            </a:r>
            <a:r>
              <a:rPr lang="en-US" altLang="ko-KR" sz="2000" dirty="0">
                <a:ln w="3175">
                  <a:noFill/>
                </a:ln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16200000" scaled="1"/>
                  <a:tileRect/>
                </a:gradFill>
                <a:latin typeface="타이포_팩토리 M" panose="02020503020101020101" pitchFamily="18" charset="-127"/>
                <a:ea typeface="타이포_팩토리 M" panose="02020503020101020101" pitchFamily="18" charset="-127"/>
              </a:rPr>
              <a:t>.</a:t>
            </a:r>
            <a:endParaRPr lang="ko-KR" altLang="en-US" sz="2000" dirty="0">
              <a:ln w="3175">
                <a:noFill/>
              </a:ln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6200000" scaled="1"/>
                <a:tileRect/>
              </a:gradFill>
              <a:latin typeface="타이포_팩토리 M" panose="02020503020101020101" pitchFamily="18" charset="-127"/>
              <a:ea typeface="타이포_팩토리 M" panose="020205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95882" y="6424008"/>
            <a:ext cx="5314236" cy="231444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lvl="0" algn="ctr"/>
            <a:r>
              <a:rPr lang="en-US" altLang="ko-KR" sz="800" b="1" dirty="0">
                <a:gradFill>
                  <a:gsLst>
                    <a:gs pos="50000">
                      <a:prstClr val="white"/>
                    </a:gs>
                    <a:gs pos="100000">
                      <a:prstClr val="white"/>
                    </a:gs>
                  </a:gsLst>
                  <a:lin ang="16200000" scaled="1"/>
                </a:gradFill>
                <a:latin typeface="타이포_팩토리 M" panose="02020503020101020101" pitchFamily="18" charset="-127"/>
                <a:ea typeface="타이포_팩토리 M" panose="02020503020101020101" pitchFamily="18" charset="-127"/>
              </a:rPr>
              <a:t>- Copyrightⓒ2015All rights reserved by Angry </a:t>
            </a:r>
            <a:r>
              <a:rPr lang="en-US" altLang="ko-KR" sz="800" b="1" dirty="0" err="1">
                <a:gradFill>
                  <a:gsLst>
                    <a:gs pos="50000">
                      <a:prstClr val="white"/>
                    </a:gs>
                    <a:gs pos="100000">
                      <a:prstClr val="white"/>
                    </a:gs>
                  </a:gsLst>
                  <a:lin ang="16200000" scaled="1"/>
                </a:gradFill>
                <a:latin typeface="타이포_팩토리 M" panose="02020503020101020101" pitchFamily="18" charset="-127"/>
                <a:ea typeface="타이포_팩토리 M" panose="02020503020101020101" pitchFamily="18" charset="-127"/>
              </a:rPr>
              <a:t>momo</a:t>
            </a:r>
            <a:endParaRPr lang="ko-KR" altLang="en-US" sz="800" b="1" dirty="0">
              <a:gradFill>
                <a:gsLst>
                  <a:gs pos="50000">
                    <a:prstClr val="white"/>
                  </a:gs>
                  <a:gs pos="100000">
                    <a:prstClr val="white"/>
                  </a:gs>
                </a:gsLst>
                <a:lin ang="16200000" scaled="1"/>
              </a:gradFill>
              <a:latin typeface="타이포_팩토리 M" panose="02020503020101020101" pitchFamily="18" charset="-127"/>
              <a:ea typeface="타이포_팩토리 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44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>
          <a:xfrm>
            <a:off x="488504" y="0"/>
            <a:ext cx="8928992" cy="6077539"/>
          </a:xfrm>
          <a:prstGeom prst="roundRect">
            <a:avLst>
              <a:gd name="adj" fmla="val 1512"/>
            </a:avLst>
          </a:prstGeom>
          <a:solidFill>
            <a:srgbClr val="42383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99955" y="496729"/>
            <a:ext cx="2596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352" dirty="0" smtClean="0">
                <a:ln w="3175"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목차</a:t>
            </a:r>
            <a:endParaRPr lang="ko-KR" altLang="en-US" sz="2800" spc="-352" dirty="0">
              <a:ln w="3175"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7103" y="6424008"/>
            <a:ext cx="5314236" cy="231444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r>
              <a:rPr lang="ko-KR" altLang="en-US" sz="800" b="1" dirty="0" smtClean="0">
                <a:gradFill>
                  <a:gsLst>
                    <a:gs pos="5000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타이포_팩토리 M" panose="02020503020101020101" pitchFamily="18" charset="-127"/>
                <a:ea typeface="타이포_팩토리 M" panose="02020503020101020101" pitchFamily="18" charset="-127"/>
              </a:rPr>
              <a:t>봄</a:t>
            </a:r>
            <a:r>
              <a:rPr lang="en-US" altLang="ko-KR" sz="800" b="1" dirty="0" smtClean="0">
                <a:gradFill>
                  <a:gsLst>
                    <a:gs pos="5000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타이포_팩토리 M" panose="02020503020101020101" pitchFamily="18" charset="-127"/>
                <a:ea typeface="타이포_팩토리 M" panose="02020503020101020101" pitchFamily="18" charset="-127"/>
              </a:rPr>
              <a:t>.</a:t>
            </a:r>
            <a:r>
              <a:rPr lang="ko-KR" altLang="en-US" sz="800" b="1" dirty="0" smtClean="0">
                <a:gradFill>
                  <a:gsLst>
                    <a:gs pos="5000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타이포_팩토리 M" panose="02020503020101020101" pitchFamily="18" charset="-127"/>
                <a:ea typeface="타이포_팩토리 M" panose="02020503020101020101" pitchFamily="18" charset="-127"/>
              </a:rPr>
              <a:t>봄</a:t>
            </a:r>
            <a:r>
              <a:rPr lang="en-US" altLang="ko-KR" sz="800" b="1" dirty="0" smtClean="0">
                <a:gradFill>
                  <a:gsLst>
                    <a:gs pos="5000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타이포_팩토리 M" panose="02020503020101020101" pitchFamily="18" charset="-127"/>
                <a:ea typeface="타이포_팩토리 M" panose="02020503020101020101" pitchFamily="18" charset="-127"/>
              </a:rPr>
              <a:t>.</a:t>
            </a:r>
            <a:r>
              <a:rPr lang="ko-KR" altLang="en-US" sz="800" b="1" dirty="0" smtClean="0">
                <a:gradFill>
                  <a:gsLst>
                    <a:gs pos="5000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타이포_팩토리 M" panose="02020503020101020101" pitchFamily="18" charset="-127"/>
                <a:ea typeface="타이포_팩토리 M" panose="02020503020101020101" pitchFamily="18" charset="-127"/>
              </a:rPr>
              <a:t>봄 봄이 왔어</a:t>
            </a:r>
            <a:r>
              <a:rPr lang="ko-KR" altLang="en-US" sz="800" b="1" dirty="0">
                <a:gradFill>
                  <a:gsLst>
                    <a:gs pos="5000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타이포_팩토리 M" panose="02020503020101020101" pitchFamily="18" charset="-127"/>
                <a:ea typeface="타이포_팩토리 M" panose="02020503020101020101" pitchFamily="18" charset="-127"/>
              </a:rPr>
              <a:t>요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88504" y="418356"/>
            <a:ext cx="45719" cy="679966"/>
          </a:xfrm>
          <a:prstGeom prst="rect">
            <a:avLst/>
          </a:prstGeom>
          <a:solidFill>
            <a:srgbClr val="F7C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05128" y="6427048"/>
            <a:ext cx="3377200" cy="231444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r"/>
            <a:r>
              <a:rPr lang="en-US" altLang="ko-KR" sz="800" b="1" dirty="0" smtClean="0">
                <a:gradFill>
                  <a:gsLst>
                    <a:gs pos="5000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타이포_팩토리 M" panose="02020503020101020101" pitchFamily="18" charset="-127"/>
                <a:ea typeface="타이포_팩토리 M" panose="02020503020101020101" pitchFamily="18" charset="-127"/>
              </a:rPr>
              <a:t>- Copyrightⓒ2015All rights reserved by Angry </a:t>
            </a:r>
            <a:r>
              <a:rPr lang="en-US" altLang="ko-KR" sz="800" b="1" dirty="0" err="1" smtClean="0">
                <a:gradFill>
                  <a:gsLst>
                    <a:gs pos="5000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타이포_팩토리 M" panose="02020503020101020101" pitchFamily="18" charset="-127"/>
                <a:ea typeface="타이포_팩토리 M" panose="02020503020101020101" pitchFamily="18" charset="-127"/>
              </a:rPr>
              <a:t>momo</a:t>
            </a:r>
            <a:endParaRPr lang="ko-KR" altLang="en-US" sz="800" b="1" dirty="0">
              <a:gradFill>
                <a:gsLst>
                  <a:gs pos="5000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타이포_팩토리 M" panose="02020503020101020101" pitchFamily="18" charset="-127"/>
              <a:ea typeface="타이포_팩토리 M" panose="02020503020101020101" pitchFamily="18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360" y="21142"/>
            <a:ext cx="1282146" cy="1113261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136576" y="1764564"/>
            <a:ext cx="630578" cy="721565"/>
          </a:xfrm>
          <a:prstGeom prst="rect">
            <a:avLst/>
          </a:prstGeom>
          <a:solidFill>
            <a:srgbClr val="F7C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167281" y="1846541"/>
            <a:ext cx="67839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b="1" spc="300" dirty="0">
                <a:solidFill>
                  <a:srgbClr val="955C09"/>
                </a:solidFill>
                <a:latin typeface="Kelson Sans"/>
              </a:rPr>
              <a:t>01</a:t>
            </a:r>
            <a:endParaRPr lang="ko-KR" altLang="en-US" sz="2800" b="1" spc="300" dirty="0">
              <a:solidFill>
                <a:srgbClr val="955C09"/>
              </a:solidFill>
              <a:latin typeface="Kelson San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66206" y="1863736"/>
            <a:ext cx="154241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300" dirty="0">
                <a:solidFill>
                  <a:srgbClr val="F7C57D"/>
                </a:solidFill>
                <a:latin typeface="Kelson Sans"/>
              </a:rPr>
              <a:t>앱</a:t>
            </a:r>
            <a:r>
              <a:rPr lang="ko-KR" altLang="en-US" sz="2800" b="1" spc="300" dirty="0" smtClean="0">
                <a:solidFill>
                  <a:srgbClr val="F7C57D"/>
                </a:solidFill>
                <a:latin typeface="Kelson Sans"/>
              </a:rPr>
              <a:t> 소개</a:t>
            </a:r>
            <a:endParaRPr lang="ko-KR" altLang="en-US" sz="2800" b="1" spc="300" dirty="0">
              <a:solidFill>
                <a:srgbClr val="F7C57D"/>
              </a:solidFill>
              <a:latin typeface="Kelson Sans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36576" y="2784657"/>
            <a:ext cx="630578" cy="721565"/>
          </a:xfrm>
          <a:prstGeom prst="rect">
            <a:avLst/>
          </a:prstGeom>
          <a:solidFill>
            <a:srgbClr val="F7C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167281" y="2866634"/>
            <a:ext cx="67839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b="1" spc="300" dirty="0" smtClean="0">
                <a:solidFill>
                  <a:srgbClr val="955C09"/>
                </a:solidFill>
                <a:latin typeface="Kelson Sans"/>
              </a:rPr>
              <a:t>02</a:t>
            </a:r>
            <a:endParaRPr lang="ko-KR" altLang="en-US" sz="2800" b="1" spc="300" dirty="0">
              <a:solidFill>
                <a:srgbClr val="955C09"/>
              </a:solidFill>
              <a:latin typeface="Kelson San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66206" y="2883829"/>
            <a:ext cx="217239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300" dirty="0" smtClean="0">
                <a:solidFill>
                  <a:srgbClr val="F7C57D"/>
                </a:solidFill>
                <a:latin typeface="Kelson Sans"/>
              </a:rPr>
              <a:t>인터페이스</a:t>
            </a:r>
            <a:endParaRPr lang="ko-KR" altLang="en-US" sz="2800" b="1" spc="300" dirty="0">
              <a:solidFill>
                <a:srgbClr val="F7C57D"/>
              </a:solidFill>
              <a:latin typeface="Kelson Sans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136576" y="3787555"/>
            <a:ext cx="630578" cy="721565"/>
          </a:xfrm>
          <a:prstGeom prst="rect">
            <a:avLst/>
          </a:prstGeom>
          <a:solidFill>
            <a:srgbClr val="F7C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167281" y="3869532"/>
            <a:ext cx="67839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b="1" spc="300" dirty="0" smtClean="0">
                <a:solidFill>
                  <a:srgbClr val="955C09"/>
                </a:solidFill>
                <a:latin typeface="Kelson Sans"/>
              </a:rPr>
              <a:t>03</a:t>
            </a:r>
            <a:endParaRPr lang="ko-KR" altLang="en-US" sz="2800" b="1" spc="300" dirty="0">
              <a:solidFill>
                <a:srgbClr val="955C09"/>
              </a:solidFill>
              <a:latin typeface="Kelson San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66206" y="3886727"/>
            <a:ext cx="341151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300" dirty="0" smtClean="0">
                <a:solidFill>
                  <a:srgbClr val="F7C57D"/>
                </a:solidFill>
                <a:latin typeface="Kelson Sans"/>
              </a:rPr>
              <a:t>주요 코드 </a:t>
            </a:r>
            <a:r>
              <a:rPr lang="en-US" altLang="ko-KR" sz="2800" b="1" spc="300" dirty="0" smtClean="0">
                <a:solidFill>
                  <a:srgbClr val="F7C57D"/>
                </a:solidFill>
                <a:latin typeface="Kelson Sans"/>
              </a:rPr>
              <a:t>&amp; </a:t>
            </a:r>
            <a:r>
              <a:rPr lang="ko-KR" altLang="en-US" sz="2800" b="1" spc="300" dirty="0" smtClean="0">
                <a:solidFill>
                  <a:srgbClr val="F7C57D"/>
                </a:solidFill>
                <a:latin typeface="Kelson Sans"/>
              </a:rPr>
              <a:t>설명</a:t>
            </a:r>
            <a:endParaRPr lang="ko-KR" altLang="en-US" sz="2800" b="1" spc="300" dirty="0">
              <a:solidFill>
                <a:srgbClr val="F7C57D"/>
              </a:solidFill>
              <a:latin typeface="Kelson Sans"/>
            </a:endParaRPr>
          </a:p>
        </p:txBody>
      </p:sp>
    </p:spTree>
    <p:extLst>
      <p:ext uri="{BB962C8B-B14F-4D97-AF65-F5344CB8AC3E}">
        <p14:creationId xmlns:p14="http://schemas.microsoft.com/office/powerpoint/2010/main" val="45040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88504" y="0"/>
            <a:ext cx="8928992" cy="6165304"/>
          </a:xfrm>
          <a:prstGeom prst="roundRect">
            <a:avLst>
              <a:gd name="adj" fmla="val 1512"/>
            </a:avLst>
          </a:prstGeom>
          <a:solidFill>
            <a:srgbClr val="42383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8704" y="2818352"/>
            <a:ext cx="5179466" cy="754664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/>
            <a:r>
              <a:rPr lang="en-US" altLang="ko-KR" sz="4200" b="1" spc="-352" dirty="0" smtClean="0">
                <a:ln w="3175"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01. </a:t>
            </a:r>
            <a:r>
              <a:rPr lang="ko-KR" altLang="en-US" sz="4200" b="1" spc="-352" dirty="0" smtClean="0">
                <a:ln w="3175"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앱 소개</a:t>
            </a:r>
            <a:endParaRPr lang="en-US" altLang="ko-KR" sz="4200" b="1" spc="-352" dirty="0" smtClean="0">
              <a:ln w="3175"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40296" y="6424008"/>
            <a:ext cx="3377200" cy="24683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r"/>
            <a:r>
              <a:rPr lang="en-US" altLang="ko-KR" sz="900" b="1" dirty="0" smtClean="0">
                <a:gradFill>
                  <a:gsLst>
                    <a:gs pos="5000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타이포_팩토리 M" panose="02020503020101020101" pitchFamily="18" charset="-127"/>
                <a:ea typeface="타이포_팩토리 M" panose="02020503020101020101" pitchFamily="18" charset="-127"/>
              </a:rPr>
              <a:t>- Copyrightⓒ2015All rights reserved by Angry </a:t>
            </a:r>
            <a:r>
              <a:rPr lang="en-US" altLang="ko-KR" sz="900" b="1" dirty="0" err="1" smtClean="0">
                <a:gradFill>
                  <a:gsLst>
                    <a:gs pos="5000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타이포_팩토리 M" panose="02020503020101020101" pitchFamily="18" charset="-127"/>
                <a:ea typeface="타이포_팩토리 M" panose="02020503020101020101" pitchFamily="18" charset="-127"/>
              </a:rPr>
              <a:t>momo</a:t>
            </a:r>
            <a:endParaRPr lang="ko-KR" altLang="en-US" sz="900" b="1" dirty="0">
              <a:gradFill>
                <a:gsLst>
                  <a:gs pos="5000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타이포_팩토리 M" panose="02020503020101020101" pitchFamily="18" charset="-127"/>
              <a:ea typeface="타이포_팩토리 M" panose="020205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360" y="21142"/>
            <a:ext cx="1282146" cy="111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93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>
          <a:xfrm>
            <a:off x="488504" y="0"/>
            <a:ext cx="8928992" cy="6077539"/>
          </a:xfrm>
          <a:prstGeom prst="roundRect">
            <a:avLst>
              <a:gd name="adj" fmla="val 1512"/>
            </a:avLst>
          </a:prstGeom>
          <a:solidFill>
            <a:srgbClr val="42383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99955" y="496729"/>
            <a:ext cx="2596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352" dirty="0" smtClean="0">
                <a:ln w="3175"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앱 소개</a:t>
            </a:r>
            <a:endParaRPr lang="ko-KR" altLang="en-US" sz="2800" spc="-352" dirty="0">
              <a:ln w="3175"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8504" y="418356"/>
            <a:ext cx="45719" cy="679966"/>
          </a:xfrm>
          <a:prstGeom prst="rect">
            <a:avLst/>
          </a:prstGeom>
          <a:solidFill>
            <a:srgbClr val="F7C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05128" y="6427048"/>
            <a:ext cx="3377200" cy="231444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r"/>
            <a:r>
              <a:rPr lang="en-US" altLang="ko-KR" sz="800" b="1" dirty="0" smtClean="0">
                <a:gradFill>
                  <a:gsLst>
                    <a:gs pos="5000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타이포_팩토리 M" panose="02020503020101020101" pitchFamily="18" charset="-127"/>
                <a:ea typeface="타이포_팩토리 M" panose="02020503020101020101" pitchFamily="18" charset="-127"/>
              </a:rPr>
              <a:t>- Copyrightⓒ2015All rights reserved by Angry </a:t>
            </a:r>
            <a:r>
              <a:rPr lang="en-US" altLang="ko-KR" sz="800" b="1" dirty="0" err="1" smtClean="0">
                <a:gradFill>
                  <a:gsLst>
                    <a:gs pos="5000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타이포_팩토리 M" panose="02020503020101020101" pitchFamily="18" charset="-127"/>
                <a:ea typeface="타이포_팩토리 M" panose="02020503020101020101" pitchFamily="18" charset="-127"/>
              </a:rPr>
              <a:t>momo</a:t>
            </a:r>
            <a:endParaRPr lang="ko-KR" altLang="en-US" sz="800" b="1" dirty="0">
              <a:gradFill>
                <a:gsLst>
                  <a:gs pos="5000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타이포_팩토리 M" panose="02020503020101020101" pitchFamily="18" charset="-127"/>
              <a:ea typeface="타이포_팩토리 M" panose="020205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424" y="1678194"/>
            <a:ext cx="2060409" cy="379492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360" y="21142"/>
            <a:ext cx="1282146" cy="1113261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857730" y="1412776"/>
            <a:ext cx="2144103" cy="459192"/>
            <a:chOff x="1352053" y="1858728"/>
            <a:chExt cx="3592289" cy="459192"/>
          </a:xfrm>
        </p:grpSpPr>
        <p:sp>
          <p:nvSpPr>
            <p:cNvPr id="13" name="직사각형 12"/>
            <p:cNvSpPr/>
            <p:nvPr/>
          </p:nvSpPr>
          <p:spPr>
            <a:xfrm>
              <a:off x="1352053" y="1858728"/>
              <a:ext cx="3592289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377876" y="1877313"/>
              <a:ext cx="1599188" cy="246833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r>
                <a:rPr lang="ko-KR" altLang="en-US" sz="900" b="1" spc="30" dirty="0">
                  <a:solidFill>
                    <a:srgbClr val="F7C57D"/>
                  </a:solidFill>
                  <a:latin typeface="타이포_팩토리 M" panose="02020503020101020101" pitchFamily="18" charset="-127"/>
                  <a:ea typeface="타이포_팩토리 M" panose="02020503020101020101" pitchFamily="18" charset="-127"/>
                </a:rPr>
                <a:t>앱</a:t>
              </a:r>
              <a:r>
                <a:rPr lang="ko-KR" altLang="en-US" sz="900" b="1" spc="30" dirty="0" smtClean="0">
                  <a:solidFill>
                    <a:srgbClr val="F7C57D"/>
                  </a:solidFill>
                  <a:latin typeface="타이포_팩토리 M" panose="02020503020101020101" pitchFamily="18" charset="-127"/>
                  <a:ea typeface="타이포_팩토리 M" panose="02020503020101020101" pitchFamily="18" charset="-127"/>
                </a:rPr>
                <a:t> 메인 화면</a:t>
              </a:r>
              <a:endParaRPr lang="ko-KR" altLang="en-US" sz="900" b="1" spc="30" dirty="0">
                <a:solidFill>
                  <a:srgbClr val="F7C57D"/>
                </a:solidFill>
                <a:latin typeface="타이포_팩토리 M" panose="02020503020101020101" pitchFamily="18" charset="-127"/>
                <a:ea typeface="타이포_팩토리 M" panose="02020503020101020101" pitchFamily="18" charset="-127"/>
              </a:endParaRPr>
            </a:p>
          </p:txBody>
        </p:sp>
        <p:sp>
          <p:nvSpPr>
            <p:cNvPr id="16" name="직각 삼각형 15"/>
            <p:cNvSpPr/>
            <p:nvPr/>
          </p:nvSpPr>
          <p:spPr>
            <a:xfrm rot="10800000">
              <a:off x="1352054" y="2146641"/>
              <a:ext cx="136830" cy="171279"/>
            </a:xfrm>
            <a:prstGeom prst="rtTriangle">
              <a:avLst/>
            </a:prstGeom>
            <a:gradFill flip="none" rotWithShape="1">
              <a:gsLst>
                <a:gs pos="0">
                  <a:schemeClr val="bg1">
                    <a:lumMod val="65000"/>
                    <a:shade val="30000"/>
                    <a:satMod val="115000"/>
                  </a:schemeClr>
                </a:gs>
                <a:gs pos="50000">
                  <a:schemeClr val="bg1">
                    <a:lumMod val="65000"/>
                    <a:shade val="67500"/>
                    <a:satMod val="115000"/>
                  </a:schemeClr>
                </a:gs>
                <a:gs pos="100000">
                  <a:schemeClr val="bg1">
                    <a:lumMod val="6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5750" y="1654274"/>
            <a:ext cx="2028825" cy="3790950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3296816" y="1412776"/>
            <a:ext cx="2107759" cy="459192"/>
            <a:chOff x="1352053" y="1858728"/>
            <a:chExt cx="3592289" cy="459192"/>
          </a:xfrm>
        </p:grpSpPr>
        <p:sp>
          <p:nvSpPr>
            <p:cNvPr id="19" name="직사각형 18"/>
            <p:cNvSpPr/>
            <p:nvPr/>
          </p:nvSpPr>
          <p:spPr>
            <a:xfrm>
              <a:off x="1352053" y="1858728"/>
              <a:ext cx="3592289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77877" y="1877313"/>
              <a:ext cx="2278436" cy="246833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r>
                <a:rPr lang="ko-KR" altLang="en-US" sz="900" b="1" spc="30" dirty="0" smtClean="0">
                  <a:solidFill>
                    <a:srgbClr val="F7C57D"/>
                  </a:solidFill>
                  <a:latin typeface="타이포_팩토리 M" panose="02020503020101020101" pitchFamily="18" charset="-127"/>
                  <a:ea typeface="타이포_팩토리 M" panose="02020503020101020101" pitchFamily="18" charset="-127"/>
                </a:rPr>
                <a:t>앱 중 웹 서핑 화면</a:t>
              </a:r>
              <a:endParaRPr lang="ko-KR" altLang="en-US" sz="900" b="1" spc="30" dirty="0">
                <a:solidFill>
                  <a:srgbClr val="F7C57D"/>
                </a:solidFill>
                <a:latin typeface="타이포_팩토리 M" panose="02020503020101020101" pitchFamily="18" charset="-127"/>
                <a:ea typeface="타이포_팩토리 M" panose="02020503020101020101" pitchFamily="18" charset="-127"/>
              </a:endParaRPr>
            </a:p>
          </p:txBody>
        </p:sp>
        <p:sp>
          <p:nvSpPr>
            <p:cNvPr id="21" name="직각 삼각형 20"/>
            <p:cNvSpPr/>
            <p:nvPr/>
          </p:nvSpPr>
          <p:spPr>
            <a:xfrm rot="10800000">
              <a:off x="1352054" y="2146641"/>
              <a:ext cx="136830" cy="171279"/>
            </a:xfrm>
            <a:prstGeom prst="rtTriangle">
              <a:avLst/>
            </a:prstGeom>
            <a:gradFill flip="none" rotWithShape="1">
              <a:gsLst>
                <a:gs pos="0">
                  <a:schemeClr val="bg1">
                    <a:lumMod val="65000"/>
                    <a:shade val="30000"/>
                    <a:satMod val="115000"/>
                  </a:schemeClr>
                </a:gs>
                <a:gs pos="50000">
                  <a:schemeClr val="bg1">
                    <a:lumMod val="65000"/>
                    <a:shade val="67500"/>
                    <a:satMod val="115000"/>
                  </a:schemeClr>
                </a:gs>
                <a:gs pos="100000">
                  <a:schemeClr val="bg1">
                    <a:lumMod val="6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テキスト ボックス 10"/>
          <p:cNvSpPr txBox="1"/>
          <p:nvPr/>
        </p:nvSpPr>
        <p:spPr>
          <a:xfrm>
            <a:off x="5778492" y="1744476"/>
            <a:ext cx="293541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3200" b="1" dirty="0" smtClean="0">
                <a:solidFill>
                  <a:srgbClr val="F7C57D"/>
                </a:solidFill>
                <a:latin typeface="Kelson Sans"/>
                <a:ea typeface="Verdana"/>
                <a:cs typeface="Verdana"/>
              </a:rPr>
              <a:t>심심풀이 땅콩 </a:t>
            </a:r>
            <a:endParaRPr kumimoji="1" lang="ko-KR" altLang="en-US" sz="3200" b="1" dirty="0">
              <a:solidFill>
                <a:srgbClr val="F7C57D"/>
              </a:solidFill>
              <a:latin typeface="Kelson Sans"/>
              <a:ea typeface="Verdana"/>
              <a:cs typeface="Verdana"/>
            </a:endParaRPr>
          </a:p>
        </p:txBody>
      </p:sp>
      <p:sp>
        <p:nvSpPr>
          <p:cNvPr id="23" name="テキスト ボックス 11"/>
          <p:cNvSpPr txBox="1"/>
          <p:nvPr/>
        </p:nvSpPr>
        <p:spPr>
          <a:xfrm>
            <a:off x="5778492" y="2490772"/>
            <a:ext cx="428585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200" dirty="0" smtClean="0">
                <a:solidFill>
                  <a:srgbClr val="F7C57D"/>
                </a:solidFill>
                <a:latin typeface="Kelson Sans"/>
                <a:ea typeface="Verdana"/>
                <a:cs typeface="Verdana"/>
              </a:rPr>
              <a:t>심심풀이 땅콩은 다기능 지원 앱으로서</a:t>
            </a:r>
            <a:endParaRPr lang="en-US" altLang="ko-KR" sz="1200" dirty="0" smtClean="0">
              <a:solidFill>
                <a:srgbClr val="F7C57D"/>
              </a:solidFill>
              <a:latin typeface="Kelson Sans"/>
              <a:ea typeface="Verdana"/>
              <a:cs typeface="Verdana"/>
            </a:endParaRPr>
          </a:p>
          <a:p>
            <a:pPr algn="just">
              <a:defRPr/>
            </a:pPr>
            <a:r>
              <a:rPr lang="ko-KR" altLang="en-US" sz="1200" dirty="0" smtClean="0">
                <a:solidFill>
                  <a:srgbClr val="F7C57D"/>
                </a:solidFill>
                <a:latin typeface="Kelson Sans"/>
                <a:ea typeface="Verdana"/>
                <a:cs typeface="Verdana"/>
              </a:rPr>
              <a:t>멀티 채팅 </a:t>
            </a:r>
            <a:r>
              <a:rPr lang="en-US" altLang="ko-KR" sz="1200" dirty="0" smtClean="0">
                <a:solidFill>
                  <a:srgbClr val="F7C57D"/>
                </a:solidFill>
                <a:latin typeface="Kelson Sans"/>
                <a:ea typeface="Verdana"/>
                <a:cs typeface="Verdana"/>
              </a:rPr>
              <a:t>, </a:t>
            </a:r>
            <a:r>
              <a:rPr lang="ko-KR" altLang="en-US" sz="1200" dirty="0" smtClean="0">
                <a:solidFill>
                  <a:srgbClr val="F7C57D"/>
                </a:solidFill>
                <a:latin typeface="Kelson Sans"/>
                <a:ea typeface="Verdana"/>
                <a:cs typeface="Verdana"/>
              </a:rPr>
              <a:t>웹 서핑 </a:t>
            </a:r>
            <a:r>
              <a:rPr lang="en-US" altLang="ko-KR" sz="1200" dirty="0" smtClean="0">
                <a:solidFill>
                  <a:srgbClr val="F7C57D"/>
                </a:solidFill>
                <a:latin typeface="Kelson Sans"/>
                <a:ea typeface="Verdana"/>
                <a:cs typeface="Verdana"/>
              </a:rPr>
              <a:t>, Up Down </a:t>
            </a:r>
            <a:r>
              <a:rPr lang="ko-KR" altLang="en-US" sz="1200" dirty="0" smtClean="0">
                <a:solidFill>
                  <a:srgbClr val="F7C57D"/>
                </a:solidFill>
                <a:latin typeface="Kelson Sans"/>
                <a:ea typeface="Verdana"/>
                <a:cs typeface="Verdana"/>
              </a:rPr>
              <a:t>게임을</a:t>
            </a:r>
            <a:endParaRPr lang="en-US" altLang="ko-KR" sz="1200" dirty="0" smtClean="0">
              <a:solidFill>
                <a:srgbClr val="F7C57D"/>
              </a:solidFill>
              <a:latin typeface="Kelson Sans"/>
              <a:ea typeface="Verdana"/>
              <a:cs typeface="Verdana"/>
            </a:endParaRPr>
          </a:p>
          <a:p>
            <a:pPr algn="just">
              <a:defRPr/>
            </a:pPr>
            <a:r>
              <a:rPr lang="ko-KR" altLang="en-US" sz="1200" dirty="0" smtClean="0">
                <a:solidFill>
                  <a:srgbClr val="F7C57D"/>
                </a:solidFill>
                <a:latin typeface="Kelson Sans"/>
                <a:ea typeface="Verdana"/>
                <a:cs typeface="Verdana"/>
              </a:rPr>
              <a:t>지원합니다</a:t>
            </a:r>
            <a:r>
              <a:rPr lang="en-US" altLang="ko-KR" sz="1200" dirty="0" smtClean="0">
                <a:solidFill>
                  <a:srgbClr val="F7C57D"/>
                </a:solidFill>
                <a:latin typeface="Kelson Sans"/>
                <a:ea typeface="Verdana"/>
                <a:cs typeface="Verdana"/>
              </a:rPr>
              <a:t>.</a:t>
            </a:r>
          </a:p>
          <a:p>
            <a:pPr algn="just">
              <a:defRPr/>
            </a:pPr>
            <a:r>
              <a:rPr lang="ko-KR" altLang="en-US" sz="1200" dirty="0" smtClean="0">
                <a:solidFill>
                  <a:srgbClr val="F7C57D"/>
                </a:solidFill>
                <a:latin typeface="Kelson Sans"/>
                <a:ea typeface="Verdana"/>
                <a:cs typeface="Verdana"/>
              </a:rPr>
              <a:t>이외에도 기본적으로 해당 서비스를 이용 전</a:t>
            </a:r>
            <a:endParaRPr lang="en-US" altLang="ko-KR" sz="1200" dirty="0" smtClean="0">
              <a:solidFill>
                <a:srgbClr val="F7C57D"/>
              </a:solidFill>
              <a:latin typeface="Kelson Sans"/>
              <a:ea typeface="Verdana"/>
              <a:cs typeface="Verdana"/>
            </a:endParaRPr>
          </a:p>
          <a:p>
            <a:pPr algn="just">
              <a:defRPr/>
            </a:pPr>
            <a:r>
              <a:rPr lang="ko-KR" altLang="en-US" sz="1200" dirty="0" smtClean="0">
                <a:solidFill>
                  <a:srgbClr val="F7C57D"/>
                </a:solidFill>
                <a:latin typeface="Kelson Sans"/>
                <a:ea typeface="Verdana"/>
                <a:cs typeface="Verdana"/>
              </a:rPr>
              <a:t>가입 및 이메일 인증을 하여야 이용할 수 있으며</a:t>
            </a:r>
            <a:endParaRPr lang="en-US" altLang="ko-KR" sz="1200" dirty="0" smtClean="0">
              <a:solidFill>
                <a:srgbClr val="F7C57D"/>
              </a:solidFill>
              <a:latin typeface="Kelson Sans"/>
              <a:ea typeface="Verdana"/>
              <a:cs typeface="Verdana"/>
            </a:endParaRPr>
          </a:p>
          <a:p>
            <a:pPr algn="just">
              <a:defRPr/>
            </a:pPr>
            <a:r>
              <a:rPr lang="ko-KR" altLang="en-US" sz="1200" dirty="0" smtClean="0">
                <a:solidFill>
                  <a:srgbClr val="F7C57D"/>
                </a:solidFill>
                <a:latin typeface="Kelson Sans"/>
                <a:ea typeface="Verdana"/>
                <a:cs typeface="Verdana"/>
              </a:rPr>
              <a:t>다이어리 </a:t>
            </a:r>
            <a:r>
              <a:rPr lang="en-US" altLang="ko-KR" sz="1200" dirty="0" smtClean="0">
                <a:solidFill>
                  <a:srgbClr val="F7C57D"/>
                </a:solidFill>
                <a:latin typeface="Kelson Sans"/>
                <a:ea typeface="Verdana"/>
                <a:cs typeface="Verdana"/>
              </a:rPr>
              <a:t>, </a:t>
            </a:r>
            <a:r>
              <a:rPr lang="ko-KR" altLang="en-US" sz="1200" dirty="0" smtClean="0">
                <a:solidFill>
                  <a:srgbClr val="F7C57D"/>
                </a:solidFill>
                <a:latin typeface="Kelson Sans"/>
                <a:ea typeface="Verdana"/>
                <a:cs typeface="Verdana"/>
              </a:rPr>
              <a:t>음식 메뉴 추천 </a:t>
            </a:r>
            <a:r>
              <a:rPr lang="en-US" altLang="ko-KR" sz="1200" dirty="0" smtClean="0">
                <a:solidFill>
                  <a:srgbClr val="F7C57D"/>
                </a:solidFill>
                <a:latin typeface="Kelson Sans"/>
                <a:ea typeface="Verdana"/>
                <a:cs typeface="Verdana"/>
              </a:rPr>
              <a:t>, </a:t>
            </a:r>
            <a:r>
              <a:rPr lang="ko-KR" altLang="en-US" sz="1200" dirty="0" smtClean="0">
                <a:solidFill>
                  <a:srgbClr val="F7C57D"/>
                </a:solidFill>
                <a:latin typeface="Kelson Sans"/>
                <a:ea typeface="Verdana"/>
                <a:cs typeface="Verdana"/>
              </a:rPr>
              <a:t>심리테스트 기능을</a:t>
            </a:r>
            <a:endParaRPr lang="en-US" altLang="ko-KR" sz="1200" dirty="0" smtClean="0">
              <a:solidFill>
                <a:srgbClr val="F7C57D"/>
              </a:solidFill>
              <a:latin typeface="Kelson Sans"/>
              <a:ea typeface="Verdana"/>
              <a:cs typeface="Verdana"/>
            </a:endParaRPr>
          </a:p>
          <a:p>
            <a:pPr algn="just">
              <a:defRPr/>
            </a:pPr>
            <a:r>
              <a:rPr lang="ko-KR" altLang="en-US" sz="1200" dirty="0" smtClean="0">
                <a:solidFill>
                  <a:srgbClr val="F7C57D"/>
                </a:solidFill>
                <a:latin typeface="Kelson Sans"/>
                <a:ea typeface="Verdana"/>
                <a:cs typeface="Verdana"/>
              </a:rPr>
              <a:t>지원해주는 앱입니다</a:t>
            </a:r>
            <a:r>
              <a:rPr lang="en-US" altLang="ko-KR" sz="1200" dirty="0" smtClean="0">
                <a:solidFill>
                  <a:srgbClr val="F7C57D"/>
                </a:solidFill>
                <a:latin typeface="Kelson Sans"/>
                <a:ea typeface="Verdana"/>
                <a:cs typeface="Verdana"/>
              </a:rPr>
              <a:t>.</a:t>
            </a:r>
          </a:p>
        </p:txBody>
      </p:sp>
      <p:cxnSp>
        <p:nvCxnSpPr>
          <p:cNvPr id="25" name="直線コネクタ 18"/>
          <p:cNvCxnSpPr/>
          <p:nvPr/>
        </p:nvCxnSpPr>
        <p:spPr>
          <a:xfrm>
            <a:off x="5817096" y="1585633"/>
            <a:ext cx="3456384" cy="0"/>
          </a:xfrm>
          <a:prstGeom prst="line">
            <a:avLst/>
          </a:prstGeom>
          <a:ln w="57150">
            <a:solidFill>
              <a:srgbClr val="F7C5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02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88504" y="0"/>
            <a:ext cx="8928992" cy="6165304"/>
          </a:xfrm>
          <a:prstGeom prst="roundRect">
            <a:avLst>
              <a:gd name="adj" fmla="val 1512"/>
            </a:avLst>
          </a:prstGeom>
          <a:solidFill>
            <a:srgbClr val="42383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8704" y="2818352"/>
            <a:ext cx="5179466" cy="754664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/>
            <a:r>
              <a:rPr lang="en-US" altLang="ko-KR" sz="4200" b="1" spc="-352" dirty="0" smtClean="0">
                <a:ln w="3175"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02. </a:t>
            </a:r>
            <a:r>
              <a:rPr lang="ko-KR" altLang="en-US" sz="4200" b="1" spc="-352" dirty="0" smtClean="0">
                <a:ln w="3175"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인터페이스</a:t>
            </a:r>
            <a:endParaRPr lang="en-US" altLang="ko-KR" sz="4200" b="1" spc="-352" dirty="0" smtClean="0">
              <a:ln w="3175"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40296" y="6424008"/>
            <a:ext cx="3377200" cy="24683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r"/>
            <a:r>
              <a:rPr lang="en-US" altLang="ko-KR" sz="900" b="1" dirty="0" smtClean="0">
                <a:gradFill>
                  <a:gsLst>
                    <a:gs pos="5000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타이포_팩토리 M" panose="02020503020101020101" pitchFamily="18" charset="-127"/>
                <a:ea typeface="타이포_팩토리 M" panose="02020503020101020101" pitchFamily="18" charset="-127"/>
              </a:rPr>
              <a:t>- Copyrightⓒ2015All rights reserved by Angry </a:t>
            </a:r>
            <a:r>
              <a:rPr lang="en-US" altLang="ko-KR" sz="900" b="1" dirty="0" err="1" smtClean="0">
                <a:gradFill>
                  <a:gsLst>
                    <a:gs pos="5000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타이포_팩토리 M" panose="02020503020101020101" pitchFamily="18" charset="-127"/>
                <a:ea typeface="타이포_팩토리 M" panose="02020503020101020101" pitchFamily="18" charset="-127"/>
              </a:rPr>
              <a:t>momo</a:t>
            </a:r>
            <a:endParaRPr lang="ko-KR" altLang="en-US" sz="900" b="1" dirty="0">
              <a:gradFill>
                <a:gsLst>
                  <a:gs pos="5000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타이포_팩토리 M" panose="02020503020101020101" pitchFamily="18" charset="-127"/>
              <a:ea typeface="타이포_팩토리 M" panose="020205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360" y="21142"/>
            <a:ext cx="1282146" cy="111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34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>
          <a:xfrm>
            <a:off x="488504" y="0"/>
            <a:ext cx="8928992" cy="6132926"/>
          </a:xfrm>
          <a:prstGeom prst="roundRect">
            <a:avLst>
              <a:gd name="adj" fmla="val 1512"/>
            </a:avLst>
          </a:prstGeom>
          <a:solidFill>
            <a:srgbClr val="42383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032374" y="1426508"/>
            <a:ext cx="7841252" cy="4706418"/>
            <a:chOff x="946026" y="1412777"/>
            <a:chExt cx="7751390" cy="3817366"/>
          </a:xfrm>
        </p:grpSpPr>
        <p:sp>
          <p:nvSpPr>
            <p:cNvPr id="2" name="직사각형 1"/>
            <p:cNvSpPr/>
            <p:nvPr/>
          </p:nvSpPr>
          <p:spPr>
            <a:xfrm>
              <a:off x="956028" y="1412777"/>
              <a:ext cx="2538136" cy="1801142"/>
            </a:xfrm>
            <a:prstGeom prst="rect">
              <a:avLst/>
            </a:prstGeom>
            <a:solidFill>
              <a:srgbClr val="4238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557654" y="1412777"/>
              <a:ext cx="2538136" cy="1801142"/>
            </a:xfrm>
            <a:prstGeom prst="rect">
              <a:avLst/>
            </a:prstGeom>
            <a:solidFill>
              <a:srgbClr val="4238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159280" y="1412777"/>
              <a:ext cx="2538136" cy="1801142"/>
            </a:xfrm>
            <a:prstGeom prst="rect">
              <a:avLst/>
            </a:prstGeom>
            <a:solidFill>
              <a:srgbClr val="4238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956028" y="3429001"/>
              <a:ext cx="2538136" cy="1801142"/>
            </a:xfrm>
            <a:prstGeom prst="rect">
              <a:avLst/>
            </a:prstGeom>
            <a:solidFill>
              <a:srgbClr val="4238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557654" y="3429001"/>
              <a:ext cx="2538136" cy="1801142"/>
            </a:xfrm>
            <a:prstGeom prst="rect">
              <a:avLst/>
            </a:prstGeom>
            <a:solidFill>
              <a:srgbClr val="4238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159280" y="3429001"/>
              <a:ext cx="2538136" cy="1801142"/>
            </a:xfrm>
            <a:prstGeom prst="rect">
              <a:avLst/>
            </a:prstGeom>
            <a:solidFill>
              <a:srgbClr val="4238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46026" y="1431598"/>
              <a:ext cx="890385" cy="22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n w="3175">
                    <a:noFill/>
                  </a:ln>
                  <a:solidFill>
                    <a:srgbClr val="F7C57D"/>
                  </a:solidFill>
                  <a:latin typeface="타이포_팩토리 M" panose="02020503020101020101" pitchFamily="18" charset="-127"/>
                  <a:ea typeface="타이포_팩토리 M" panose="02020503020101020101" pitchFamily="18" charset="-127"/>
                </a:rPr>
                <a:t>하나</a:t>
              </a:r>
              <a:r>
                <a:rPr lang="en-US" altLang="ko-KR" sz="1200" dirty="0" smtClean="0">
                  <a:ln w="3175">
                    <a:noFill/>
                  </a:ln>
                  <a:solidFill>
                    <a:srgbClr val="F7C57D"/>
                  </a:solidFill>
                  <a:latin typeface="타이포_팩토리 M" panose="02020503020101020101" pitchFamily="18" charset="-127"/>
                  <a:ea typeface="타이포_팩토리 M" panose="02020503020101020101" pitchFamily="18" charset="-127"/>
                </a:rPr>
                <a:t>.</a:t>
              </a:r>
              <a:endParaRPr lang="ko-KR" altLang="en-US" sz="1200" dirty="0">
                <a:ln w="3175">
                  <a:noFill/>
                </a:ln>
                <a:solidFill>
                  <a:srgbClr val="F7C57D"/>
                </a:solidFill>
                <a:latin typeface="타이포_팩토리 M" panose="02020503020101020101" pitchFamily="18" charset="-127"/>
                <a:ea typeface="타이포_팩토리 M" panose="02020503020101020101" pitchFamily="18" charset="-127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88845" y="2744966"/>
              <a:ext cx="2505319" cy="2733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b="1" spc="-40" dirty="0" smtClean="0">
                  <a:solidFill>
                    <a:srgbClr val="F7C57D"/>
                  </a:solidFill>
                  <a:latin typeface="타이포_팩토리 M" panose="02020503020101020101" pitchFamily="18" charset="-127"/>
                  <a:ea typeface="타이포_팩토리 M" panose="02020503020101020101" pitchFamily="18" charset="-127"/>
                </a:rPr>
                <a:t>로그인 </a:t>
              </a:r>
              <a:r>
                <a:rPr lang="en-US" altLang="ko-KR" sz="1200" b="1" spc="-40" dirty="0" smtClean="0">
                  <a:solidFill>
                    <a:srgbClr val="F7C57D"/>
                  </a:solidFill>
                  <a:latin typeface="타이포_팩토리 M" panose="02020503020101020101" pitchFamily="18" charset="-127"/>
                  <a:ea typeface="타이포_팩토리 M" panose="02020503020101020101" pitchFamily="18" charset="-127"/>
                </a:rPr>
                <a:t>&amp; </a:t>
              </a:r>
              <a:r>
                <a:rPr lang="ko-KR" altLang="en-US" sz="1200" b="1" spc="-40" dirty="0" smtClean="0">
                  <a:solidFill>
                    <a:srgbClr val="F7C57D"/>
                  </a:solidFill>
                  <a:latin typeface="타이포_팩토리 M" panose="02020503020101020101" pitchFamily="18" charset="-127"/>
                  <a:ea typeface="타이포_팩토리 M" panose="02020503020101020101" pitchFamily="18" charset="-127"/>
                </a:rPr>
                <a:t>회원가입 </a:t>
              </a:r>
              <a:r>
                <a:rPr lang="en-US" altLang="ko-KR" sz="1200" b="1" spc="-40" dirty="0" smtClean="0">
                  <a:solidFill>
                    <a:srgbClr val="F7C57D"/>
                  </a:solidFill>
                  <a:latin typeface="타이포_팩토리 M" panose="02020503020101020101" pitchFamily="18" charset="-127"/>
                  <a:ea typeface="타이포_팩토리 M" panose="02020503020101020101" pitchFamily="18" charset="-127"/>
                </a:rPr>
                <a:t>&amp; </a:t>
              </a:r>
              <a:r>
                <a:rPr lang="ko-KR" altLang="en-US" sz="1200" b="1" spc="-40" dirty="0" smtClean="0">
                  <a:solidFill>
                    <a:srgbClr val="F7C57D"/>
                  </a:solidFill>
                  <a:latin typeface="타이포_팩토리 M" panose="02020503020101020101" pitchFamily="18" charset="-127"/>
                  <a:ea typeface="타이포_팩토리 M" panose="02020503020101020101" pitchFamily="18" charset="-127"/>
                </a:rPr>
                <a:t>이메일 인증</a:t>
              </a:r>
              <a:endParaRPr lang="ko-KR" altLang="en-US" sz="1200" b="1" spc="-40" dirty="0">
                <a:solidFill>
                  <a:srgbClr val="F7C57D"/>
                </a:solidFill>
                <a:latin typeface="타이포_팩토리 M" panose="02020503020101020101" pitchFamily="18" charset="-127"/>
                <a:ea typeface="타이포_팩토리 M" panose="02020503020101020101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33415" y="1431598"/>
              <a:ext cx="890385" cy="22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n w="3175">
                    <a:noFill/>
                  </a:ln>
                  <a:solidFill>
                    <a:srgbClr val="F7C57D"/>
                  </a:solidFill>
                  <a:latin typeface="타이포_팩토리 M" panose="02020503020101020101" pitchFamily="18" charset="-127"/>
                  <a:ea typeface="타이포_팩토리 M" panose="02020503020101020101" pitchFamily="18" charset="-127"/>
                </a:rPr>
                <a:t>둘</a:t>
              </a:r>
              <a:r>
                <a:rPr lang="en-US" altLang="ko-KR" sz="1200" dirty="0" smtClean="0">
                  <a:ln w="3175">
                    <a:noFill/>
                  </a:ln>
                  <a:gradFill flip="none" rotWithShape="1">
                    <a:gsLst>
                      <a:gs pos="0">
                        <a:schemeClr val="accent1">
                          <a:lumMod val="40000"/>
                          <a:lumOff val="60000"/>
                        </a:schemeClr>
                      </a:gs>
                      <a:gs pos="100000">
                        <a:schemeClr val="accent1">
                          <a:lumMod val="40000"/>
                          <a:lumOff val="60000"/>
                        </a:schemeClr>
                      </a:gs>
                    </a:gsLst>
                    <a:lin ang="16200000" scaled="1"/>
                    <a:tileRect/>
                  </a:gradFill>
                  <a:latin typeface="타이포_팩토리 M" panose="02020503020101020101" pitchFamily="18" charset="-127"/>
                  <a:ea typeface="타이포_팩토리 M" panose="02020503020101020101" pitchFamily="18" charset="-127"/>
                </a:rPr>
                <a:t>.</a:t>
              </a:r>
              <a:endParaRPr lang="ko-KR" altLang="en-US" sz="1200" dirty="0">
                <a:ln w="3175">
                  <a:noFill/>
                </a:ln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16200000" scaled="1"/>
                  <a:tileRect/>
                </a:gradFill>
                <a:latin typeface="타이포_팩토리 M" panose="02020503020101020101" pitchFamily="18" charset="-127"/>
                <a:ea typeface="타이포_팩토리 M" panose="02020503020101020101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576234" y="2744966"/>
              <a:ext cx="2438210" cy="2733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b="1" spc="-40" dirty="0" smtClean="0">
                  <a:solidFill>
                    <a:srgbClr val="F7C57D"/>
                  </a:solidFill>
                  <a:latin typeface="타이포_팩토리 M" panose="02020503020101020101" pitchFamily="18" charset="-127"/>
                  <a:ea typeface="타이포_팩토리 M" panose="02020503020101020101" pitchFamily="18" charset="-127"/>
                </a:rPr>
                <a:t>메인 화면</a:t>
              </a:r>
              <a:endParaRPr lang="ko-KR" altLang="en-US" sz="1200" b="1" spc="-40" dirty="0">
                <a:solidFill>
                  <a:srgbClr val="F7C57D"/>
                </a:solidFill>
                <a:latin typeface="타이포_팩토리 M" panose="02020503020101020101" pitchFamily="18" charset="-127"/>
                <a:ea typeface="타이포_팩토리 M" panose="02020503020101020101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116461" y="1431598"/>
              <a:ext cx="890385" cy="22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n w="3175">
                    <a:noFill/>
                  </a:ln>
                  <a:solidFill>
                    <a:srgbClr val="F7C57D"/>
                  </a:solidFill>
                  <a:latin typeface="타이포_팩토리 M" panose="02020503020101020101" pitchFamily="18" charset="-127"/>
                  <a:ea typeface="타이포_팩토리 M" panose="02020503020101020101" pitchFamily="18" charset="-127"/>
                </a:rPr>
                <a:t>셋</a:t>
              </a:r>
              <a:r>
                <a:rPr lang="en-US" altLang="ko-KR" sz="1200" dirty="0" smtClean="0">
                  <a:ln w="3175">
                    <a:noFill/>
                  </a:ln>
                  <a:solidFill>
                    <a:srgbClr val="F7C57D"/>
                  </a:solidFill>
                  <a:latin typeface="타이포_팩토리 M" panose="02020503020101020101" pitchFamily="18" charset="-127"/>
                  <a:ea typeface="타이포_팩토리 M" panose="02020503020101020101" pitchFamily="18" charset="-127"/>
                </a:rPr>
                <a:t>.</a:t>
              </a:r>
              <a:endParaRPr lang="ko-KR" altLang="en-US" sz="1200" dirty="0">
                <a:ln w="3175">
                  <a:noFill/>
                </a:ln>
                <a:solidFill>
                  <a:srgbClr val="F7C57D"/>
                </a:solidFill>
                <a:latin typeface="타이포_팩토리 M" panose="02020503020101020101" pitchFamily="18" charset="-127"/>
                <a:ea typeface="타이포_팩토리 M" panose="02020503020101020101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159280" y="2744966"/>
              <a:ext cx="2538136" cy="2995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b="1" spc="-40" dirty="0" smtClean="0">
                  <a:solidFill>
                    <a:srgbClr val="F7C57D"/>
                  </a:solidFill>
                  <a:latin typeface="타이포_팩토리 M" panose="02020503020101020101" pitchFamily="18" charset="-127"/>
                  <a:ea typeface="타이포_팩토리 M" panose="02020503020101020101" pitchFamily="18" charset="-127"/>
                </a:rPr>
                <a:t>멀티 채팅 </a:t>
              </a:r>
              <a:r>
                <a:rPr lang="en-US" altLang="ko-KR" sz="1200" b="1" spc="-40" dirty="0" smtClean="0">
                  <a:solidFill>
                    <a:srgbClr val="F7C57D"/>
                  </a:solidFill>
                  <a:latin typeface="타이포_팩토리 M" panose="02020503020101020101" pitchFamily="18" charset="-127"/>
                  <a:ea typeface="타이포_팩토리 M" panose="02020503020101020101" pitchFamily="18" charset="-127"/>
                </a:rPr>
                <a:t>&amp; </a:t>
              </a:r>
              <a:r>
                <a:rPr lang="ko-KR" altLang="en-US" sz="1200" b="1" spc="-40" dirty="0" smtClean="0">
                  <a:solidFill>
                    <a:srgbClr val="F7C57D"/>
                  </a:solidFill>
                  <a:latin typeface="타이포_팩토리 M" panose="02020503020101020101" pitchFamily="18" charset="-127"/>
                  <a:ea typeface="타이포_팩토리 M" panose="02020503020101020101" pitchFamily="18" charset="-127"/>
                </a:rPr>
                <a:t>웹 서핑 </a:t>
              </a:r>
              <a:r>
                <a:rPr lang="en-US" altLang="ko-KR" sz="1200" b="1" spc="-40" dirty="0" smtClean="0">
                  <a:solidFill>
                    <a:srgbClr val="F7C57D"/>
                  </a:solidFill>
                  <a:latin typeface="타이포_팩토리 M" panose="02020503020101020101" pitchFamily="18" charset="-127"/>
                  <a:ea typeface="타이포_팩토리 M" panose="02020503020101020101" pitchFamily="18" charset="-127"/>
                </a:rPr>
                <a:t>&amp; </a:t>
              </a:r>
              <a:r>
                <a:rPr lang="ko-KR" altLang="en-US" sz="1200" b="1" spc="-40" dirty="0" err="1" smtClean="0">
                  <a:solidFill>
                    <a:srgbClr val="F7C57D"/>
                  </a:solidFill>
                  <a:latin typeface="타이포_팩토리 M" panose="02020503020101020101" pitchFamily="18" charset="-127"/>
                  <a:ea typeface="타이포_팩토리 M" panose="02020503020101020101" pitchFamily="18" charset="-127"/>
                </a:rPr>
                <a:t>다기능화면</a:t>
              </a:r>
              <a:endParaRPr lang="ko-KR" altLang="en-US" sz="1200" b="1" spc="-40" dirty="0">
                <a:solidFill>
                  <a:srgbClr val="F7C57D"/>
                </a:solidFill>
                <a:latin typeface="타이포_팩토리 M" panose="02020503020101020101" pitchFamily="18" charset="-127"/>
                <a:ea typeface="타이포_팩토리 M" panose="02020503020101020101" pitchFamily="18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46027" y="3470036"/>
              <a:ext cx="890385" cy="22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n w="3175">
                    <a:noFill/>
                  </a:ln>
                  <a:solidFill>
                    <a:srgbClr val="F7C57D"/>
                  </a:solidFill>
                  <a:latin typeface="타이포_팩토리 M" panose="02020503020101020101" pitchFamily="18" charset="-127"/>
                  <a:ea typeface="타이포_팩토리 M" panose="02020503020101020101" pitchFamily="18" charset="-127"/>
                </a:rPr>
                <a:t>넷</a:t>
              </a:r>
              <a:r>
                <a:rPr lang="en-US" altLang="ko-KR" sz="1200" dirty="0" smtClean="0">
                  <a:ln w="3175">
                    <a:noFill/>
                  </a:ln>
                  <a:solidFill>
                    <a:srgbClr val="F7C57D"/>
                  </a:solidFill>
                  <a:latin typeface="타이포_팩토리 M" panose="02020503020101020101" pitchFamily="18" charset="-127"/>
                  <a:ea typeface="타이포_팩토리 M" panose="02020503020101020101" pitchFamily="18" charset="-127"/>
                </a:rPr>
                <a:t>.</a:t>
              </a:r>
              <a:endParaRPr lang="ko-KR" altLang="en-US" sz="1200" dirty="0">
                <a:ln w="3175">
                  <a:noFill/>
                </a:ln>
                <a:solidFill>
                  <a:srgbClr val="F7C57D"/>
                </a:solidFill>
                <a:latin typeface="타이포_팩토리 M" panose="02020503020101020101" pitchFamily="18" charset="-127"/>
                <a:ea typeface="타이포_팩토리 M" panose="02020503020101020101" pitchFamily="18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988845" y="4789160"/>
              <a:ext cx="2505319" cy="2756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b="1" spc="-40" dirty="0" smtClean="0">
                  <a:solidFill>
                    <a:srgbClr val="F7C57D"/>
                  </a:solidFill>
                  <a:latin typeface="타이포_팩토리 M" panose="02020503020101020101" pitchFamily="18" charset="-127"/>
                  <a:ea typeface="타이포_팩토리 M" panose="02020503020101020101" pitchFamily="18" charset="-127"/>
                </a:rPr>
                <a:t>심리 테스트 </a:t>
              </a:r>
              <a:r>
                <a:rPr lang="en-US" altLang="ko-KR" sz="1200" b="1" spc="-40" dirty="0" smtClean="0">
                  <a:solidFill>
                    <a:srgbClr val="F7C57D"/>
                  </a:solidFill>
                  <a:latin typeface="타이포_팩토리 M" panose="02020503020101020101" pitchFamily="18" charset="-127"/>
                  <a:ea typeface="타이포_팩토리 M" panose="02020503020101020101" pitchFamily="18" charset="-127"/>
                </a:rPr>
                <a:t>&amp; </a:t>
              </a:r>
              <a:r>
                <a:rPr lang="ko-KR" altLang="en-US" sz="1200" b="1" spc="-40" dirty="0" smtClean="0">
                  <a:solidFill>
                    <a:srgbClr val="F7C57D"/>
                  </a:solidFill>
                  <a:latin typeface="타이포_팩토리 M" panose="02020503020101020101" pitchFamily="18" charset="-127"/>
                  <a:ea typeface="타이포_팩토리 M" panose="02020503020101020101" pitchFamily="18" charset="-127"/>
                </a:rPr>
                <a:t>음식 메뉴 추천</a:t>
              </a:r>
              <a:r>
                <a:rPr lang="en-US" altLang="ko-KR" sz="1200" b="1" spc="-40" dirty="0" smtClean="0">
                  <a:solidFill>
                    <a:srgbClr val="F7C57D"/>
                  </a:solidFill>
                  <a:latin typeface="타이포_팩토리 M" panose="02020503020101020101" pitchFamily="18" charset="-127"/>
                  <a:ea typeface="타이포_팩토리 M" panose="02020503020101020101" pitchFamily="18" charset="-127"/>
                </a:rPr>
                <a:t> </a:t>
              </a:r>
              <a:endParaRPr lang="ko-KR" altLang="en-US" sz="1200" b="1" spc="-40" dirty="0">
                <a:solidFill>
                  <a:srgbClr val="F7C57D"/>
                </a:solidFill>
                <a:latin typeface="타이포_팩토리 M" panose="02020503020101020101" pitchFamily="18" charset="-127"/>
                <a:ea typeface="타이포_팩토리 M" panose="02020503020101020101" pitchFamily="18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33415" y="3470036"/>
              <a:ext cx="890385" cy="241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n w="3175">
                    <a:noFill/>
                  </a:ln>
                  <a:gradFill flip="none" rotWithShape="1">
                    <a:gsLst>
                      <a:gs pos="0">
                        <a:schemeClr val="accent1">
                          <a:lumMod val="40000"/>
                          <a:lumOff val="60000"/>
                        </a:schemeClr>
                      </a:gs>
                      <a:gs pos="100000">
                        <a:schemeClr val="accent1">
                          <a:lumMod val="40000"/>
                          <a:lumOff val="60000"/>
                        </a:schemeClr>
                      </a:gs>
                    </a:gsLst>
                    <a:lin ang="16200000" scaled="1"/>
                    <a:tileRect/>
                  </a:gradFill>
                  <a:latin typeface="타이포_팩토리 M" panose="02020503020101020101" pitchFamily="18" charset="-127"/>
                  <a:ea typeface="타이포_팩토리 M" panose="02020503020101020101" pitchFamily="18" charset="-127"/>
                </a:rPr>
                <a:t>다섯</a:t>
              </a:r>
              <a:r>
                <a:rPr lang="en-US" altLang="ko-KR" sz="1200" dirty="0" smtClean="0">
                  <a:ln w="3175">
                    <a:noFill/>
                  </a:ln>
                  <a:gradFill flip="none" rotWithShape="1">
                    <a:gsLst>
                      <a:gs pos="0">
                        <a:schemeClr val="accent1">
                          <a:lumMod val="40000"/>
                          <a:lumOff val="60000"/>
                        </a:schemeClr>
                      </a:gs>
                      <a:gs pos="100000">
                        <a:schemeClr val="accent1">
                          <a:lumMod val="40000"/>
                          <a:lumOff val="60000"/>
                        </a:schemeClr>
                      </a:gs>
                    </a:gsLst>
                    <a:lin ang="16200000" scaled="1"/>
                    <a:tileRect/>
                  </a:gradFill>
                  <a:latin typeface="타이포_팩토리 M" panose="02020503020101020101" pitchFamily="18" charset="-127"/>
                  <a:ea typeface="타이포_팩토리 M" panose="02020503020101020101" pitchFamily="18" charset="-127"/>
                </a:rPr>
                <a:t>.</a:t>
              </a:r>
              <a:endParaRPr lang="ko-KR" altLang="en-US" sz="1200" dirty="0">
                <a:ln w="3175">
                  <a:noFill/>
                </a:ln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16200000" scaled="1"/>
                  <a:tileRect/>
                </a:gradFill>
                <a:latin typeface="타이포_팩토리 M" panose="02020503020101020101" pitchFamily="18" charset="-127"/>
                <a:ea typeface="타이포_팩토리 M" panose="02020503020101020101" pitchFamily="18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576234" y="4789160"/>
              <a:ext cx="2519557" cy="2995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 b="1" spc="-40" dirty="0" smtClean="0">
                  <a:solidFill>
                    <a:srgbClr val="F7C57D"/>
                  </a:solidFill>
                  <a:latin typeface="타이포_팩토리 M" panose="02020503020101020101" pitchFamily="18" charset="-127"/>
                  <a:ea typeface="타이포_팩토리 M" panose="02020503020101020101" pitchFamily="18" charset="-127"/>
                </a:rPr>
                <a:t>Up Down &amp; </a:t>
              </a:r>
              <a:r>
                <a:rPr lang="ko-KR" altLang="en-US" sz="1200" b="1" spc="-40" dirty="0" smtClean="0">
                  <a:solidFill>
                    <a:srgbClr val="F7C57D"/>
                  </a:solidFill>
                  <a:latin typeface="타이포_팩토리 M" panose="02020503020101020101" pitchFamily="18" charset="-127"/>
                  <a:ea typeface="타이포_팩토리 M" panose="02020503020101020101" pitchFamily="18" charset="-127"/>
                </a:rPr>
                <a:t>소원을 들어주는 지니</a:t>
              </a:r>
              <a:endParaRPr lang="ko-KR" altLang="en-US" sz="1200" b="1" spc="-40" dirty="0">
                <a:solidFill>
                  <a:srgbClr val="F7C57D"/>
                </a:solidFill>
                <a:latin typeface="타이포_팩토리 M" panose="02020503020101020101" pitchFamily="18" charset="-127"/>
                <a:ea typeface="타이포_팩토리 M" panose="02020503020101020101" pitchFamily="18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116461" y="3470036"/>
              <a:ext cx="890385" cy="241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n w="3175">
                    <a:noFill/>
                  </a:ln>
                  <a:gradFill flip="none" rotWithShape="1">
                    <a:gsLst>
                      <a:gs pos="0">
                        <a:schemeClr val="accent1">
                          <a:lumMod val="40000"/>
                          <a:lumOff val="60000"/>
                        </a:schemeClr>
                      </a:gs>
                      <a:gs pos="100000">
                        <a:schemeClr val="accent1">
                          <a:lumMod val="40000"/>
                          <a:lumOff val="60000"/>
                        </a:schemeClr>
                      </a:gs>
                    </a:gsLst>
                    <a:lin ang="16200000" scaled="1"/>
                    <a:tileRect/>
                  </a:gradFill>
                  <a:latin typeface="타이포_팩토리 M" panose="02020503020101020101" pitchFamily="18" charset="-127"/>
                  <a:ea typeface="타이포_팩토리 M" panose="02020503020101020101" pitchFamily="18" charset="-127"/>
                </a:rPr>
                <a:t>여</a:t>
              </a:r>
              <a:r>
                <a:rPr lang="ko-KR" altLang="en-US" sz="1200" dirty="0">
                  <a:ln w="3175">
                    <a:noFill/>
                  </a:ln>
                  <a:gradFill flip="none" rotWithShape="1">
                    <a:gsLst>
                      <a:gs pos="0">
                        <a:schemeClr val="accent1">
                          <a:lumMod val="40000"/>
                          <a:lumOff val="60000"/>
                        </a:schemeClr>
                      </a:gs>
                      <a:gs pos="100000">
                        <a:schemeClr val="accent1">
                          <a:lumMod val="40000"/>
                          <a:lumOff val="60000"/>
                        </a:schemeClr>
                      </a:gs>
                    </a:gsLst>
                    <a:lin ang="16200000" scaled="1"/>
                    <a:tileRect/>
                  </a:gradFill>
                  <a:latin typeface="타이포_팩토리 M" panose="02020503020101020101" pitchFamily="18" charset="-127"/>
                  <a:ea typeface="타이포_팩토리 M" panose="02020503020101020101" pitchFamily="18" charset="-127"/>
                </a:rPr>
                <a:t>섯</a:t>
              </a:r>
              <a:r>
                <a:rPr lang="en-US" altLang="ko-KR" sz="1200" dirty="0" smtClean="0">
                  <a:ln w="3175">
                    <a:noFill/>
                  </a:ln>
                  <a:gradFill flip="none" rotWithShape="1">
                    <a:gsLst>
                      <a:gs pos="0">
                        <a:schemeClr val="accent1">
                          <a:lumMod val="40000"/>
                          <a:lumOff val="60000"/>
                        </a:schemeClr>
                      </a:gs>
                      <a:gs pos="100000">
                        <a:schemeClr val="accent1">
                          <a:lumMod val="40000"/>
                          <a:lumOff val="60000"/>
                        </a:schemeClr>
                      </a:gs>
                    </a:gsLst>
                    <a:lin ang="16200000" scaled="1"/>
                    <a:tileRect/>
                  </a:gradFill>
                  <a:latin typeface="타이포_팩토리 M" panose="02020503020101020101" pitchFamily="18" charset="-127"/>
                  <a:ea typeface="타이포_팩토리 M" panose="02020503020101020101" pitchFamily="18" charset="-127"/>
                </a:rPr>
                <a:t>.</a:t>
              </a:r>
              <a:endParaRPr lang="ko-KR" altLang="en-US" sz="1200" dirty="0">
                <a:ln w="3175">
                  <a:noFill/>
                </a:ln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16200000" scaled="1"/>
                  <a:tileRect/>
                </a:gradFill>
                <a:latin typeface="타이포_팩토리 M" panose="02020503020101020101" pitchFamily="18" charset="-127"/>
                <a:ea typeface="타이포_팩토리 M" panose="02020503020101020101" pitchFamily="18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159280" y="4789160"/>
              <a:ext cx="2538136" cy="2787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b="1" spc="-40" dirty="0" smtClean="0">
                  <a:solidFill>
                    <a:srgbClr val="F7C57D"/>
                  </a:solidFill>
                  <a:latin typeface="타이포_팩토리 M" panose="02020503020101020101" pitchFamily="18" charset="-127"/>
                  <a:ea typeface="타이포_팩토리 M" panose="02020503020101020101" pitchFamily="18" charset="-127"/>
                </a:rPr>
                <a:t>다이어리 </a:t>
              </a:r>
              <a:r>
                <a:rPr lang="en-US" altLang="ko-KR" sz="1200" b="1" spc="-40" dirty="0" smtClean="0">
                  <a:solidFill>
                    <a:srgbClr val="F7C57D"/>
                  </a:solidFill>
                  <a:latin typeface="타이포_팩토리 M" panose="02020503020101020101" pitchFamily="18" charset="-127"/>
                  <a:ea typeface="타이포_팩토리 M" panose="02020503020101020101" pitchFamily="18" charset="-127"/>
                </a:rPr>
                <a:t>&amp; </a:t>
              </a:r>
              <a:r>
                <a:rPr lang="ko-KR" altLang="en-US" sz="1200" b="1" spc="-40" dirty="0" smtClean="0">
                  <a:solidFill>
                    <a:srgbClr val="F7C57D"/>
                  </a:solidFill>
                  <a:latin typeface="타이포_팩토리 M" panose="02020503020101020101" pitchFamily="18" charset="-127"/>
                  <a:ea typeface="타이포_팩토리 M" panose="02020503020101020101" pitchFamily="18" charset="-127"/>
                </a:rPr>
                <a:t>개발자 정보 </a:t>
              </a:r>
              <a:endParaRPr lang="ko-KR" altLang="en-US" sz="1200" b="1" spc="-40" dirty="0">
                <a:solidFill>
                  <a:srgbClr val="F7C57D"/>
                </a:solidFill>
                <a:latin typeface="타이포_팩토리 M" panose="02020503020101020101" pitchFamily="18" charset="-127"/>
                <a:ea typeface="타이포_팩토리 M" panose="02020503020101020101" pitchFamily="18" charset="-127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99955" y="496729"/>
            <a:ext cx="2596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352" dirty="0" smtClean="0">
                <a:ln w="3175">
                  <a:noFill/>
                </a:ln>
                <a:solidFill>
                  <a:srgbClr val="F7C57D"/>
                </a:solidFill>
                <a:latin typeface="타이포_팩토리 M" panose="02020503020101020101" pitchFamily="18" charset="-127"/>
                <a:ea typeface="타이포_팩토리 M" panose="02020503020101020101" pitchFamily="18" charset="-127"/>
              </a:rPr>
              <a:t>인터페이스</a:t>
            </a:r>
            <a:endParaRPr lang="ko-KR" altLang="en-US" sz="2800" spc="-352" dirty="0">
              <a:ln w="3175">
                <a:noFill/>
              </a:ln>
              <a:solidFill>
                <a:srgbClr val="F7C57D"/>
              </a:solidFill>
              <a:latin typeface="타이포_팩토리 M" panose="02020503020101020101" pitchFamily="18" charset="-127"/>
              <a:ea typeface="타이포_팩토리 M" panose="02020503020101020101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88504" y="418356"/>
            <a:ext cx="45719" cy="679966"/>
          </a:xfrm>
          <a:prstGeom prst="rect">
            <a:avLst/>
          </a:prstGeom>
          <a:solidFill>
            <a:srgbClr val="F7C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05128" y="6427048"/>
            <a:ext cx="3377200" cy="231444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r"/>
            <a:r>
              <a:rPr lang="en-US" altLang="ko-KR" sz="800" b="1" dirty="0" smtClean="0">
                <a:gradFill>
                  <a:gsLst>
                    <a:gs pos="5000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타이포_팩토리 M" panose="02020503020101020101" pitchFamily="18" charset="-127"/>
                <a:ea typeface="타이포_팩토리 M" panose="02020503020101020101" pitchFamily="18" charset="-127"/>
              </a:rPr>
              <a:t>- Copyrightⓒ2015All rights reserved by Angry </a:t>
            </a:r>
            <a:r>
              <a:rPr lang="en-US" altLang="ko-KR" sz="800" b="1" dirty="0" err="1" smtClean="0">
                <a:gradFill>
                  <a:gsLst>
                    <a:gs pos="5000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타이포_팩토리 M" panose="02020503020101020101" pitchFamily="18" charset="-127"/>
                <a:ea typeface="타이포_팩토리 M" panose="02020503020101020101" pitchFamily="18" charset="-127"/>
              </a:rPr>
              <a:t>momo</a:t>
            </a:r>
            <a:endParaRPr lang="ko-KR" altLang="en-US" sz="800" b="1" dirty="0">
              <a:gradFill>
                <a:gsLst>
                  <a:gs pos="5000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타이포_팩토리 M" panose="02020503020101020101" pitchFamily="18" charset="-127"/>
              <a:ea typeface="타이포_팩토리 M" panose="020205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468" y="4652222"/>
            <a:ext cx="684804" cy="684804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360" y="21142"/>
            <a:ext cx="1282146" cy="111326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910" y="4557824"/>
            <a:ext cx="766242" cy="76624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264" y="4657350"/>
            <a:ext cx="679676" cy="67967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930" y="2185759"/>
            <a:ext cx="641981" cy="641981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968" y="2276872"/>
            <a:ext cx="617940" cy="61794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192" y="2204864"/>
            <a:ext cx="643136" cy="64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818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>
          <a:xfrm>
            <a:off x="488504" y="0"/>
            <a:ext cx="8928992" cy="6132926"/>
          </a:xfrm>
          <a:prstGeom prst="roundRect">
            <a:avLst>
              <a:gd name="adj" fmla="val 1512"/>
            </a:avLst>
          </a:prstGeom>
          <a:solidFill>
            <a:srgbClr val="42383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99955" y="496729"/>
            <a:ext cx="2596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352" dirty="0" smtClean="0">
                <a:ln w="3175">
                  <a:noFill/>
                </a:ln>
                <a:solidFill>
                  <a:srgbClr val="F7C57D"/>
                </a:solidFill>
                <a:latin typeface="타이포_팩토리 M" panose="02020503020101020101" pitchFamily="18" charset="-127"/>
                <a:ea typeface="타이포_팩토리 M" panose="02020503020101020101" pitchFamily="18" charset="-127"/>
              </a:rPr>
              <a:t>인터페이스</a:t>
            </a:r>
            <a:endParaRPr lang="ko-KR" altLang="en-US" sz="2800" spc="-352" dirty="0">
              <a:ln w="3175">
                <a:noFill/>
              </a:ln>
              <a:solidFill>
                <a:srgbClr val="F7C57D"/>
              </a:solidFill>
              <a:latin typeface="타이포_팩토리 M" panose="02020503020101020101" pitchFamily="18" charset="-127"/>
              <a:ea typeface="타이포_팩토리 M" panose="02020503020101020101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88504" y="418356"/>
            <a:ext cx="45719" cy="679966"/>
          </a:xfrm>
          <a:prstGeom prst="rect">
            <a:avLst/>
          </a:prstGeom>
          <a:solidFill>
            <a:srgbClr val="F7C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05128" y="6427048"/>
            <a:ext cx="3377200" cy="231444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r"/>
            <a:r>
              <a:rPr lang="en-US" altLang="ko-KR" sz="800" b="1" dirty="0" smtClean="0">
                <a:gradFill>
                  <a:gsLst>
                    <a:gs pos="5000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타이포_팩토리 M" panose="02020503020101020101" pitchFamily="18" charset="-127"/>
                <a:ea typeface="타이포_팩토리 M" panose="02020503020101020101" pitchFamily="18" charset="-127"/>
              </a:rPr>
              <a:t>- Copyrightⓒ2015All rights reserved by Angry </a:t>
            </a:r>
            <a:r>
              <a:rPr lang="en-US" altLang="ko-KR" sz="800" b="1" dirty="0" err="1" smtClean="0">
                <a:gradFill>
                  <a:gsLst>
                    <a:gs pos="5000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타이포_팩토리 M" panose="02020503020101020101" pitchFamily="18" charset="-127"/>
                <a:ea typeface="타이포_팩토리 M" panose="02020503020101020101" pitchFamily="18" charset="-127"/>
              </a:rPr>
              <a:t>momo</a:t>
            </a:r>
            <a:endParaRPr lang="ko-KR" altLang="en-US" sz="800" b="1" dirty="0">
              <a:gradFill>
                <a:gsLst>
                  <a:gs pos="5000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타이포_팩토리 M" panose="02020503020101020101" pitchFamily="18" charset="-127"/>
              <a:ea typeface="타이포_팩토리 M" panose="02020503020101020101" pitchFamily="18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360" y="21142"/>
            <a:ext cx="1282146" cy="1113261"/>
          </a:xfrm>
          <a:prstGeom prst="rect">
            <a:avLst/>
          </a:prstGeom>
        </p:spPr>
      </p:pic>
      <p:sp>
        <p:nvSpPr>
          <p:cNvPr id="34" name="正方形/長方形 5"/>
          <p:cNvSpPr/>
          <p:nvPr/>
        </p:nvSpPr>
        <p:spPr>
          <a:xfrm>
            <a:off x="1051823" y="1700808"/>
            <a:ext cx="2317001" cy="3399828"/>
          </a:xfrm>
          <a:prstGeom prst="rect">
            <a:avLst/>
          </a:prstGeom>
          <a:solidFill>
            <a:srgbClr val="F7C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67329" y="1031349"/>
            <a:ext cx="2884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7C57D"/>
                </a:solidFill>
              </a:rPr>
              <a:t>로그인 </a:t>
            </a:r>
            <a:r>
              <a:rPr lang="en-US" altLang="ko-KR" sz="1400" dirty="0" smtClean="0">
                <a:solidFill>
                  <a:srgbClr val="F7C57D"/>
                </a:solidFill>
              </a:rPr>
              <a:t>&amp; </a:t>
            </a:r>
            <a:r>
              <a:rPr lang="ko-KR" altLang="en-US" sz="1400" dirty="0" smtClean="0">
                <a:solidFill>
                  <a:srgbClr val="F7C57D"/>
                </a:solidFill>
              </a:rPr>
              <a:t>회원가입 </a:t>
            </a:r>
            <a:r>
              <a:rPr lang="en-US" altLang="ko-KR" sz="1400" dirty="0" smtClean="0">
                <a:solidFill>
                  <a:srgbClr val="F7C57D"/>
                </a:solidFill>
              </a:rPr>
              <a:t>&amp; </a:t>
            </a:r>
            <a:r>
              <a:rPr lang="ko-KR" altLang="en-US" sz="1400" dirty="0" err="1" smtClean="0">
                <a:solidFill>
                  <a:srgbClr val="F7C57D"/>
                </a:solidFill>
              </a:rPr>
              <a:t>이메일인증</a:t>
            </a:r>
            <a:endParaRPr lang="ko-KR" altLang="en-US" sz="1400" dirty="0">
              <a:solidFill>
                <a:srgbClr val="F7C57D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592" y="1700808"/>
            <a:ext cx="1853561" cy="3399828"/>
          </a:xfrm>
          <a:prstGeom prst="rect">
            <a:avLst/>
          </a:prstGeom>
        </p:spPr>
      </p:pic>
      <p:sp>
        <p:nvSpPr>
          <p:cNvPr id="38" name="テキスト ボックス 10"/>
          <p:cNvSpPr txBox="1"/>
          <p:nvPr/>
        </p:nvSpPr>
        <p:spPr>
          <a:xfrm>
            <a:off x="1713689" y="536345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ko-KR" altLang="en-US" sz="2000" b="1" dirty="0" smtClean="0">
                <a:solidFill>
                  <a:srgbClr val="F7C57D"/>
                </a:solidFill>
                <a:latin typeface="Kelson Sans"/>
                <a:ea typeface="Verdana"/>
                <a:cs typeface="Verdana"/>
              </a:rPr>
              <a:t>로그인</a:t>
            </a:r>
            <a:endParaRPr kumimoji="1" lang="ko-KR" altLang="en-US" sz="2000" b="1" dirty="0">
              <a:solidFill>
                <a:srgbClr val="F7C57D"/>
              </a:solidFill>
              <a:latin typeface="Kelson Sans"/>
              <a:ea typeface="Verdana"/>
              <a:cs typeface="Verdana"/>
            </a:endParaRPr>
          </a:p>
        </p:txBody>
      </p:sp>
      <p:sp>
        <p:nvSpPr>
          <p:cNvPr id="39" name="正方形/長方形 5"/>
          <p:cNvSpPr/>
          <p:nvPr/>
        </p:nvSpPr>
        <p:spPr>
          <a:xfrm>
            <a:off x="3728595" y="1700808"/>
            <a:ext cx="2317001" cy="3399828"/>
          </a:xfrm>
          <a:prstGeom prst="rect">
            <a:avLst/>
          </a:prstGeom>
          <a:solidFill>
            <a:srgbClr val="F7C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41" name="テキスト ボックス 10"/>
          <p:cNvSpPr txBox="1"/>
          <p:nvPr/>
        </p:nvSpPr>
        <p:spPr>
          <a:xfrm>
            <a:off x="4318475" y="5333146"/>
            <a:ext cx="121058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ko-KR" altLang="en-US" sz="2000" b="1" smtClean="0">
                <a:solidFill>
                  <a:srgbClr val="F7C57D"/>
                </a:solidFill>
                <a:latin typeface="Kelson Sans"/>
                <a:ea typeface="Verdana"/>
                <a:cs typeface="Verdana"/>
              </a:rPr>
              <a:t>회원가입</a:t>
            </a:r>
            <a:endParaRPr kumimoji="1" lang="ko-KR" altLang="en-US" sz="2000" b="1" dirty="0">
              <a:solidFill>
                <a:srgbClr val="F7C57D"/>
              </a:solidFill>
              <a:latin typeface="Kelson Sans"/>
              <a:ea typeface="Verdana"/>
              <a:cs typeface="Verdana"/>
            </a:endParaRPr>
          </a:p>
        </p:txBody>
      </p:sp>
      <p:sp>
        <p:nvSpPr>
          <p:cNvPr id="42" name="正方形/長方形 5"/>
          <p:cNvSpPr/>
          <p:nvPr/>
        </p:nvSpPr>
        <p:spPr>
          <a:xfrm>
            <a:off x="6378040" y="1700808"/>
            <a:ext cx="2317001" cy="3399828"/>
          </a:xfrm>
          <a:prstGeom prst="rect">
            <a:avLst/>
          </a:prstGeom>
          <a:solidFill>
            <a:srgbClr val="F7C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44" name="テキスト ボックス 10"/>
          <p:cNvSpPr txBox="1"/>
          <p:nvPr/>
        </p:nvSpPr>
        <p:spPr>
          <a:xfrm>
            <a:off x="6825424" y="5333146"/>
            <a:ext cx="155683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ko-KR" altLang="en-US" sz="2000" b="1" dirty="0" smtClean="0">
                <a:solidFill>
                  <a:srgbClr val="F7C57D"/>
                </a:solidFill>
                <a:latin typeface="Kelson Sans"/>
                <a:ea typeface="Verdana"/>
                <a:cs typeface="Verdana"/>
              </a:rPr>
              <a:t>이메일 인증</a:t>
            </a:r>
            <a:endParaRPr kumimoji="1" lang="ko-KR" altLang="en-US" sz="2000" b="1" dirty="0">
              <a:solidFill>
                <a:srgbClr val="F7C57D"/>
              </a:solidFill>
              <a:latin typeface="Kelson Sans"/>
              <a:ea typeface="Verdana"/>
              <a:cs typeface="Verdana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3653" y="1700808"/>
            <a:ext cx="1823443" cy="3399828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7377" y="1700808"/>
            <a:ext cx="1838325" cy="339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05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>
          <a:xfrm>
            <a:off x="488504" y="0"/>
            <a:ext cx="8928992" cy="6132926"/>
          </a:xfrm>
          <a:prstGeom prst="roundRect">
            <a:avLst>
              <a:gd name="adj" fmla="val 1512"/>
            </a:avLst>
          </a:prstGeom>
          <a:solidFill>
            <a:srgbClr val="42383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99955" y="496729"/>
            <a:ext cx="2596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352" dirty="0" smtClean="0">
                <a:ln w="3175">
                  <a:noFill/>
                </a:ln>
                <a:solidFill>
                  <a:srgbClr val="F7C57D"/>
                </a:solidFill>
                <a:latin typeface="타이포_팩토리 M" panose="02020503020101020101" pitchFamily="18" charset="-127"/>
                <a:ea typeface="타이포_팩토리 M" panose="02020503020101020101" pitchFamily="18" charset="-127"/>
              </a:rPr>
              <a:t>인터페이스</a:t>
            </a:r>
            <a:endParaRPr lang="ko-KR" altLang="en-US" sz="2800" spc="-352" dirty="0">
              <a:ln w="3175">
                <a:noFill/>
              </a:ln>
              <a:solidFill>
                <a:srgbClr val="F7C57D"/>
              </a:solidFill>
              <a:latin typeface="타이포_팩토리 M" panose="02020503020101020101" pitchFamily="18" charset="-127"/>
              <a:ea typeface="타이포_팩토리 M" panose="02020503020101020101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88504" y="418356"/>
            <a:ext cx="45719" cy="679966"/>
          </a:xfrm>
          <a:prstGeom prst="rect">
            <a:avLst/>
          </a:prstGeom>
          <a:solidFill>
            <a:srgbClr val="F7C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05128" y="6427048"/>
            <a:ext cx="3377200" cy="231444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r"/>
            <a:r>
              <a:rPr lang="en-US" altLang="ko-KR" sz="800" b="1" dirty="0" smtClean="0">
                <a:gradFill>
                  <a:gsLst>
                    <a:gs pos="5000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타이포_팩토리 M" panose="02020503020101020101" pitchFamily="18" charset="-127"/>
                <a:ea typeface="타이포_팩토리 M" panose="02020503020101020101" pitchFamily="18" charset="-127"/>
              </a:rPr>
              <a:t>- Copyrightⓒ2015All rights reserved by Angry </a:t>
            </a:r>
            <a:r>
              <a:rPr lang="en-US" altLang="ko-KR" sz="800" b="1" dirty="0" err="1" smtClean="0">
                <a:gradFill>
                  <a:gsLst>
                    <a:gs pos="5000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타이포_팩토리 M" panose="02020503020101020101" pitchFamily="18" charset="-127"/>
                <a:ea typeface="타이포_팩토리 M" panose="02020503020101020101" pitchFamily="18" charset="-127"/>
              </a:rPr>
              <a:t>momo</a:t>
            </a:r>
            <a:endParaRPr lang="ko-KR" altLang="en-US" sz="800" b="1" dirty="0">
              <a:gradFill>
                <a:gsLst>
                  <a:gs pos="5000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타이포_팩토리 M" panose="02020503020101020101" pitchFamily="18" charset="-127"/>
              <a:ea typeface="타이포_팩토리 M" panose="02020503020101020101" pitchFamily="18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360" y="21142"/>
            <a:ext cx="1282146" cy="1113261"/>
          </a:xfrm>
          <a:prstGeom prst="rect">
            <a:avLst/>
          </a:prstGeom>
        </p:spPr>
      </p:pic>
      <p:sp>
        <p:nvSpPr>
          <p:cNvPr id="34" name="正方形/長方形 5"/>
          <p:cNvSpPr/>
          <p:nvPr/>
        </p:nvSpPr>
        <p:spPr>
          <a:xfrm>
            <a:off x="2047459" y="1700808"/>
            <a:ext cx="2317001" cy="3399828"/>
          </a:xfrm>
          <a:prstGeom prst="rect">
            <a:avLst/>
          </a:prstGeom>
          <a:solidFill>
            <a:srgbClr val="F7C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67329" y="1031349"/>
            <a:ext cx="2946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7C57D"/>
                </a:solidFill>
              </a:rPr>
              <a:t>로그인 </a:t>
            </a:r>
            <a:r>
              <a:rPr lang="en-US" altLang="ko-KR" sz="1400" dirty="0" smtClean="0">
                <a:solidFill>
                  <a:srgbClr val="F7C57D"/>
                </a:solidFill>
              </a:rPr>
              <a:t>&amp; </a:t>
            </a:r>
            <a:r>
              <a:rPr lang="ko-KR" altLang="en-US" sz="1400" dirty="0" smtClean="0">
                <a:solidFill>
                  <a:srgbClr val="F7C57D"/>
                </a:solidFill>
              </a:rPr>
              <a:t>회원가입 </a:t>
            </a:r>
            <a:r>
              <a:rPr lang="en-US" altLang="ko-KR" sz="1400" dirty="0" smtClean="0">
                <a:solidFill>
                  <a:srgbClr val="F7C57D"/>
                </a:solidFill>
              </a:rPr>
              <a:t>&amp; </a:t>
            </a:r>
            <a:r>
              <a:rPr lang="ko-KR" altLang="en-US" sz="1400" dirty="0" smtClean="0">
                <a:solidFill>
                  <a:srgbClr val="F7C57D"/>
                </a:solidFill>
              </a:rPr>
              <a:t>이메일 인증</a:t>
            </a:r>
            <a:endParaRPr lang="ko-KR" altLang="en-US" sz="1400" dirty="0">
              <a:solidFill>
                <a:srgbClr val="F7C57D"/>
              </a:solidFill>
            </a:endParaRPr>
          </a:p>
        </p:txBody>
      </p:sp>
      <p:sp>
        <p:nvSpPr>
          <p:cNvPr id="38" name="テキスト ボックス 10"/>
          <p:cNvSpPr txBox="1"/>
          <p:nvPr/>
        </p:nvSpPr>
        <p:spPr>
          <a:xfrm>
            <a:off x="2234839" y="5363452"/>
            <a:ext cx="190308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ko-KR" altLang="en-US" sz="2000" b="1" dirty="0" smtClean="0">
                <a:solidFill>
                  <a:srgbClr val="F7C57D"/>
                </a:solidFill>
                <a:latin typeface="Kelson Sans"/>
                <a:ea typeface="Verdana"/>
                <a:cs typeface="Verdana"/>
              </a:rPr>
              <a:t>인증 메일 전송</a:t>
            </a:r>
            <a:endParaRPr kumimoji="1" lang="ko-KR" altLang="en-US" sz="2000" b="1" dirty="0">
              <a:solidFill>
                <a:srgbClr val="F7C57D"/>
              </a:solidFill>
              <a:latin typeface="Kelson Sans"/>
              <a:ea typeface="Verdana"/>
              <a:cs typeface="Verdana"/>
            </a:endParaRPr>
          </a:p>
        </p:txBody>
      </p:sp>
      <p:sp>
        <p:nvSpPr>
          <p:cNvPr id="39" name="正方形/長方形 5"/>
          <p:cNvSpPr/>
          <p:nvPr/>
        </p:nvSpPr>
        <p:spPr>
          <a:xfrm>
            <a:off x="5444311" y="1700808"/>
            <a:ext cx="2317001" cy="3399828"/>
          </a:xfrm>
          <a:prstGeom prst="rect">
            <a:avLst/>
          </a:prstGeom>
          <a:solidFill>
            <a:srgbClr val="F7C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41" name="テキスト ボックス 10"/>
          <p:cNvSpPr txBox="1"/>
          <p:nvPr/>
        </p:nvSpPr>
        <p:spPr>
          <a:xfrm>
            <a:off x="5559704" y="5333146"/>
            <a:ext cx="215956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ko-KR" altLang="en-US" sz="2000" b="1" dirty="0" smtClean="0">
                <a:solidFill>
                  <a:srgbClr val="F7C57D"/>
                </a:solidFill>
                <a:latin typeface="Kelson Sans"/>
                <a:ea typeface="Verdana"/>
                <a:cs typeface="Verdana"/>
              </a:rPr>
              <a:t>이메일 인증 메일</a:t>
            </a:r>
            <a:endParaRPr kumimoji="1" lang="ko-KR" altLang="en-US" sz="2000" b="1" dirty="0">
              <a:solidFill>
                <a:srgbClr val="F7C57D"/>
              </a:solidFill>
              <a:latin typeface="Kelson Sans"/>
              <a:ea typeface="Verdana"/>
              <a:cs typeface="Verdan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072" y="1700808"/>
            <a:ext cx="1823275" cy="340430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8415" y="1700808"/>
            <a:ext cx="1905407" cy="339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1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>
          <a:xfrm>
            <a:off x="488504" y="0"/>
            <a:ext cx="8928992" cy="6132926"/>
          </a:xfrm>
          <a:prstGeom prst="roundRect">
            <a:avLst>
              <a:gd name="adj" fmla="val 1512"/>
            </a:avLst>
          </a:prstGeom>
          <a:solidFill>
            <a:srgbClr val="42383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99955" y="496729"/>
            <a:ext cx="2596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352" dirty="0" smtClean="0">
                <a:ln w="3175">
                  <a:noFill/>
                </a:ln>
                <a:solidFill>
                  <a:srgbClr val="F7C57D"/>
                </a:solidFill>
                <a:latin typeface="타이포_팩토리 M" panose="02020503020101020101" pitchFamily="18" charset="-127"/>
                <a:ea typeface="타이포_팩토리 M" panose="02020503020101020101" pitchFamily="18" charset="-127"/>
              </a:rPr>
              <a:t>인터페이스</a:t>
            </a:r>
            <a:endParaRPr lang="ko-KR" altLang="en-US" sz="2800" spc="-352" dirty="0">
              <a:ln w="3175">
                <a:noFill/>
              </a:ln>
              <a:solidFill>
                <a:srgbClr val="F7C57D"/>
              </a:solidFill>
              <a:latin typeface="타이포_팩토리 M" panose="02020503020101020101" pitchFamily="18" charset="-127"/>
              <a:ea typeface="타이포_팩토리 M" panose="02020503020101020101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88504" y="418356"/>
            <a:ext cx="45719" cy="679966"/>
          </a:xfrm>
          <a:prstGeom prst="rect">
            <a:avLst/>
          </a:prstGeom>
          <a:solidFill>
            <a:srgbClr val="F7C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05128" y="6427048"/>
            <a:ext cx="3377200" cy="231444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r"/>
            <a:r>
              <a:rPr lang="en-US" altLang="ko-KR" sz="800" b="1" dirty="0" smtClean="0">
                <a:gradFill>
                  <a:gsLst>
                    <a:gs pos="5000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타이포_팩토리 M" panose="02020503020101020101" pitchFamily="18" charset="-127"/>
                <a:ea typeface="타이포_팩토리 M" panose="02020503020101020101" pitchFamily="18" charset="-127"/>
              </a:rPr>
              <a:t>- Copyrightⓒ2015All rights reserved by Angry </a:t>
            </a:r>
            <a:r>
              <a:rPr lang="en-US" altLang="ko-KR" sz="800" b="1" dirty="0" err="1" smtClean="0">
                <a:gradFill>
                  <a:gsLst>
                    <a:gs pos="5000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타이포_팩토리 M" panose="02020503020101020101" pitchFamily="18" charset="-127"/>
                <a:ea typeface="타이포_팩토리 M" panose="02020503020101020101" pitchFamily="18" charset="-127"/>
              </a:rPr>
              <a:t>momo</a:t>
            </a:r>
            <a:endParaRPr lang="ko-KR" altLang="en-US" sz="800" b="1" dirty="0">
              <a:gradFill>
                <a:gsLst>
                  <a:gs pos="5000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타이포_팩토리 M" panose="02020503020101020101" pitchFamily="18" charset="-127"/>
              <a:ea typeface="타이포_팩토리 M" panose="02020503020101020101" pitchFamily="18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360" y="21142"/>
            <a:ext cx="1282146" cy="1113261"/>
          </a:xfrm>
          <a:prstGeom prst="rect">
            <a:avLst/>
          </a:prstGeom>
        </p:spPr>
      </p:pic>
      <p:sp>
        <p:nvSpPr>
          <p:cNvPr id="34" name="正方形/長方形 5"/>
          <p:cNvSpPr/>
          <p:nvPr/>
        </p:nvSpPr>
        <p:spPr>
          <a:xfrm>
            <a:off x="1051823" y="1700808"/>
            <a:ext cx="2317001" cy="3399828"/>
          </a:xfrm>
          <a:prstGeom prst="rect">
            <a:avLst/>
          </a:prstGeom>
          <a:solidFill>
            <a:srgbClr val="F7C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67329" y="103134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7C57D"/>
                </a:solidFill>
              </a:rPr>
              <a:t>메인 화면</a:t>
            </a:r>
            <a:endParaRPr lang="ko-KR" altLang="en-US" sz="1400" dirty="0">
              <a:solidFill>
                <a:srgbClr val="F7C57D"/>
              </a:solidFill>
            </a:endParaRPr>
          </a:p>
        </p:txBody>
      </p:sp>
      <p:sp>
        <p:nvSpPr>
          <p:cNvPr id="38" name="テキスト ボックス 10"/>
          <p:cNvSpPr txBox="1"/>
          <p:nvPr/>
        </p:nvSpPr>
        <p:spPr>
          <a:xfrm>
            <a:off x="1421146" y="5363452"/>
            <a:ext cx="153920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ko-KR" altLang="en-US" sz="2000" b="1" dirty="0" smtClean="0">
                <a:solidFill>
                  <a:srgbClr val="F7C57D"/>
                </a:solidFill>
                <a:latin typeface="Kelson Sans"/>
                <a:ea typeface="Verdana"/>
                <a:cs typeface="Verdana"/>
              </a:rPr>
              <a:t>메인 화면 </a:t>
            </a:r>
            <a:r>
              <a:rPr kumimoji="1" lang="en-US" altLang="ko-KR" sz="2000" b="1" dirty="0" smtClean="0">
                <a:solidFill>
                  <a:srgbClr val="F7C57D"/>
                </a:solidFill>
                <a:latin typeface="Kelson Sans"/>
                <a:ea typeface="Verdana"/>
                <a:cs typeface="Verdana"/>
              </a:rPr>
              <a:t>1</a:t>
            </a:r>
            <a:endParaRPr kumimoji="1" lang="ko-KR" altLang="en-US" sz="2000" b="1" dirty="0">
              <a:solidFill>
                <a:srgbClr val="F7C57D"/>
              </a:solidFill>
              <a:latin typeface="Kelson Sans"/>
              <a:ea typeface="Verdana"/>
              <a:cs typeface="Verdana"/>
            </a:endParaRPr>
          </a:p>
        </p:txBody>
      </p:sp>
      <p:sp>
        <p:nvSpPr>
          <p:cNvPr id="39" name="正方形/長方形 5"/>
          <p:cNvSpPr/>
          <p:nvPr/>
        </p:nvSpPr>
        <p:spPr>
          <a:xfrm>
            <a:off x="3728595" y="1700808"/>
            <a:ext cx="2317001" cy="3399828"/>
          </a:xfrm>
          <a:prstGeom prst="rect">
            <a:avLst/>
          </a:prstGeom>
          <a:solidFill>
            <a:srgbClr val="F7C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41" name="テキスト ボックス 10"/>
          <p:cNvSpPr txBox="1"/>
          <p:nvPr/>
        </p:nvSpPr>
        <p:spPr>
          <a:xfrm>
            <a:off x="4154171" y="5333146"/>
            <a:ext cx="153920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ko-KR" altLang="en-US" sz="2000" b="1" dirty="0" smtClean="0">
                <a:solidFill>
                  <a:srgbClr val="F7C57D"/>
                </a:solidFill>
                <a:latin typeface="Kelson Sans"/>
                <a:ea typeface="Verdana"/>
                <a:cs typeface="Verdana"/>
              </a:rPr>
              <a:t>메인 화면 </a:t>
            </a:r>
            <a:r>
              <a:rPr kumimoji="1" lang="en-US" altLang="ko-KR" sz="2000" b="1" dirty="0" smtClean="0">
                <a:solidFill>
                  <a:srgbClr val="F7C57D"/>
                </a:solidFill>
                <a:latin typeface="Kelson Sans"/>
                <a:ea typeface="Verdana"/>
                <a:cs typeface="Verdana"/>
              </a:rPr>
              <a:t>2</a:t>
            </a:r>
            <a:endParaRPr kumimoji="1" lang="ko-KR" altLang="en-US" sz="2000" b="1" dirty="0">
              <a:solidFill>
                <a:srgbClr val="F7C57D"/>
              </a:solidFill>
              <a:latin typeface="Kelson Sans"/>
              <a:ea typeface="Verdana"/>
              <a:cs typeface="Verdana"/>
            </a:endParaRPr>
          </a:p>
        </p:txBody>
      </p:sp>
      <p:sp>
        <p:nvSpPr>
          <p:cNvPr id="42" name="正方形/長方形 5"/>
          <p:cNvSpPr/>
          <p:nvPr/>
        </p:nvSpPr>
        <p:spPr>
          <a:xfrm>
            <a:off x="6378040" y="1700808"/>
            <a:ext cx="2317001" cy="3399828"/>
          </a:xfrm>
          <a:prstGeom prst="rect">
            <a:avLst/>
          </a:prstGeom>
          <a:solidFill>
            <a:srgbClr val="F7C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44" name="テキスト ボックス 10"/>
          <p:cNvSpPr txBox="1"/>
          <p:nvPr/>
        </p:nvSpPr>
        <p:spPr>
          <a:xfrm>
            <a:off x="6834244" y="5333146"/>
            <a:ext cx="153920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ko-KR" altLang="en-US" sz="2000" b="1" dirty="0" smtClean="0">
                <a:solidFill>
                  <a:srgbClr val="F7C57D"/>
                </a:solidFill>
                <a:latin typeface="Kelson Sans"/>
                <a:ea typeface="Verdana"/>
                <a:cs typeface="Verdana"/>
              </a:rPr>
              <a:t>메인 화면 </a:t>
            </a:r>
            <a:r>
              <a:rPr kumimoji="1" lang="en-US" altLang="ko-KR" sz="2000" b="1" dirty="0" smtClean="0">
                <a:solidFill>
                  <a:srgbClr val="F7C57D"/>
                </a:solidFill>
                <a:latin typeface="Kelson Sans"/>
                <a:ea typeface="Verdana"/>
                <a:cs typeface="Verdana"/>
              </a:rPr>
              <a:t>3</a:t>
            </a:r>
            <a:endParaRPr kumimoji="1" lang="ko-KR" altLang="en-US" sz="2000" b="1" dirty="0">
              <a:solidFill>
                <a:srgbClr val="F7C57D"/>
              </a:solidFill>
              <a:latin typeface="Kelson Sans"/>
              <a:ea typeface="Verdana"/>
              <a:cs typeface="Verdana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007" y="1705354"/>
            <a:ext cx="1858175" cy="339528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7770" y="1700809"/>
            <a:ext cx="1885106" cy="339982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7176" y="1700808"/>
            <a:ext cx="1943528" cy="339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70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보자기">
      <a:dk1>
        <a:sysClr val="windowText" lastClr="000000"/>
      </a:dk1>
      <a:lt1>
        <a:sysClr val="window" lastClr="FFFFFF"/>
      </a:lt1>
      <a:dk2>
        <a:srgbClr val="006270"/>
      </a:dk2>
      <a:lt2>
        <a:srgbClr val="FBFEC6"/>
      </a:lt2>
      <a:accent1>
        <a:srgbClr val="A0C435"/>
      </a:accent1>
      <a:accent2>
        <a:srgbClr val="F29F26"/>
      </a:accent2>
      <a:accent3>
        <a:srgbClr val="08BBDB"/>
      </a:accent3>
      <a:accent4>
        <a:srgbClr val="687CDD"/>
      </a:accent4>
      <a:accent5>
        <a:srgbClr val="28C874"/>
      </a:accent5>
      <a:accent6>
        <a:srgbClr val="E47963"/>
      </a:accent6>
      <a:hlink>
        <a:srgbClr val="64C143"/>
      </a:hlink>
      <a:folHlink>
        <a:srgbClr val="9A9A9A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1366</TotalTime>
  <Words>417</Words>
  <Application>Microsoft Office PowerPoint</Application>
  <PresentationFormat>A4 용지(210x297mm)</PresentationFormat>
  <Paragraphs>99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7" baseType="lpstr">
      <vt:lpstr>맑은 고딕</vt:lpstr>
      <vt:lpstr>ＭＳ Ｐゴシック</vt:lpstr>
      <vt:lpstr>Arial</vt:lpstr>
      <vt:lpstr>타이포_팩토리 M</vt:lpstr>
      <vt:lpstr>Noto Sans Korean Bold</vt:lpstr>
      <vt:lpstr>Verdana</vt:lpstr>
      <vt:lpstr>Kelson Sans</vt:lpstr>
      <vt:lpstr>Noto Sans Korean Medium</vt:lpstr>
      <vt:lpstr>굴림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Angry MOMO Presentation</dc:title>
  <dc:creator>madeit-top1</dc:creator>
  <cp:lastModifiedBy>노문택</cp:lastModifiedBy>
  <cp:revision>103</cp:revision>
  <dcterms:created xsi:type="dcterms:W3CDTF">2014-08-30T22:01:36Z</dcterms:created>
  <dcterms:modified xsi:type="dcterms:W3CDTF">2019-12-15T05:21:15Z</dcterms:modified>
</cp:coreProperties>
</file>