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265" r:id="rId3"/>
    <p:sldId id="276" r:id="rId4"/>
    <p:sldId id="275" r:id="rId5"/>
    <p:sldId id="278" r:id="rId6"/>
    <p:sldId id="279" r:id="rId7"/>
    <p:sldId id="277" r:id="rId8"/>
    <p:sldId id="273" r:id="rId9"/>
    <p:sldId id="274" r:id="rId10"/>
    <p:sldId id="281" r:id="rId11"/>
    <p:sldId id="280" r:id="rId12"/>
    <p:sldId id="282" r:id="rId13"/>
    <p:sldId id="283" r:id="rId14"/>
    <p:sldId id="284" r:id="rId15"/>
    <p:sldId id="289" r:id="rId16"/>
    <p:sldId id="288" r:id="rId17"/>
    <p:sldId id="290" r:id="rId18"/>
    <p:sldId id="291" r:id="rId19"/>
    <p:sldId id="295" r:id="rId20"/>
    <p:sldId id="285" r:id="rId21"/>
    <p:sldId id="286" r:id="rId22"/>
    <p:sldId id="292" r:id="rId23"/>
    <p:sldId id="293" r:id="rId24"/>
    <p:sldId id="294" r:id="rId25"/>
    <p:sldId id="296" r:id="rId26"/>
    <p:sldId id="297" r:id="rId27"/>
    <p:sldId id="298" r:id="rId28"/>
    <p:sldId id="299" r:id="rId29"/>
    <p:sldId id="300" r:id="rId30"/>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8"/>
            <p14:sldId id="279"/>
            <p14:sldId id="277"/>
            <p14:sldId id="273"/>
            <p14:sldId id="274"/>
            <p14:sldId id="281"/>
            <p14:sldId id="280"/>
            <p14:sldId id="282"/>
            <p14:sldId id="283"/>
            <p14:sldId id="284"/>
            <p14:sldId id="289"/>
            <p14:sldId id="288"/>
            <p14:sldId id="290"/>
            <p14:sldId id="291"/>
            <p14:sldId id="295"/>
            <p14:sldId id="285"/>
            <p14:sldId id="286"/>
            <p14:sldId id="292"/>
            <p14:sldId id="293"/>
            <p14:sldId id="294"/>
            <p14:sldId id="296"/>
            <p14:sldId id="297"/>
            <p14:sldId id="298"/>
            <p14:sldId id="299"/>
            <p14:sldId id="30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159" d="100"/>
          <a:sy n="159" d="100"/>
        </p:scale>
        <p:origin x="600" y="1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2021-11-25</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메인페이지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메인 페이지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메인 화면 </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슬라이드가 움직인다</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메뉴바로 다른 컴포넌트 호출이 가능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메인 슬라이드로 홈페이지에 대한 설명</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메뉴 바로 다양한 컴포넌트 접근이 가능하며 </a:t>
                      </a:r>
                      <a:r>
                        <a:rPr kumimoji="1" lang="ko-KR" altLang="en-US" sz="850" dirty="0" err="1">
                          <a:solidFill>
                            <a:schemeClr val="tx1"/>
                          </a:solidFill>
                          <a:latin typeface="+mn-ea"/>
                        </a:rPr>
                        <a:t>로그인전과</a:t>
                      </a:r>
                      <a:endParaRPr kumimoji="1" lang="en-US" altLang="ko-KR" sz="850" dirty="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후가 다르다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pic>
        <p:nvPicPr>
          <p:cNvPr id="3" name="그림 2">
            <a:extLst>
              <a:ext uri="{FF2B5EF4-FFF2-40B4-BE49-F238E27FC236}">
                <a16:creationId xmlns:a16="http://schemas.microsoft.com/office/drawing/2014/main" id="{E02D01F9-B255-4B77-86F2-A1096E6F0ECA}"/>
              </a:ext>
            </a:extLst>
          </p:cNvPr>
          <p:cNvPicPr>
            <a:picLocks noChangeAspect="1"/>
          </p:cNvPicPr>
          <p:nvPr/>
        </p:nvPicPr>
        <p:blipFill>
          <a:blip r:embed="rId2"/>
          <a:stretch>
            <a:fillRect/>
          </a:stretch>
        </p:blipFill>
        <p:spPr>
          <a:xfrm>
            <a:off x="1271464" y="620688"/>
            <a:ext cx="6336704" cy="2906005"/>
          </a:xfrm>
          <a:prstGeom prst="rect">
            <a:avLst/>
          </a:prstGeom>
        </p:spPr>
      </p:pic>
      <p:sp>
        <p:nvSpPr>
          <p:cNvPr id="9" name="타원 8">
            <a:extLst>
              <a:ext uri="{FF2B5EF4-FFF2-40B4-BE49-F238E27FC236}">
                <a16:creationId xmlns:a16="http://schemas.microsoft.com/office/drawing/2014/main" id="{1420BAE6-0C82-42DE-BD25-DF66B57DAA8E}"/>
              </a:ext>
            </a:extLst>
          </p:cNvPr>
          <p:cNvSpPr/>
          <p:nvPr/>
        </p:nvSpPr>
        <p:spPr>
          <a:xfrm>
            <a:off x="1271464" y="90872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1" name="타원 10">
            <a:extLst>
              <a:ext uri="{FF2B5EF4-FFF2-40B4-BE49-F238E27FC236}">
                <a16:creationId xmlns:a16="http://schemas.microsoft.com/office/drawing/2014/main" id="{2B3D5811-FDDE-4DE5-B65E-0AE9BA6AC479}"/>
              </a:ext>
            </a:extLst>
          </p:cNvPr>
          <p:cNvSpPr/>
          <p:nvPr/>
        </p:nvSpPr>
        <p:spPr>
          <a:xfrm>
            <a:off x="6240016" y="51267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pic>
        <p:nvPicPr>
          <p:cNvPr id="6" name="그림 5">
            <a:extLst>
              <a:ext uri="{FF2B5EF4-FFF2-40B4-BE49-F238E27FC236}">
                <a16:creationId xmlns:a16="http://schemas.microsoft.com/office/drawing/2014/main" id="{C0395277-3A45-49F7-9890-19E227AFF8C4}"/>
              </a:ext>
            </a:extLst>
          </p:cNvPr>
          <p:cNvPicPr>
            <a:picLocks noChangeAspect="1"/>
          </p:cNvPicPr>
          <p:nvPr/>
        </p:nvPicPr>
        <p:blipFill>
          <a:blip r:embed="rId3"/>
          <a:stretch>
            <a:fillRect/>
          </a:stretch>
        </p:blipFill>
        <p:spPr>
          <a:xfrm>
            <a:off x="1271464" y="3645024"/>
            <a:ext cx="6445675" cy="2906004"/>
          </a:xfrm>
          <a:prstGeom prst="rect">
            <a:avLst/>
          </a:prstGeom>
        </p:spPr>
      </p:pic>
      <p:sp>
        <p:nvSpPr>
          <p:cNvPr id="12" name="타원 11">
            <a:extLst>
              <a:ext uri="{FF2B5EF4-FFF2-40B4-BE49-F238E27FC236}">
                <a16:creationId xmlns:a16="http://schemas.microsoft.com/office/drawing/2014/main" id="{D2F48D6B-F87C-4F5A-B8EB-C85004BD0ABF}"/>
              </a:ext>
            </a:extLst>
          </p:cNvPr>
          <p:cNvSpPr/>
          <p:nvPr/>
        </p:nvSpPr>
        <p:spPr>
          <a:xfrm>
            <a:off x="5375920" y="359958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Tree>
    <p:extLst>
      <p:ext uri="{BB962C8B-B14F-4D97-AF65-F5344CB8AC3E}">
        <p14:creationId xmlns:p14="http://schemas.microsoft.com/office/powerpoint/2010/main" val="2290901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로그인</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유저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9727292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로그인 화면</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ID</a:t>
                      </a:r>
                      <a:r>
                        <a:rPr lang="ko-KR" altLang="en-US" sz="800" b="0" dirty="0">
                          <a:solidFill>
                            <a:schemeClr val="tx1"/>
                          </a:solidFill>
                          <a:latin typeface="+mn-ea"/>
                          <a:ea typeface="+mn-ea"/>
                          <a:sym typeface="맑은 고딕"/>
                        </a:rPr>
                        <a:t>와 비밀번호를 입력하여 로그인 시도</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 아이디와 비밀번호를 적는 폼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1</a:t>
                      </a:r>
                      <a:r>
                        <a:rPr kumimoji="1" lang="ko-KR" altLang="en-US" sz="850" dirty="0">
                          <a:solidFill>
                            <a:schemeClr val="tx1"/>
                          </a:solidFill>
                          <a:latin typeface="+mn-ea"/>
                        </a:rPr>
                        <a:t>번에서 입력한 정보로 서버와 통신하여 로그인 시도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비밀번호 찾기 폼으로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 가입 폼으로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pic>
        <p:nvPicPr>
          <p:cNvPr id="6" name="그림 5">
            <a:extLst>
              <a:ext uri="{FF2B5EF4-FFF2-40B4-BE49-F238E27FC236}">
                <a16:creationId xmlns:a16="http://schemas.microsoft.com/office/drawing/2014/main" id="{C70EBEF9-85C2-4CBE-BFE7-E4AC8D00BAAB}"/>
              </a:ext>
            </a:extLst>
          </p:cNvPr>
          <p:cNvPicPr>
            <a:picLocks noChangeAspect="1"/>
          </p:cNvPicPr>
          <p:nvPr/>
        </p:nvPicPr>
        <p:blipFill>
          <a:blip r:embed="rId2"/>
          <a:stretch>
            <a:fillRect/>
          </a:stretch>
        </p:blipFill>
        <p:spPr>
          <a:xfrm>
            <a:off x="965993" y="1628800"/>
            <a:ext cx="7142148" cy="3069233"/>
          </a:xfrm>
          <a:prstGeom prst="rect">
            <a:avLst/>
          </a:prstGeom>
        </p:spPr>
      </p:pic>
      <p:sp>
        <p:nvSpPr>
          <p:cNvPr id="12" name="타원 11">
            <a:extLst>
              <a:ext uri="{FF2B5EF4-FFF2-40B4-BE49-F238E27FC236}">
                <a16:creationId xmlns:a16="http://schemas.microsoft.com/office/drawing/2014/main" id="{8EED08FB-A48B-4654-A8B2-E78967D79259}"/>
              </a:ext>
            </a:extLst>
          </p:cNvPr>
          <p:cNvSpPr/>
          <p:nvPr/>
        </p:nvSpPr>
        <p:spPr>
          <a:xfrm>
            <a:off x="1271464" y="263691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3" name="타원 12">
            <a:extLst>
              <a:ext uri="{FF2B5EF4-FFF2-40B4-BE49-F238E27FC236}">
                <a16:creationId xmlns:a16="http://schemas.microsoft.com/office/drawing/2014/main" id="{E71B132A-3DB0-48B3-92B2-378697FE6C62}"/>
              </a:ext>
            </a:extLst>
          </p:cNvPr>
          <p:cNvSpPr/>
          <p:nvPr/>
        </p:nvSpPr>
        <p:spPr>
          <a:xfrm>
            <a:off x="5591944"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14" name="타원 13">
            <a:extLst>
              <a:ext uri="{FF2B5EF4-FFF2-40B4-BE49-F238E27FC236}">
                <a16:creationId xmlns:a16="http://schemas.microsoft.com/office/drawing/2014/main" id="{B099DBFF-A285-4495-BCCF-A5CE34AE7266}"/>
              </a:ext>
            </a:extLst>
          </p:cNvPr>
          <p:cNvSpPr/>
          <p:nvPr/>
        </p:nvSpPr>
        <p:spPr>
          <a:xfrm>
            <a:off x="6117051"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
        <p:nvSpPr>
          <p:cNvPr id="15" name="타원 14">
            <a:extLst>
              <a:ext uri="{FF2B5EF4-FFF2-40B4-BE49-F238E27FC236}">
                <a16:creationId xmlns:a16="http://schemas.microsoft.com/office/drawing/2014/main" id="{EA1AF909-BC36-447C-9B22-D2ED060D7BAA}"/>
              </a:ext>
            </a:extLst>
          </p:cNvPr>
          <p:cNvSpPr/>
          <p:nvPr/>
        </p:nvSpPr>
        <p:spPr>
          <a:xfrm>
            <a:off x="6923705"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4</a:t>
            </a:r>
            <a:endParaRPr lang="ko-KR" altLang="en-US" dirty="0"/>
          </a:p>
        </p:txBody>
      </p:sp>
      <p:sp>
        <p:nvSpPr>
          <p:cNvPr id="16" name="타원 15">
            <a:extLst>
              <a:ext uri="{FF2B5EF4-FFF2-40B4-BE49-F238E27FC236}">
                <a16:creationId xmlns:a16="http://schemas.microsoft.com/office/drawing/2014/main" id="{0FC4F009-23D6-4838-9EE0-22A05B8D4F14}"/>
              </a:ext>
            </a:extLst>
          </p:cNvPr>
          <p:cNvSpPr/>
          <p:nvPr/>
        </p:nvSpPr>
        <p:spPr>
          <a:xfrm>
            <a:off x="1271464" y="3123029"/>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val="340067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비밀번호 찾기</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유저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74140494"/>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아이디와 이메일을 넣어 비밀번호 찾기를 진행하여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서버와 통신을 진행하며 올바른 </a:t>
                      </a: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라면 이메일로 비밀번호 전송</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 아이디와 비밀번호를 적는 폼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1</a:t>
                      </a:r>
                      <a:r>
                        <a:rPr kumimoji="1" lang="ko-KR" altLang="en-US" sz="850" dirty="0">
                          <a:solidFill>
                            <a:schemeClr val="tx1"/>
                          </a:solidFill>
                          <a:latin typeface="+mn-ea"/>
                        </a:rPr>
                        <a:t>번에서 입력한 정보로 서버와 통신하여 비밀번호 찾기 시도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13" name="타원 12">
            <a:extLst>
              <a:ext uri="{FF2B5EF4-FFF2-40B4-BE49-F238E27FC236}">
                <a16:creationId xmlns:a16="http://schemas.microsoft.com/office/drawing/2014/main" id="{E71B132A-3DB0-48B3-92B2-378697FE6C62}"/>
              </a:ext>
            </a:extLst>
          </p:cNvPr>
          <p:cNvSpPr/>
          <p:nvPr/>
        </p:nvSpPr>
        <p:spPr>
          <a:xfrm>
            <a:off x="4828734" y="3926827"/>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14" name="타원 13">
            <a:extLst>
              <a:ext uri="{FF2B5EF4-FFF2-40B4-BE49-F238E27FC236}">
                <a16:creationId xmlns:a16="http://schemas.microsoft.com/office/drawing/2014/main" id="{B099DBFF-A285-4495-BCCF-A5CE34AE7266}"/>
              </a:ext>
            </a:extLst>
          </p:cNvPr>
          <p:cNvSpPr/>
          <p:nvPr/>
        </p:nvSpPr>
        <p:spPr>
          <a:xfrm>
            <a:off x="5353841" y="3926827"/>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
        <p:nvSpPr>
          <p:cNvPr id="15" name="타원 14">
            <a:extLst>
              <a:ext uri="{FF2B5EF4-FFF2-40B4-BE49-F238E27FC236}">
                <a16:creationId xmlns:a16="http://schemas.microsoft.com/office/drawing/2014/main" id="{EA1AF909-BC36-447C-9B22-D2ED060D7BAA}"/>
              </a:ext>
            </a:extLst>
          </p:cNvPr>
          <p:cNvSpPr/>
          <p:nvPr/>
        </p:nvSpPr>
        <p:spPr>
          <a:xfrm>
            <a:off x="6160495" y="3926827"/>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4</a:t>
            </a:r>
            <a:endParaRPr lang="ko-KR" altLang="en-US" dirty="0"/>
          </a:p>
        </p:txBody>
      </p:sp>
      <p:pic>
        <p:nvPicPr>
          <p:cNvPr id="3" name="그림 2">
            <a:extLst>
              <a:ext uri="{FF2B5EF4-FFF2-40B4-BE49-F238E27FC236}">
                <a16:creationId xmlns:a16="http://schemas.microsoft.com/office/drawing/2014/main" id="{43D7CB02-93E1-42D0-93F2-5BDF884D7C40}"/>
              </a:ext>
            </a:extLst>
          </p:cNvPr>
          <p:cNvPicPr>
            <a:picLocks noChangeAspect="1"/>
          </p:cNvPicPr>
          <p:nvPr/>
        </p:nvPicPr>
        <p:blipFill>
          <a:blip r:embed="rId2"/>
          <a:stretch>
            <a:fillRect/>
          </a:stretch>
        </p:blipFill>
        <p:spPr>
          <a:xfrm>
            <a:off x="796286" y="1628800"/>
            <a:ext cx="6737003" cy="2579830"/>
          </a:xfrm>
          <a:prstGeom prst="rect">
            <a:avLst/>
          </a:prstGeom>
        </p:spPr>
      </p:pic>
      <p:sp>
        <p:nvSpPr>
          <p:cNvPr id="17" name="타원 16">
            <a:extLst>
              <a:ext uri="{FF2B5EF4-FFF2-40B4-BE49-F238E27FC236}">
                <a16:creationId xmlns:a16="http://schemas.microsoft.com/office/drawing/2014/main" id="{CE36E6C9-5514-4043-AC1D-81FDC0295438}"/>
              </a:ext>
            </a:extLst>
          </p:cNvPr>
          <p:cNvSpPr/>
          <p:nvPr/>
        </p:nvSpPr>
        <p:spPr>
          <a:xfrm>
            <a:off x="1156326" y="2486667"/>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8" name="타원 17">
            <a:extLst>
              <a:ext uri="{FF2B5EF4-FFF2-40B4-BE49-F238E27FC236}">
                <a16:creationId xmlns:a16="http://schemas.microsoft.com/office/drawing/2014/main" id="{39AB1625-6F39-4571-8279-ABC12BEDA653}"/>
              </a:ext>
            </a:extLst>
          </p:cNvPr>
          <p:cNvSpPr/>
          <p:nvPr/>
        </p:nvSpPr>
        <p:spPr>
          <a:xfrm>
            <a:off x="1156326" y="297278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9" name="타원 18">
            <a:extLst>
              <a:ext uri="{FF2B5EF4-FFF2-40B4-BE49-F238E27FC236}">
                <a16:creationId xmlns:a16="http://schemas.microsoft.com/office/drawing/2014/main" id="{C3A2B973-1833-4D41-B136-C66CB51FD813}"/>
              </a:ext>
            </a:extLst>
          </p:cNvPr>
          <p:cNvSpPr/>
          <p:nvPr/>
        </p:nvSpPr>
        <p:spPr>
          <a:xfrm>
            <a:off x="4828734" y="364502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Tree>
    <p:extLst>
      <p:ext uri="{BB962C8B-B14F-4D97-AF65-F5344CB8AC3E}">
        <p14:creationId xmlns:p14="http://schemas.microsoft.com/office/powerpoint/2010/main" val="3526334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회원 가입</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유저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133397217"/>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 비밀번호 등 정보를 넣어 가입을 진행하여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서버와 통신을 진행</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 가입정보를 적는 폼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1</a:t>
                      </a:r>
                      <a:r>
                        <a:rPr kumimoji="1" lang="ko-KR" altLang="en-US" sz="850" dirty="0">
                          <a:solidFill>
                            <a:schemeClr val="tx1"/>
                          </a:solidFill>
                          <a:latin typeface="+mn-ea"/>
                        </a:rPr>
                        <a:t>번에서 입력한 정보로 서버와 통신하여 회원 가입 시도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pic>
        <p:nvPicPr>
          <p:cNvPr id="6" name="그림 5">
            <a:extLst>
              <a:ext uri="{FF2B5EF4-FFF2-40B4-BE49-F238E27FC236}">
                <a16:creationId xmlns:a16="http://schemas.microsoft.com/office/drawing/2014/main" id="{FFE27F03-5B23-4CDC-ABAA-7E4E31AACB67}"/>
              </a:ext>
            </a:extLst>
          </p:cNvPr>
          <p:cNvPicPr>
            <a:picLocks noChangeAspect="1"/>
          </p:cNvPicPr>
          <p:nvPr/>
        </p:nvPicPr>
        <p:blipFill>
          <a:blip r:embed="rId2"/>
          <a:stretch>
            <a:fillRect/>
          </a:stretch>
        </p:blipFill>
        <p:spPr>
          <a:xfrm>
            <a:off x="1403947" y="872384"/>
            <a:ext cx="6741579" cy="3447083"/>
          </a:xfrm>
          <a:prstGeom prst="rect">
            <a:avLst/>
          </a:prstGeom>
        </p:spPr>
      </p:pic>
      <p:sp>
        <p:nvSpPr>
          <p:cNvPr id="16" name="타원 15">
            <a:extLst>
              <a:ext uri="{FF2B5EF4-FFF2-40B4-BE49-F238E27FC236}">
                <a16:creationId xmlns:a16="http://schemas.microsoft.com/office/drawing/2014/main" id="{9DB95B59-0A86-49EF-8E3E-C9027AE5EC92}"/>
              </a:ext>
            </a:extLst>
          </p:cNvPr>
          <p:cNvSpPr/>
          <p:nvPr/>
        </p:nvSpPr>
        <p:spPr>
          <a:xfrm>
            <a:off x="1775520" y="162880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0" name="타원 19">
            <a:extLst>
              <a:ext uri="{FF2B5EF4-FFF2-40B4-BE49-F238E27FC236}">
                <a16:creationId xmlns:a16="http://schemas.microsoft.com/office/drawing/2014/main" id="{35225FDC-745B-4D52-829B-9BC3890573E1}"/>
              </a:ext>
            </a:extLst>
          </p:cNvPr>
          <p:cNvSpPr/>
          <p:nvPr/>
        </p:nvSpPr>
        <p:spPr>
          <a:xfrm>
            <a:off x="1775520" y="2114917"/>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1" name="타원 20">
            <a:extLst>
              <a:ext uri="{FF2B5EF4-FFF2-40B4-BE49-F238E27FC236}">
                <a16:creationId xmlns:a16="http://schemas.microsoft.com/office/drawing/2014/main" id="{ECA99C31-8E53-48F7-8655-59669B8C2625}"/>
              </a:ext>
            </a:extLst>
          </p:cNvPr>
          <p:cNvSpPr/>
          <p:nvPr/>
        </p:nvSpPr>
        <p:spPr>
          <a:xfrm>
            <a:off x="1775520" y="259592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2" name="타원 21">
            <a:extLst>
              <a:ext uri="{FF2B5EF4-FFF2-40B4-BE49-F238E27FC236}">
                <a16:creationId xmlns:a16="http://schemas.microsoft.com/office/drawing/2014/main" id="{85931289-1CC5-4B2A-845D-91B7E4869BBA}"/>
              </a:ext>
            </a:extLst>
          </p:cNvPr>
          <p:cNvSpPr/>
          <p:nvPr/>
        </p:nvSpPr>
        <p:spPr>
          <a:xfrm>
            <a:off x="4774737" y="163768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3" name="타원 22">
            <a:extLst>
              <a:ext uri="{FF2B5EF4-FFF2-40B4-BE49-F238E27FC236}">
                <a16:creationId xmlns:a16="http://schemas.microsoft.com/office/drawing/2014/main" id="{9C592FB2-6A46-489A-92E6-CBC33FBBEF7F}"/>
              </a:ext>
            </a:extLst>
          </p:cNvPr>
          <p:cNvSpPr/>
          <p:nvPr/>
        </p:nvSpPr>
        <p:spPr>
          <a:xfrm>
            <a:off x="2927648" y="2780565"/>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4" name="타원 23">
            <a:extLst>
              <a:ext uri="{FF2B5EF4-FFF2-40B4-BE49-F238E27FC236}">
                <a16:creationId xmlns:a16="http://schemas.microsoft.com/office/drawing/2014/main" id="{C0BF8980-9FD6-49A9-B8DB-1638DD4D79B2}"/>
              </a:ext>
            </a:extLst>
          </p:cNvPr>
          <p:cNvSpPr/>
          <p:nvPr/>
        </p:nvSpPr>
        <p:spPr>
          <a:xfrm>
            <a:off x="5951984" y="278092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5" name="타원 24">
            <a:extLst>
              <a:ext uri="{FF2B5EF4-FFF2-40B4-BE49-F238E27FC236}">
                <a16:creationId xmlns:a16="http://schemas.microsoft.com/office/drawing/2014/main" id="{71C41D41-3CF9-42BD-AB37-0EFC6CAA04E3}"/>
              </a:ext>
            </a:extLst>
          </p:cNvPr>
          <p:cNvSpPr/>
          <p:nvPr/>
        </p:nvSpPr>
        <p:spPr>
          <a:xfrm>
            <a:off x="4295800" y="350100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Tree>
    <p:extLst>
      <p:ext uri="{BB962C8B-B14F-4D97-AF65-F5344CB8AC3E}">
        <p14:creationId xmlns:p14="http://schemas.microsoft.com/office/powerpoint/2010/main" val="3659718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회원 가입</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유저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 비밀번호 등 정보를 넣어 가입을 진행하여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서버와 통신을 진행</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 가입정보를 적는 폼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1</a:t>
                      </a:r>
                      <a:r>
                        <a:rPr kumimoji="1" lang="ko-KR" altLang="en-US" sz="850" dirty="0">
                          <a:solidFill>
                            <a:schemeClr val="tx1"/>
                          </a:solidFill>
                          <a:latin typeface="+mn-ea"/>
                        </a:rPr>
                        <a:t>번에서 입력한 정보로 서버와 통신하여 회원 가입 시도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pic>
        <p:nvPicPr>
          <p:cNvPr id="6" name="그림 5">
            <a:extLst>
              <a:ext uri="{FF2B5EF4-FFF2-40B4-BE49-F238E27FC236}">
                <a16:creationId xmlns:a16="http://schemas.microsoft.com/office/drawing/2014/main" id="{FFE27F03-5B23-4CDC-ABAA-7E4E31AACB67}"/>
              </a:ext>
            </a:extLst>
          </p:cNvPr>
          <p:cNvPicPr>
            <a:picLocks noChangeAspect="1"/>
          </p:cNvPicPr>
          <p:nvPr/>
        </p:nvPicPr>
        <p:blipFill>
          <a:blip r:embed="rId2"/>
          <a:stretch>
            <a:fillRect/>
          </a:stretch>
        </p:blipFill>
        <p:spPr>
          <a:xfrm>
            <a:off x="1403947" y="872384"/>
            <a:ext cx="6741579" cy="3447083"/>
          </a:xfrm>
          <a:prstGeom prst="rect">
            <a:avLst/>
          </a:prstGeom>
        </p:spPr>
      </p:pic>
      <p:sp>
        <p:nvSpPr>
          <p:cNvPr id="16" name="타원 15">
            <a:extLst>
              <a:ext uri="{FF2B5EF4-FFF2-40B4-BE49-F238E27FC236}">
                <a16:creationId xmlns:a16="http://schemas.microsoft.com/office/drawing/2014/main" id="{9DB95B59-0A86-49EF-8E3E-C9027AE5EC92}"/>
              </a:ext>
            </a:extLst>
          </p:cNvPr>
          <p:cNvSpPr/>
          <p:nvPr/>
        </p:nvSpPr>
        <p:spPr>
          <a:xfrm>
            <a:off x="1775520" y="162880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0" name="타원 19">
            <a:extLst>
              <a:ext uri="{FF2B5EF4-FFF2-40B4-BE49-F238E27FC236}">
                <a16:creationId xmlns:a16="http://schemas.microsoft.com/office/drawing/2014/main" id="{35225FDC-745B-4D52-829B-9BC3890573E1}"/>
              </a:ext>
            </a:extLst>
          </p:cNvPr>
          <p:cNvSpPr/>
          <p:nvPr/>
        </p:nvSpPr>
        <p:spPr>
          <a:xfrm>
            <a:off x="1775520" y="2114917"/>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1" name="타원 20">
            <a:extLst>
              <a:ext uri="{FF2B5EF4-FFF2-40B4-BE49-F238E27FC236}">
                <a16:creationId xmlns:a16="http://schemas.microsoft.com/office/drawing/2014/main" id="{ECA99C31-8E53-48F7-8655-59669B8C2625}"/>
              </a:ext>
            </a:extLst>
          </p:cNvPr>
          <p:cNvSpPr/>
          <p:nvPr/>
        </p:nvSpPr>
        <p:spPr>
          <a:xfrm>
            <a:off x="1775520" y="259592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2" name="타원 21">
            <a:extLst>
              <a:ext uri="{FF2B5EF4-FFF2-40B4-BE49-F238E27FC236}">
                <a16:creationId xmlns:a16="http://schemas.microsoft.com/office/drawing/2014/main" id="{85931289-1CC5-4B2A-845D-91B7E4869BBA}"/>
              </a:ext>
            </a:extLst>
          </p:cNvPr>
          <p:cNvSpPr/>
          <p:nvPr/>
        </p:nvSpPr>
        <p:spPr>
          <a:xfrm>
            <a:off x="4774737" y="163768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3" name="타원 22">
            <a:extLst>
              <a:ext uri="{FF2B5EF4-FFF2-40B4-BE49-F238E27FC236}">
                <a16:creationId xmlns:a16="http://schemas.microsoft.com/office/drawing/2014/main" id="{9C592FB2-6A46-489A-92E6-CBC33FBBEF7F}"/>
              </a:ext>
            </a:extLst>
          </p:cNvPr>
          <p:cNvSpPr/>
          <p:nvPr/>
        </p:nvSpPr>
        <p:spPr>
          <a:xfrm>
            <a:off x="2927648" y="2780565"/>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4" name="타원 23">
            <a:extLst>
              <a:ext uri="{FF2B5EF4-FFF2-40B4-BE49-F238E27FC236}">
                <a16:creationId xmlns:a16="http://schemas.microsoft.com/office/drawing/2014/main" id="{C0BF8980-9FD6-49A9-B8DB-1638DD4D79B2}"/>
              </a:ext>
            </a:extLst>
          </p:cNvPr>
          <p:cNvSpPr/>
          <p:nvPr/>
        </p:nvSpPr>
        <p:spPr>
          <a:xfrm>
            <a:off x="5951984" y="278092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5" name="타원 24">
            <a:extLst>
              <a:ext uri="{FF2B5EF4-FFF2-40B4-BE49-F238E27FC236}">
                <a16:creationId xmlns:a16="http://schemas.microsoft.com/office/drawing/2014/main" id="{71C41D41-3CF9-42BD-AB37-0EFC6CAA04E3}"/>
              </a:ext>
            </a:extLst>
          </p:cNvPr>
          <p:cNvSpPr/>
          <p:nvPr/>
        </p:nvSpPr>
        <p:spPr>
          <a:xfrm>
            <a:off x="4295800" y="350100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Tree>
    <p:extLst>
      <p:ext uri="{BB962C8B-B14F-4D97-AF65-F5344CB8AC3E}">
        <p14:creationId xmlns:p14="http://schemas.microsoft.com/office/powerpoint/2010/main" val="7006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D99751ED-E94D-4A4B-B382-BAB59915589B}"/>
              </a:ext>
            </a:extLst>
          </p:cNvPr>
          <p:cNvPicPr>
            <a:picLocks noChangeAspect="1"/>
          </p:cNvPicPr>
          <p:nvPr/>
        </p:nvPicPr>
        <p:blipFill>
          <a:blip r:embed="rId2"/>
          <a:stretch>
            <a:fillRect/>
          </a:stretch>
        </p:blipFill>
        <p:spPr>
          <a:xfrm>
            <a:off x="1566635" y="836712"/>
            <a:ext cx="6416204" cy="3211519"/>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내 정보 수정</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유저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316379118"/>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 비밀번호 등 정보를 넣어 수정 을 진행하여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서버와 통신을 진행</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 가입정보를 적는 폼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1</a:t>
                      </a:r>
                      <a:r>
                        <a:rPr kumimoji="1" lang="ko-KR" altLang="en-US" sz="850" dirty="0">
                          <a:solidFill>
                            <a:schemeClr val="tx1"/>
                          </a:solidFill>
                          <a:latin typeface="+mn-ea"/>
                        </a:rPr>
                        <a:t>번에서 입력한 정보로 서버와 통신하여 회원 정보 수정 시도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 탈퇴 기능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16" name="타원 15">
            <a:extLst>
              <a:ext uri="{FF2B5EF4-FFF2-40B4-BE49-F238E27FC236}">
                <a16:creationId xmlns:a16="http://schemas.microsoft.com/office/drawing/2014/main" id="{9DB95B59-0A86-49EF-8E3E-C9027AE5EC92}"/>
              </a:ext>
            </a:extLst>
          </p:cNvPr>
          <p:cNvSpPr/>
          <p:nvPr/>
        </p:nvSpPr>
        <p:spPr>
          <a:xfrm>
            <a:off x="1775520" y="162880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0" name="타원 19">
            <a:extLst>
              <a:ext uri="{FF2B5EF4-FFF2-40B4-BE49-F238E27FC236}">
                <a16:creationId xmlns:a16="http://schemas.microsoft.com/office/drawing/2014/main" id="{35225FDC-745B-4D52-829B-9BC3890573E1}"/>
              </a:ext>
            </a:extLst>
          </p:cNvPr>
          <p:cNvSpPr/>
          <p:nvPr/>
        </p:nvSpPr>
        <p:spPr>
          <a:xfrm>
            <a:off x="1775520" y="2114917"/>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1" name="타원 20">
            <a:extLst>
              <a:ext uri="{FF2B5EF4-FFF2-40B4-BE49-F238E27FC236}">
                <a16:creationId xmlns:a16="http://schemas.microsoft.com/office/drawing/2014/main" id="{ECA99C31-8E53-48F7-8655-59669B8C2625}"/>
              </a:ext>
            </a:extLst>
          </p:cNvPr>
          <p:cNvSpPr/>
          <p:nvPr/>
        </p:nvSpPr>
        <p:spPr>
          <a:xfrm>
            <a:off x="1775520" y="259592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2" name="타원 21">
            <a:extLst>
              <a:ext uri="{FF2B5EF4-FFF2-40B4-BE49-F238E27FC236}">
                <a16:creationId xmlns:a16="http://schemas.microsoft.com/office/drawing/2014/main" id="{85931289-1CC5-4B2A-845D-91B7E4869BBA}"/>
              </a:ext>
            </a:extLst>
          </p:cNvPr>
          <p:cNvSpPr/>
          <p:nvPr/>
        </p:nvSpPr>
        <p:spPr>
          <a:xfrm>
            <a:off x="4774737" y="163768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3" name="타원 22">
            <a:extLst>
              <a:ext uri="{FF2B5EF4-FFF2-40B4-BE49-F238E27FC236}">
                <a16:creationId xmlns:a16="http://schemas.microsoft.com/office/drawing/2014/main" id="{9C592FB2-6A46-489A-92E6-CBC33FBBEF7F}"/>
              </a:ext>
            </a:extLst>
          </p:cNvPr>
          <p:cNvSpPr/>
          <p:nvPr/>
        </p:nvSpPr>
        <p:spPr>
          <a:xfrm>
            <a:off x="2927648" y="2780565"/>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4" name="타원 23">
            <a:extLst>
              <a:ext uri="{FF2B5EF4-FFF2-40B4-BE49-F238E27FC236}">
                <a16:creationId xmlns:a16="http://schemas.microsoft.com/office/drawing/2014/main" id="{C0BF8980-9FD6-49A9-B8DB-1638DD4D79B2}"/>
              </a:ext>
            </a:extLst>
          </p:cNvPr>
          <p:cNvSpPr/>
          <p:nvPr/>
        </p:nvSpPr>
        <p:spPr>
          <a:xfrm>
            <a:off x="5951984" y="278092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5" name="타원 24">
            <a:extLst>
              <a:ext uri="{FF2B5EF4-FFF2-40B4-BE49-F238E27FC236}">
                <a16:creationId xmlns:a16="http://schemas.microsoft.com/office/drawing/2014/main" id="{71C41D41-3CF9-42BD-AB37-0EFC6CAA04E3}"/>
              </a:ext>
            </a:extLst>
          </p:cNvPr>
          <p:cNvSpPr/>
          <p:nvPr/>
        </p:nvSpPr>
        <p:spPr>
          <a:xfrm>
            <a:off x="1775520" y="342900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17" name="타원 16">
            <a:extLst>
              <a:ext uri="{FF2B5EF4-FFF2-40B4-BE49-F238E27FC236}">
                <a16:creationId xmlns:a16="http://schemas.microsoft.com/office/drawing/2014/main" id="{D39D8912-E89A-4DF3-B4B0-E753C66413FE}"/>
              </a:ext>
            </a:extLst>
          </p:cNvPr>
          <p:cNvSpPr/>
          <p:nvPr/>
        </p:nvSpPr>
        <p:spPr>
          <a:xfrm>
            <a:off x="4774737" y="342900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Tree>
    <p:extLst>
      <p:ext uri="{BB962C8B-B14F-4D97-AF65-F5344CB8AC3E}">
        <p14:creationId xmlns:p14="http://schemas.microsoft.com/office/powerpoint/2010/main" val="4161649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D75AC33-80CB-4923-B881-B4C39220CC5A}"/>
              </a:ext>
            </a:extLst>
          </p:cNvPr>
          <p:cNvPicPr>
            <a:picLocks noChangeAspect="1"/>
          </p:cNvPicPr>
          <p:nvPr/>
        </p:nvPicPr>
        <p:blipFill>
          <a:blip r:embed="rId2"/>
          <a:stretch>
            <a:fillRect/>
          </a:stretch>
        </p:blipFill>
        <p:spPr>
          <a:xfrm>
            <a:off x="1240954" y="1628800"/>
            <a:ext cx="6541740" cy="281579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자유게시판 리스트</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유저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74973989"/>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자유 게시판 글 리스트를 보여 준다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자유 게시판에 글을 작성</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이전에 작성한 유저들의 글의 정보 리스트를 보여준다</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글들의 제목을 클릭하면 자세히 </a:t>
                      </a:r>
                      <a:r>
                        <a:rPr lang="ko-KR" altLang="en-US" sz="850" b="0" dirty="0" err="1">
                          <a:latin typeface="+mn-ea"/>
                          <a:ea typeface="+mn-ea"/>
                        </a:rPr>
                        <a:t>볼수</a:t>
                      </a:r>
                      <a:r>
                        <a:rPr lang="ko-KR" altLang="en-US" sz="850" b="0" dirty="0">
                          <a:latin typeface="+mn-ea"/>
                          <a:ea typeface="+mn-ea"/>
                        </a:rPr>
                        <a:t> 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16" name="타원 15">
            <a:extLst>
              <a:ext uri="{FF2B5EF4-FFF2-40B4-BE49-F238E27FC236}">
                <a16:creationId xmlns:a16="http://schemas.microsoft.com/office/drawing/2014/main" id="{9DB95B59-0A86-49EF-8E3E-C9027AE5EC92}"/>
              </a:ext>
            </a:extLst>
          </p:cNvPr>
          <p:cNvSpPr/>
          <p:nvPr/>
        </p:nvSpPr>
        <p:spPr>
          <a:xfrm>
            <a:off x="1292213" y="2330941"/>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2" name="타원 21">
            <a:extLst>
              <a:ext uri="{FF2B5EF4-FFF2-40B4-BE49-F238E27FC236}">
                <a16:creationId xmlns:a16="http://schemas.microsoft.com/office/drawing/2014/main" id="{85931289-1CC5-4B2A-845D-91B7E4869BBA}"/>
              </a:ext>
            </a:extLst>
          </p:cNvPr>
          <p:cNvSpPr/>
          <p:nvPr/>
        </p:nvSpPr>
        <p:spPr>
          <a:xfrm>
            <a:off x="7176120" y="184482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5" name="타원 24">
            <a:extLst>
              <a:ext uri="{FF2B5EF4-FFF2-40B4-BE49-F238E27FC236}">
                <a16:creationId xmlns:a16="http://schemas.microsoft.com/office/drawing/2014/main" id="{71C41D41-3CF9-42BD-AB37-0EFC6CAA04E3}"/>
              </a:ext>
            </a:extLst>
          </p:cNvPr>
          <p:cNvSpPr/>
          <p:nvPr/>
        </p:nvSpPr>
        <p:spPr>
          <a:xfrm>
            <a:off x="1292213" y="2330941"/>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17" name="타원 16">
            <a:extLst>
              <a:ext uri="{FF2B5EF4-FFF2-40B4-BE49-F238E27FC236}">
                <a16:creationId xmlns:a16="http://schemas.microsoft.com/office/drawing/2014/main" id="{9B3D2AAA-F5DB-4E4B-894B-BD17F4173B59}"/>
              </a:ext>
            </a:extLst>
          </p:cNvPr>
          <p:cNvSpPr/>
          <p:nvPr/>
        </p:nvSpPr>
        <p:spPr>
          <a:xfrm>
            <a:off x="1991544" y="231572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Tree>
    <p:extLst>
      <p:ext uri="{BB962C8B-B14F-4D97-AF65-F5344CB8AC3E}">
        <p14:creationId xmlns:p14="http://schemas.microsoft.com/office/powerpoint/2010/main" val="2701887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C3979B17-85AF-4EA7-AE38-51E74C3203C2}"/>
              </a:ext>
            </a:extLst>
          </p:cNvPr>
          <p:cNvPicPr>
            <a:picLocks noChangeAspect="1"/>
          </p:cNvPicPr>
          <p:nvPr/>
        </p:nvPicPr>
        <p:blipFill>
          <a:blip r:embed="rId2"/>
          <a:stretch>
            <a:fillRect/>
          </a:stretch>
        </p:blipFill>
        <p:spPr>
          <a:xfrm>
            <a:off x="1110947" y="1268760"/>
            <a:ext cx="6065173" cy="2900735"/>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자유게시판 글 자세히</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유저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007243529"/>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자유 게시판 글 정보를 자세히 보여 준다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자유 게시판에 글을 자세히 보여준다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해당 게시글을 수정하는 폼으로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해당 게시글을 삭제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자유게시판 글 리스트로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16" name="타원 15">
            <a:extLst>
              <a:ext uri="{FF2B5EF4-FFF2-40B4-BE49-F238E27FC236}">
                <a16:creationId xmlns:a16="http://schemas.microsoft.com/office/drawing/2014/main" id="{9DB95B59-0A86-49EF-8E3E-C9027AE5EC92}"/>
              </a:ext>
            </a:extLst>
          </p:cNvPr>
          <p:cNvSpPr/>
          <p:nvPr/>
        </p:nvSpPr>
        <p:spPr>
          <a:xfrm>
            <a:off x="4511824"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4</a:t>
            </a:r>
            <a:endParaRPr lang="ko-KR" altLang="en-US" dirty="0"/>
          </a:p>
        </p:txBody>
      </p:sp>
      <p:sp>
        <p:nvSpPr>
          <p:cNvPr id="22" name="타원 21">
            <a:extLst>
              <a:ext uri="{FF2B5EF4-FFF2-40B4-BE49-F238E27FC236}">
                <a16:creationId xmlns:a16="http://schemas.microsoft.com/office/drawing/2014/main" id="{85931289-1CC5-4B2A-845D-91B7E4869BBA}"/>
              </a:ext>
            </a:extLst>
          </p:cNvPr>
          <p:cNvSpPr/>
          <p:nvPr/>
        </p:nvSpPr>
        <p:spPr>
          <a:xfrm>
            <a:off x="1375082" y="1491837"/>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5" name="타원 24">
            <a:extLst>
              <a:ext uri="{FF2B5EF4-FFF2-40B4-BE49-F238E27FC236}">
                <a16:creationId xmlns:a16="http://schemas.microsoft.com/office/drawing/2014/main" id="{71C41D41-3CF9-42BD-AB37-0EFC6CAA04E3}"/>
              </a:ext>
            </a:extLst>
          </p:cNvPr>
          <p:cNvSpPr/>
          <p:nvPr/>
        </p:nvSpPr>
        <p:spPr>
          <a:xfrm>
            <a:off x="3719736"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17" name="타원 16">
            <a:extLst>
              <a:ext uri="{FF2B5EF4-FFF2-40B4-BE49-F238E27FC236}">
                <a16:creationId xmlns:a16="http://schemas.microsoft.com/office/drawing/2014/main" id="{9B3D2AAA-F5DB-4E4B-894B-BD17F4173B59}"/>
              </a:ext>
            </a:extLst>
          </p:cNvPr>
          <p:cNvSpPr/>
          <p:nvPr/>
        </p:nvSpPr>
        <p:spPr>
          <a:xfrm>
            <a:off x="4143533"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Tree>
    <p:extLst>
      <p:ext uri="{BB962C8B-B14F-4D97-AF65-F5344CB8AC3E}">
        <p14:creationId xmlns:p14="http://schemas.microsoft.com/office/powerpoint/2010/main" val="1301320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ADE0776-DC73-430C-9A65-B0B5D038EA76}"/>
              </a:ext>
            </a:extLst>
          </p:cNvPr>
          <p:cNvPicPr>
            <a:picLocks noChangeAspect="1"/>
          </p:cNvPicPr>
          <p:nvPr/>
        </p:nvPicPr>
        <p:blipFill>
          <a:blip r:embed="rId2"/>
          <a:stretch>
            <a:fillRect/>
          </a:stretch>
        </p:blipFill>
        <p:spPr>
          <a:xfrm>
            <a:off x="1127448" y="1196752"/>
            <a:ext cx="5829377" cy="2977505"/>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자유게시판 글 수정</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유저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17182490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자유 게시판 글 정보를 자세히 보여 준다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자유게시판의 수정할 내용을 입력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1</a:t>
                      </a:r>
                      <a:r>
                        <a:rPr kumimoji="1" lang="ko-KR" altLang="en-US" sz="850" dirty="0">
                          <a:solidFill>
                            <a:schemeClr val="tx1"/>
                          </a:solidFill>
                          <a:latin typeface="+mn-ea"/>
                        </a:rPr>
                        <a:t>번에서 입력한 데이터를 바탕으로 수정진행</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자유게시판 글 리스트로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22" name="타원 21">
            <a:extLst>
              <a:ext uri="{FF2B5EF4-FFF2-40B4-BE49-F238E27FC236}">
                <a16:creationId xmlns:a16="http://schemas.microsoft.com/office/drawing/2014/main" id="{85931289-1CC5-4B2A-845D-91B7E4869BBA}"/>
              </a:ext>
            </a:extLst>
          </p:cNvPr>
          <p:cNvSpPr/>
          <p:nvPr/>
        </p:nvSpPr>
        <p:spPr>
          <a:xfrm>
            <a:off x="1199457" y="213285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5" name="타원 24">
            <a:extLst>
              <a:ext uri="{FF2B5EF4-FFF2-40B4-BE49-F238E27FC236}">
                <a16:creationId xmlns:a16="http://schemas.microsoft.com/office/drawing/2014/main" id="{71C41D41-3CF9-42BD-AB37-0EFC6CAA04E3}"/>
              </a:ext>
            </a:extLst>
          </p:cNvPr>
          <p:cNvSpPr/>
          <p:nvPr/>
        </p:nvSpPr>
        <p:spPr>
          <a:xfrm>
            <a:off x="3719736"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17" name="타원 16">
            <a:extLst>
              <a:ext uri="{FF2B5EF4-FFF2-40B4-BE49-F238E27FC236}">
                <a16:creationId xmlns:a16="http://schemas.microsoft.com/office/drawing/2014/main" id="{9B3D2AAA-F5DB-4E4B-894B-BD17F4173B59}"/>
              </a:ext>
            </a:extLst>
          </p:cNvPr>
          <p:cNvSpPr/>
          <p:nvPr/>
        </p:nvSpPr>
        <p:spPr>
          <a:xfrm>
            <a:off x="4143533"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
        <p:nvSpPr>
          <p:cNvPr id="13" name="타원 12">
            <a:extLst>
              <a:ext uri="{FF2B5EF4-FFF2-40B4-BE49-F238E27FC236}">
                <a16:creationId xmlns:a16="http://schemas.microsoft.com/office/drawing/2014/main" id="{3FF281FA-38F7-4419-A45B-7A71B2E2199E}"/>
              </a:ext>
            </a:extLst>
          </p:cNvPr>
          <p:cNvSpPr/>
          <p:nvPr/>
        </p:nvSpPr>
        <p:spPr>
          <a:xfrm>
            <a:off x="1183000" y="332098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val="4132283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62EE14B0-CFF2-4F1F-8917-54D8557FDE6C}"/>
              </a:ext>
            </a:extLst>
          </p:cNvPr>
          <p:cNvPicPr>
            <a:picLocks noChangeAspect="1"/>
          </p:cNvPicPr>
          <p:nvPr/>
        </p:nvPicPr>
        <p:blipFill>
          <a:blip r:embed="rId2"/>
          <a:stretch>
            <a:fillRect/>
          </a:stretch>
        </p:blipFill>
        <p:spPr>
          <a:xfrm>
            <a:off x="1055440" y="1867137"/>
            <a:ext cx="6114455" cy="2217403"/>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자유게시판 글 작성</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유저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421660859"/>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자유 게시판 글 을 작성한다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자유게시판의 입력할 내용을 입력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1</a:t>
                      </a:r>
                      <a:r>
                        <a:rPr kumimoji="1" lang="ko-KR" altLang="en-US" sz="850" dirty="0">
                          <a:solidFill>
                            <a:schemeClr val="tx1"/>
                          </a:solidFill>
                          <a:latin typeface="+mn-ea"/>
                        </a:rPr>
                        <a:t>번에서 입력한 데이터를 바탕으로 작성진행</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자유게시판 글 리스트로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22" name="타원 21">
            <a:extLst>
              <a:ext uri="{FF2B5EF4-FFF2-40B4-BE49-F238E27FC236}">
                <a16:creationId xmlns:a16="http://schemas.microsoft.com/office/drawing/2014/main" id="{85931289-1CC5-4B2A-845D-91B7E4869BBA}"/>
              </a:ext>
            </a:extLst>
          </p:cNvPr>
          <p:cNvSpPr/>
          <p:nvPr/>
        </p:nvSpPr>
        <p:spPr>
          <a:xfrm>
            <a:off x="1108428" y="2378039"/>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5" name="타원 24">
            <a:extLst>
              <a:ext uri="{FF2B5EF4-FFF2-40B4-BE49-F238E27FC236}">
                <a16:creationId xmlns:a16="http://schemas.microsoft.com/office/drawing/2014/main" id="{71C41D41-3CF9-42BD-AB37-0EFC6CAA04E3}"/>
              </a:ext>
            </a:extLst>
          </p:cNvPr>
          <p:cNvSpPr/>
          <p:nvPr/>
        </p:nvSpPr>
        <p:spPr>
          <a:xfrm>
            <a:off x="3719736"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17" name="타원 16">
            <a:extLst>
              <a:ext uri="{FF2B5EF4-FFF2-40B4-BE49-F238E27FC236}">
                <a16:creationId xmlns:a16="http://schemas.microsoft.com/office/drawing/2014/main" id="{9B3D2AAA-F5DB-4E4B-894B-BD17F4173B59}"/>
              </a:ext>
            </a:extLst>
          </p:cNvPr>
          <p:cNvSpPr/>
          <p:nvPr/>
        </p:nvSpPr>
        <p:spPr>
          <a:xfrm>
            <a:off x="4143533"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
        <p:nvSpPr>
          <p:cNvPr id="13" name="타원 12">
            <a:extLst>
              <a:ext uri="{FF2B5EF4-FFF2-40B4-BE49-F238E27FC236}">
                <a16:creationId xmlns:a16="http://schemas.microsoft.com/office/drawing/2014/main" id="{3FF281FA-38F7-4419-A45B-7A71B2E2199E}"/>
              </a:ext>
            </a:extLst>
          </p:cNvPr>
          <p:cNvSpPr/>
          <p:nvPr/>
        </p:nvSpPr>
        <p:spPr>
          <a:xfrm>
            <a:off x="1183000" y="332098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val="130069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2970646287"/>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0000/00/00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변경 또는 추가 내용을 기술해주세요</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작성자명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아파트 정보 조회</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아파트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496028134"/>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시군구를</a:t>
                      </a:r>
                      <a:r>
                        <a:rPr lang="ko-KR" altLang="en-US" sz="800" b="0" dirty="0">
                          <a:solidFill>
                            <a:schemeClr val="tx1"/>
                          </a:solidFill>
                          <a:latin typeface="+mn-ea"/>
                          <a:ea typeface="+mn-ea"/>
                          <a:sym typeface="맑은 고딕"/>
                        </a:rPr>
                        <a:t> 입력하여 아파트 정보를 보는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시군구</a:t>
                      </a:r>
                      <a:r>
                        <a:rPr lang="ko-KR" altLang="en-US" sz="850" b="0" dirty="0">
                          <a:latin typeface="+mn-ea"/>
                          <a:ea typeface="+mn-ea"/>
                        </a:rPr>
                        <a:t> </a:t>
                      </a:r>
                      <a:r>
                        <a:rPr lang="ko-KR" altLang="en-US" sz="850" b="0" dirty="0" err="1">
                          <a:latin typeface="+mn-ea"/>
                          <a:ea typeface="+mn-ea"/>
                        </a:rPr>
                        <a:t>입력폼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1</a:t>
                      </a:r>
                      <a:r>
                        <a:rPr kumimoji="1" lang="ko-KR" altLang="en-US" sz="850" dirty="0">
                          <a:solidFill>
                            <a:schemeClr val="tx1"/>
                          </a:solidFill>
                          <a:latin typeface="+mn-ea"/>
                        </a:rPr>
                        <a:t>번에서 입력한 정보로 서버와 통신하여 아파트 검색 시도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검색한 아파트 리스트가 나오는 폼</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검색한 아파트 리스트를 </a:t>
                      </a:r>
                      <a:r>
                        <a:rPr kumimoji="1" lang="ko-KR" altLang="en-US" sz="850" dirty="0" err="1">
                          <a:solidFill>
                            <a:schemeClr val="tx1"/>
                          </a:solidFill>
                          <a:latin typeface="+mn-ea"/>
                        </a:rPr>
                        <a:t>맵에</a:t>
                      </a:r>
                      <a:r>
                        <a:rPr kumimoji="1" lang="ko-KR" altLang="en-US" sz="850" dirty="0">
                          <a:solidFill>
                            <a:schemeClr val="tx1"/>
                          </a:solidFill>
                          <a:latin typeface="+mn-ea"/>
                        </a:rPr>
                        <a:t> 보여준다</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4</a:t>
                      </a:r>
                      <a:r>
                        <a:rPr lang="ko-KR" altLang="en-US" sz="850" b="0" dirty="0">
                          <a:latin typeface="+mn-ea"/>
                          <a:ea typeface="+mn-ea"/>
                        </a:rPr>
                        <a:t>번에서 보여준 아파트 </a:t>
                      </a:r>
                      <a:r>
                        <a:rPr lang="ko-KR" altLang="en-US" sz="850" b="0" dirty="0" err="1">
                          <a:latin typeface="+mn-ea"/>
                          <a:ea typeface="+mn-ea"/>
                        </a:rPr>
                        <a:t>클릭시</a:t>
                      </a:r>
                      <a:r>
                        <a:rPr lang="ko-KR" altLang="en-US" sz="850" b="0" dirty="0">
                          <a:latin typeface="+mn-ea"/>
                          <a:ea typeface="+mn-ea"/>
                        </a:rPr>
                        <a:t> 가격 리스트를 보여준다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관심지역 </a:t>
                      </a:r>
                      <a:r>
                        <a:rPr lang="ko-KR" altLang="en-US" sz="850" b="0" dirty="0" err="1">
                          <a:latin typeface="+mn-ea"/>
                          <a:ea typeface="+mn-ea"/>
                        </a:rPr>
                        <a:t>토글키</a:t>
                      </a:r>
                      <a:r>
                        <a:rPr lang="ko-KR" altLang="en-US" sz="850" b="0" dirty="0">
                          <a:latin typeface="+mn-ea"/>
                          <a:ea typeface="+mn-ea"/>
                        </a:rPr>
                        <a:t> </a:t>
                      </a:r>
                      <a:r>
                        <a:rPr lang="en-US" altLang="ko-KR" sz="850" b="0" dirty="0">
                          <a:latin typeface="+mn-ea"/>
                          <a:ea typeface="+mn-ea"/>
                        </a:rPr>
                        <a:t>on off </a:t>
                      </a:r>
                      <a:r>
                        <a:rPr lang="ko-KR" altLang="en-US" sz="850" b="0" dirty="0">
                          <a:latin typeface="+mn-ea"/>
                          <a:ea typeface="+mn-ea"/>
                        </a:rPr>
                        <a:t>진행</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22" name="타원 21">
            <a:extLst>
              <a:ext uri="{FF2B5EF4-FFF2-40B4-BE49-F238E27FC236}">
                <a16:creationId xmlns:a16="http://schemas.microsoft.com/office/drawing/2014/main" id="{85931289-1CC5-4B2A-845D-91B7E4869BBA}"/>
              </a:ext>
            </a:extLst>
          </p:cNvPr>
          <p:cNvSpPr/>
          <p:nvPr/>
        </p:nvSpPr>
        <p:spPr>
          <a:xfrm>
            <a:off x="4774737" y="163768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3" name="타원 22">
            <a:extLst>
              <a:ext uri="{FF2B5EF4-FFF2-40B4-BE49-F238E27FC236}">
                <a16:creationId xmlns:a16="http://schemas.microsoft.com/office/drawing/2014/main" id="{9C592FB2-6A46-489A-92E6-CBC33FBBEF7F}"/>
              </a:ext>
            </a:extLst>
          </p:cNvPr>
          <p:cNvSpPr/>
          <p:nvPr/>
        </p:nvSpPr>
        <p:spPr>
          <a:xfrm>
            <a:off x="2927648" y="2780565"/>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4" name="타원 23">
            <a:extLst>
              <a:ext uri="{FF2B5EF4-FFF2-40B4-BE49-F238E27FC236}">
                <a16:creationId xmlns:a16="http://schemas.microsoft.com/office/drawing/2014/main" id="{C0BF8980-9FD6-49A9-B8DB-1638DD4D79B2}"/>
              </a:ext>
            </a:extLst>
          </p:cNvPr>
          <p:cNvSpPr/>
          <p:nvPr/>
        </p:nvSpPr>
        <p:spPr>
          <a:xfrm>
            <a:off x="5951984" y="278092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5" name="타원 24">
            <a:extLst>
              <a:ext uri="{FF2B5EF4-FFF2-40B4-BE49-F238E27FC236}">
                <a16:creationId xmlns:a16="http://schemas.microsoft.com/office/drawing/2014/main" id="{71C41D41-3CF9-42BD-AB37-0EFC6CAA04E3}"/>
              </a:ext>
            </a:extLst>
          </p:cNvPr>
          <p:cNvSpPr/>
          <p:nvPr/>
        </p:nvSpPr>
        <p:spPr>
          <a:xfrm>
            <a:off x="4295800" y="350100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pic>
        <p:nvPicPr>
          <p:cNvPr id="3" name="그림 2">
            <a:extLst>
              <a:ext uri="{FF2B5EF4-FFF2-40B4-BE49-F238E27FC236}">
                <a16:creationId xmlns:a16="http://schemas.microsoft.com/office/drawing/2014/main" id="{DD0BA9C1-7EA6-444D-B573-681A6E283752}"/>
              </a:ext>
            </a:extLst>
          </p:cNvPr>
          <p:cNvPicPr>
            <a:picLocks noChangeAspect="1"/>
          </p:cNvPicPr>
          <p:nvPr/>
        </p:nvPicPr>
        <p:blipFill>
          <a:blip r:embed="rId2"/>
          <a:stretch>
            <a:fillRect/>
          </a:stretch>
        </p:blipFill>
        <p:spPr>
          <a:xfrm>
            <a:off x="1343472" y="1003396"/>
            <a:ext cx="6701252" cy="3986386"/>
          </a:xfrm>
          <a:prstGeom prst="rect">
            <a:avLst/>
          </a:prstGeom>
        </p:spPr>
      </p:pic>
      <p:sp>
        <p:nvSpPr>
          <p:cNvPr id="17" name="타원 16">
            <a:extLst>
              <a:ext uri="{FF2B5EF4-FFF2-40B4-BE49-F238E27FC236}">
                <a16:creationId xmlns:a16="http://schemas.microsoft.com/office/drawing/2014/main" id="{5AA454DA-0A3C-4FA0-AE93-09E19DCADC06}"/>
              </a:ext>
            </a:extLst>
          </p:cNvPr>
          <p:cNvSpPr/>
          <p:nvPr/>
        </p:nvSpPr>
        <p:spPr>
          <a:xfrm>
            <a:off x="1757186" y="145507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8" name="타원 17">
            <a:extLst>
              <a:ext uri="{FF2B5EF4-FFF2-40B4-BE49-F238E27FC236}">
                <a16:creationId xmlns:a16="http://schemas.microsoft.com/office/drawing/2014/main" id="{DD66C473-6AC4-4EC7-9241-E307690F5137}"/>
              </a:ext>
            </a:extLst>
          </p:cNvPr>
          <p:cNvSpPr/>
          <p:nvPr/>
        </p:nvSpPr>
        <p:spPr>
          <a:xfrm>
            <a:off x="3290055" y="145507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9" name="타원 18">
            <a:extLst>
              <a:ext uri="{FF2B5EF4-FFF2-40B4-BE49-F238E27FC236}">
                <a16:creationId xmlns:a16="http://schemas.microsoft.com/office/drawing/2014/main" id="{E2DEB7D0-34CF-4A68-B422-85DD2BA182BE}"/>
              </a:ext>
            </a:extLst>
          </p:cNvPr>
          <p:cNvSpPr/>
          <p:nvPr/>
        </p:nvSpPr>
        <p:spPr>
          <a:xfrm>
            <a:off x="5234036" y="145507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29" name="타원 28">
            <a:extLst>
              <a:ext uri="{FF2B5EF4-FFF2-40B4-BE49-F238E27FC236}">
                <a16:creationId xmlns:a16="http://schemas.microsoft.com/office/drawing/2014/main" id="{F45C0DE8-EF87-4BAB-B4C4-9FB698C71ABC}"/>
              </a:ext>
            </a:extLst>
          </p:cNvPr>
          <p:cNvSpPr/>
          <p:nvPr/>
        </p:nvSpPr>
        <p:spPr>
          <a:xfrm>
            <a:off x="1766477" y="190674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
        <p:nvSpPr>
          <p:cNvPr id="30" name="타원 29">
            <a:extLst>
              <a:ext uri="{FF2B5EF4-FFF2-40B4-BE49-F238E27FC236}">
                <a16:creationId xmlns:a16="http://schemas.microsoft.com/office/drawing/2014/main" id="{C7F97CCC-BE56-45B6-AA5E-63E0DA80818A}"/>
              </a:ext>
            </a:extLst>
          </p:cNvPr>
          <p:cNvSpPr/>
          <p:nvPr/>
        </p:nvSpPr>
        <p:spPr>
          <a:xfrm>
            <a:off x="1757186" y="2342717"/>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5</a:t>
            </a:r>
            <a:endParaRPr lang="ko-KR" altLang="en-US" dirty="0"/>
          </a:p>
        </p:txBody>
      </p:sp>
      <p:sp>
        <p:nvSpPr>
          <p:cNvPr id="31" name="타원 30">
            <a:extLst>
              <a:ext uri="{FF2B5EF4-FFF2-40B4-BE49-F238E27FC236}">
                <a16:creationId xmlns:a16="http://schemas.microsoft.com/office/drawing/2014/main" id="{52E4CEA3-8D36-43D3-8865-3F837E3A1236}"/>
              </a:ext>
            </a:extLst>
          </p:cNvPr>
          <p:cNvSpPr/>
          <p:nvPr/>
        </p:nvSpPr>
        <p:spPr>
          <a:xfrm>
            <a:off x="6168008" y="148412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6</a:t>
            </a:r>
            <a:endParaRPr lang="ko-KR" altLang="en-US" dirty="0"/>
          </a:p>
        </p:txBody>
      </p:sp>
      <p:sp>
        <p:nvSpPr>
          <p:cNvPr id="32" name="타원 31">
            <a:extLst>
              <a:ext uri="{FF2B5EF4-FFF2-40B4-BE49-F238E27FC236}">
                <a16:creationId xmlns:a16="http://schemas.microsoft.com/office/drawing/2014/main" id="{1BDEFEDE-8D83-49A4-A001-CD008697FFCA}"/>
              </a:ext>
            </a:extLst>
          </p:cNvPr>
          <p:cNvSpPr/>
          <p:nvPr/>
        </p:nvSpPr>
        <p:spPr>
          <a:xfrm>
            <a:off x="4727453" y="179873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4</a:t>
            </a:r>
            <a:endParaRPr lang="ko-KR" altLang="en-US" dirty="0"/>
          </a:p>
        </p:txBody>
      </p:sp>
    </p:spTree>
    <p:extLst>
      <p:ext uri="{BB962C8B-B14F-4D97-AF65-F5344CB8AC3E}">
        <p14:creationId xmlns:p14="http://schemas.microsoft.com/office/powerpoint/2010/main" val="741457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관심 지역</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유저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557267895"/>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관심 지역 확인 및 관심 지역 주변 건물 조회</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관심 지역 선택</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관심 있는 주변 건물의 타입 </a:t>
                      </a:r>
                      <a:r>
                        <a:rPr kumimoji="1" lang="en-US" altLang="ko-KR" sz="850" dirty="0">
                          <a:solidFill>
                            <a:schemeClr val="tx1"/>
                          </a:solidFill>
                          <a:latin typeface="+mn-ea"/>
                        </a:rPr>
                        <a:t>( </a:t>
                      </a:r>
                      <a:r>
                        <a:rPr kumimoji="1" lang="ko-KR" altLang="en-US" sz="850" dirty="0">
                          <a:solidFill>
                            <a:schemeClr val="tx1"/>
                          </a:solidFill>
                          <a:latin typeface="+mn-ea"/>
                        </a:rPr>
                        <a:t>카페 </a:t>
                      </a:r>
                      <a:r>
                        <a:rPr kumimoji="1" lang="en-US" altLang="ko-KR" sz="850" dirty="0">
                          <a:solidFill>
                            <a:schemeClr val="tx1"/>
                          </a:solidFill>
                          <a:latin typeface="+mn-ea"/>
                        </a:rPr>
                        <a:t> </a:t>
                      </a:r>
                      <a:r>
                        <a:rPr kumimoji="1" lang="ko-KR" altLang="en-US" sz="850" dirty="0">
                          <a:solidFill>
                            <a:schemeClr val="tx1"/>
                          </a:solidFill>
                          <a:latin typeface="+mn-ea"/>
                        </a:rPr>
                        <a:t>등</a:t>
                      </a:r>
                      <a:r>
                        <a:rPr kumimoji="1" lang="en-US" altLang="ko-KR" sz="850" dirty="0">
                          <a:solidFill>
                            <a:schemeClr val="tx1"/>
                          </a:solidFill>
                          <a:latin typeface="+mn-ea"/>
                        </a:rPr>
                        <a:t>) </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1</a:t>
                      </a:r>
                      <a:r>
                        <a:rPr lang="ko-KR" altLang="en-US" sz="850" b="0" dirty="0">
                          <a:latin typeface="+mn-ea"/>
                          <a:ea typeface="+mn-ea"/>
                        </a:rPr>
                        <a:t>번과 </a:t>
                      </a:r>
                      <a:r>
                        <a:rPr lang="en-US" altLang="ko-KR" sz="850" b="0" dirty="0">
                          <a:latin typeface="+mn-ea"/>
                          <a:ea typeface="+mn-ea"/>
                        </a:rPr>
                        <a:t>2</a:t>
                      </a:r>
                      <a:r>
                        <a:rPr lang="ko-KR" altLang="en-US" sz="850" b="0" dirty="0">
                          <a:latin typeface="+mn-ea"/>
                          <a:ea typeface="+mn-ea"/>
                        </a:rPr>
                        <a:t>번에 해당하는 정보 리스트를 보여준다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23" name="타원 22">
            <a:extLst>
              <a:ext uri="{FF2B5EF4-FFF2-40B4-BE49-F238E27FC236}">
                <a16:creationId xmlns:a16="http://schemas.microsoft.com/office/drawing/2014/main" id="{9C592FB2-6A46-489A-92E6-CBC33FBBEF7F}"/>
              </a:ext>
            </a:extLst>
          </p:cNvPr>
          <p:cNvSpPr/>
          <p:nvPr/>
        </p:nvSpPr>
        <p:spPr>
          <a:xfrm>
            <a:off x="2927648" y="2780565"/>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4" name="타원 23">
            <a:extLst>
              <a:ext uri="{FF2B5EF4-FFF2-40B4-BE49-F238E27FC236}">
                <a16:creationId xmlns:a16="http://schemas.microsoft.com/office/drawing/2014/main" id="{C0BF8980-9FD6-49A9-B8DB-1638DD4D79B2}"/>
              </a:ext>
            </a:extLst>
          </p:cNvPr>
          <p:cNvSpPr/>
          <p:nvPr/>
        </p:nvSpPr>
        <p:spPr>
          <a:xfrm>
            <a:off x="5951984" y="278092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5" name="타원 24">
            <a:extLst>
              <a:ext uri="{FF2B5EF4-FFF2-40B4-BE49-F238E27FC236}">
                <a16:creationId xmlns:a16="http://schemas.microsoft.com/office/drawing/2014/main" id="{71C41D41-3CF9-42BD-AB37-0EFC6CAA04E3}"/>
              </a:ext>
            </a:extLst>
          </p:cNvPr>
          <p:cNvSpPr/>
          <p:nvPr/>
        </p:nvSpPr>
        <p:spPr>
          <a:xfrm>
            <a:off x="4295800" y="350100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32" name="타원 31">
            <a:extLst>
              <a:ext uri="{FF2B5EF4-FFF2-40B4-BE49-F238E27FC236}">
                <a16:creationId xmlns:a16="http://schemas.microsoft.com/office/drawing/2014/main" id="{1BDEFEDE-8D83-49A4-A001-CD008697FFCA}"/>
              </a:ext>
            </a:extLst>
          </p:cNvPr>
          <p:cNvSpPr/>
          <p:nvPr/>
        </p:nvSpPr>
        <p:spPr>
          <a:xfrm>
            <a:off x="4727453" y="179873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4</a:t>
            </a:r>
            <a:endParaRPr lang="ko-KR" altLang="en-US" dirty="0"/>
          </a:p>
        </p:txBody>
      </p:sp>
      <p:pic>
        <p:nvPicPr>
          <p:cNvPr id="6" name="그림 5">
            <a:extLst>
              <a:ext uri="{FF2B5EF4-FFF2-40B4-BE49-F238E27FC236}">
                <a16:creationId xmlns:a16="http://schemas.microsoft.com/office/drawing/2014/main" id="{8D1A62B5-FC9E-46A4-9011-9C72DD075111}"/>
              </a:ext>
            </a:extLst>
          </p:cNvPr>
          <p:cNvPicPr>
            <a:picLocks noChangeAspect="1"/>
          </p:cNvPicPr>
          <p:nvPr/>
        </p:nvPicPr>
        <p:blipFill>
          <a:blip r:embed="rId2"/>
          <a:stretch>
            <a:fillRect/>
          </a:stretch>
        </p:blipFill>
        <p:spPr>
          <a:xfrm>
            <a:off x="1807063" y="1726423"/>
            <a:ext cx="5089575" cy="2108284"/>
          </a:xfrm>
          <a:prstGeom prst="rect">
            <a:avLst/>
          </a:prstGeom>
        </p:spPr>
      </p:pic>
      <p:sp>
        <p:nvSpPr>
          <p:cNvPr id="20" name="타원 19">
            <a:extLst>
              <a:ext uri="{FF2B5EF4-FFF2-40B4-BE49-F238E27FC236}">
                <a16:creationId xmlns:a16="http://schemas.microsoft.com/office/drawing/2014/main" id="{3B698394-3818-429D-AC1F-CB54F64C4A76}"/>
              </a:ext>
            </a:extLst>
          </p:cNvPr>
          <p:cNvSpPr/>
          <p:nvPr/>
        </p:nvSpPr>
        <p:spPr>
          <a:xfrm>
            <a:off x="1591039" y="20608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1" name="타원 20">
            <a:extLst>
              <a:ext uri="{FF2B5EF4-FFF2-40B4-BE49-F238E27FC236}">
                <a16:creationId xmlns:a16="http://schemas.microsoft.com/office/drawing/2014/main" id="{1A156CE6-0854-47C9-919F-55D05FAB261E}"/>
              </a:ext>
            </a:extLst>
          </p:cNvPr>
          <p:cNvSpPr/>
          <p:nvPr/>
        </p:nvSpPr>
        <p:spPr>
          <a:xfrm>
            <a:off x="4243838" y="20608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26" name="타원 25">
            <a:extLst>
              <a:ext uri="{FF2B5EF4-FFF2-40B4-BE49-F238E27FC236}">
                <a16:creationId xmlns:a16="http://schemas.microsoft.com/office/drawing/2014/main" id="{4CA56DC8-2078-4708-8D7D-D58EA44464B1}"/>
              </a:ext>
            </a:extLst>
          </p:cNvPr>
          <p:cNvSpPr/>
          <p:nvPr/>
        </p:nvSpPr>
        <p:spPr>
          <a:xfrm>
            <a:off x="1591039" y="253116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Tree>
    <p:extLst>
      <p:ext uri="{BB962C8B-B14F-4D97-AF65-F5344CB8AC3E}">
        <p14:creationId xmlns:p14="http://schemas.microsoft.com/office/powerpoint/2010/main" val="2921015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E2FFF4C7-90A1-412A-8C8D-4F5DF9F74B63}"/>
              </a:ext>
            </a:extLst>
          </p:cNvPr>
          <p:cNvPicPr>
            <a:picLocks noChangeAspect="1"/>
          </p:cNvPicPr>
          <p:nvPr/>
        </p:nvPicPr>
        <p:blipFill>
          <a:blip r:embed="rId2"/>
          <a:stretch>
            <a:fillRect/>
          </a:stretch>
        </p:blipFill>
        <p:spPr>
          <a:xfrm>
            <a:off x="839416" y="1700808"/>
            <a:ext cx="7092851" cy="2732061"/>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공지사항 리스트</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관리자</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7376159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공지사항 글 리스트를 보여 준다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공지사항 게시판에 글을 작성</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이전에 작성한 유저들의 글의 정보 리스트를 보여준다</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글들의 제목을 클릭하면 자세히 </a:t>
                      </a:r>
                      <a:r>
                        <a:rPr lang="ko-KR" altLang="en-US" sz="850" b="0" dirty="0" err="1">
                          <a:latin typeface="+mn-ea"/>
                          <a:ea typeface="+mn-ea"/>
                        </a:rPr>
                        <a:t>볼수</a:t>
                      </a:r>
                      <a:r>
                        <a:rPr lang="ko-KR" altLang="en-US" sz="850" b="0" dirty="0">
                          <a:latin typeface="+mn-ea"/>
                          <a:ea typeface="+mn-ea"/>
                        </a:rPr>
                        <a:t> 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16" name="타원 15">
            <a:extLst>
              <a:ext uri="{FF2B5EF4-FFF2-40B4-BE49-F238E27FC236}">
                <a16:creationId xmlns:a16="http://schemas.microsoft.com/office/drawing/2014/main" id="{9DB95B59-0A86-49EF-8E3E-C9027AE5EC92}"/>
              </a:ext>
            </a:extLst>
          </p:cNvPr>
          <p:cNvSpPr/>
          <p:nvPr/>
        </p:nvSpPr>
        <p:spPr>
          <a:xfrm>
            <a:off x="1292213" y="2330941"/>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2" name="타원 21">
            <a:extLst>
              <a:ext uri="{FF2B5EF4-FFF2-40B4-BE49-F238E27FC236}">
                <a16:creationId xmlns:a16="http://schemas.microsoft.com/office/drawing/2014/main" id="{85931289-1CC5-4B2A-845D-91B7E4869BBA}"/>
              </a:ext>
            </a:extLst>
          </p:cNvPr>
          <p:cNvSpPr/>
          <p:nvPr/>
        </p:nvSpPr>
        <p:spPr>
          <a:xfrm>
            <a:off x="7176120" y="184482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5" name="타원 24">
            <a:extLst>
              <a:ext uri="{FF2B5EF4-FFF2-40B4-BE49-F238E27FC236}">
                <a16:creationId xmlns:a16="http://schemas.microsoft.com/office/drawing/2014/main" id="{71C41D41-3CF9-42BD-AB37-0EFC6CAA04E3}"/>
              </a:ext>
            </a:extLst>
          </p:cNvPr>
          <p:cNvSpPr/>
          <p:nvPr/>
        </p:nvSpPr>
        <p:spPr>
          <a:xfrm>
            <a:off x="1292213" y="2330941"/>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17" name="타원 16">
            <a:extLst>
              <a:ext uri="{FF2B5EF4-FFF2-40B4-BE49-F238E27FC236}">
                <a16:creationId xmlns:a16="http://schemas.microsoft.com/office/drawing/2014/main" id="{9B3D2AAA-F5DB-4E4B-894B-BD17F4173B59}"/>
              </a:ext>
            </a:extLst>
          </p:cNvPr>
          <p:cNvSpPr/>
          <p:nvPr/>
        </p:nvSpPr>
        <p:spPr>
          <a:xfrm>
            <a:off x="1991544" y="231572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Tree>
    <p:extLst>
      <p:ext uri="{BB962C8B-B14F-4D97-AF65-F5344CB8AC3E}">
        <p14:creationId xmlns:p14="http://schemas.microsoft.com/office/powerpoint/2010/main" val="2625250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13456FF-19C9-4F3B-B981-D5BA04FB4225}"/>
              </a:ext>
            </a:extLst>
          </p:cNvPr>
          <p:cNvPicPr>
            <a:picLocks noChangeAspect="1"/>
          </p:cNvPicPr>
          <p:nvPr/>
        </p:nvPicPr>
        <p:blipFill>
          <a:blip r:embed="rId2"/>
          <a:stretch>
            <a:fillRect/>
          </a:stretch>
        </p:blipFill>
        <p:spPr>
          <a:xfrm>
            <a:off x="1234622" y="1150116"/>
            <a:ext cx="5860331" cy="2926956"/>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공지사항 글 자세히</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관리자</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214441276"/>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공지 사항 글 정보를 자세히 보여 준다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공지사항 게시판에 글을 자세히 보여준다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해당 게시글을 수정하는 폼으로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해당 게시글을 삭제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자유게시판 글 리스트로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16" name="타원 15">
            <a:extLst>
              <a:ext uri="{FF2B5EF4-FFF2-40B4-BE49-F238E27FC236}">
                <a16:creationId xmlns:a16="http://schemas.microsoft.com/office/drawing/2014/main" id="{9DB95B59-0A86-49EF-8E3E-C9027AE5EC92}"/>
              </a:ext>
            </a:extLst>
          </p:cNvPr>
          <p:cNvSpPr/>
          <p:nvPr/>
        </p:nvSpPr>
        <p:spPr>
          <a:xfrm>
            <a:off x="4511824"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4</a:t>
            </a:r>
            <a:endParaRPr lang="ko-KR" altLang="en-US" dirty="0"/>
          </a:p>
        </p:txBody>
      </p:sp>
      <p:sp>
        <p:nvSpPr>
          <p:cNvPr id="22" name="타원 21">
            <a:extLst>
              <a:ext uri="{FF2B5EF4-FFF2-40B4-BE49-F238E27FC236}">
                <a16:creationId xmlns:a16="http://schemas.microsoft.com/office/drawing/2014/main" id="{85931289-1CC5-4B2A-845D-91B7E4869BBA}"/>
              </a:ext>
            </a:extLst>
          </p:cNvPr>
          <p:cNvSpPr/>
          <p:nvPr/>
        </p:nvSpPr>
        <p:spPr>
          <a:xfrm>
            <a:off x="1375082" y="1491837"/>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5" name="타원 24">
            <a:extLst>
              <a:ext uri="{FF2B5EF4-FFF2-40B4-BE49-F238E27FC236}">
                <a16:creationId xmlns:a16="http://schemas.microsoft.com/office/drawing/2014/main" id="{71C41D41-3CF9-42BD-AB37-0EFC6CAA04E3}"/>
              </a:ext>
            </a:extLst>
          </p:cNvPr>
          <p:cNvSpPr/>
          <p:nvPr/>
        </p:nvSpPr>
        <p:spPr>
          <a:xfrm>
            <a:off x="3719736"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17" name="타원 16">
            <a:extLst>
              <a:ext uri="{FF2B5EF4-FFF2-40B4-BE49-F238E27FC236}">
                <a16:creationId xmlns:a16="http://schemas.microsoft.com/office/drawing/2014/main" id="{9B3D2AAA-F5DB-4E4B-894B-BD17F4173B59}"/>
              </a:ext>
            </a:extLst>
          </p:cNvPr>
          <p:cNvSpPr/>
          <p:nvPr/>
        </p:nvSpPr>
        <p:spPr>
          <a:xfrm>
            <a:off x="4143533"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Tree>
    <p:extLst>
      <p:ext uri="{BB962C8B-B14F-4D97-AF65-F5344CB8AC3E}">
        <p14:creationId xmlns:p14="http://schemas.microsoft.com/office/powerpoint/2010/main" val="4063402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45414433-E008-4FE2-BABE-C7C2DB0DABFE}"/>
              </a:ext>
            </a:extLst>
          </p:cNvPr>
          <p:cNvPicPr>
            <a:picLocks noChangeAspect="1"/>
          </p:cNvPicPr>
          <p:nvPr/>
        </p:nvPicPr>
        <p:blipFill>
          <a:blip r:embed="rId2"/>
          <a:stretch>
            <a:fillRect/>
          </a:stretch>
        </p:blipFill>
        <p:spPr>
          <a:xfrm>
            <a:off x="1169131" y="1268760"/>
            <a:ext cx="5626718" cy="2952328"/>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공지사항 글 수정</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관리자</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04619154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공지사항 글을 수정한다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공지사항 의 수정할 내용을 입력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1</a:t>
                      </a:r>
                      <a:r>
                        <a:rPr kumimoji="1" lang="ko-KR" altLang="en-US" sz="850" dirty="0">
                          <a:solidFill>
                            <a:schemeClr val="tx1"/>
                          </a:solidFill>
                          <a:latin typeface="+mn-ea"/>
                        </a:rPr>
                        <a:t>번에서 입력한 데이터를 바탕으로 수정진행</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공지사항 글 리스트로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22" name="타원 21">
            <a:extLst>
              <a:ext uri="{FF2B5EF4-FFF2-40B4-BE49-F238E27FC236}">
                <a16:creationId xmlns:a16="http://schemas.microsoft.com/office/drawing/2014/main" id="{85931289-1CC5-4B2A-845D-91B7E4869BBA}"/>
              </a:ext>
            </a:extLst>
          </p:cNvPr>
          <p:cNvSpPr/>
          <p:nvPr/>
        </p:nvSpPr>
        <p:spPr>
          <a:xfrm>
            <a:off x="1199457" y="213285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5" name="타원 24">
            <a:extLst>
              <a:ext uri="{FF2B5EF4-FFF2-40B4-BE49-F238E27FC236}">
                <a16:creationId xmlns:a16="http://schemas.microsoft.com/office/drawing/2014/main" id="{71C41D41-3CF9-42BD-AB37-0EFC6CAA04E3}"/>
              </a:ext>
            </a:extLst>
          </p:cNvPr>
          <p:cNvSpPr/>
          <p:nvPr/>
        </p:nvSpPr>
        <p:spPr>
          <a:xfrm>
            <a:off x="3719736"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17" name="타원 16">
            <a:extLst>
              <a:ext uri="{FF2B5EF4-FFF2-40B4-BE49-F238E27FC236}">
                <a16:creationId xmlns:a16="http://schemas.microsoft.com/office/drawing/2014/main" id="{9B3D2AAA-F5DB-4E4B-894B-BD17F4173B59}"/>
              </a:ext>
            </a:extLst>
          </p:cNvPr>
          <p:cNvSpPr/>
          <p:nvPr/>
        </p:nvSpPr>
        <p:spPr>
          <a:xfrm>
            <a:off x="4143533"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
        <p:nvSpPr>
          <p:cNvPr id="13" name="타원 12">
            <a:extLst>
              <a:ext uri="{FF2B5EF4-FFF2-40B4-BE49-F238E27FC236}">
                <a16:creationId xmlns:a16="http://schemas.microsoft.com/office/drawing/2014/main" id="{3FF281FA-38F7-4419-A45B-7A71B2E2199E}"/>
              </a:ext>
            </a:extLst>
          </p:cNvPr>
          <p:cNvSpPr/>
          <p:nvPr/>
        </p:nvSpPr>
        <p:spPr>
          <a:xfrm>
            <a:off x="1183000" y="332098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val="2464673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C60411D-9B8F-471D-A55A-7382CBDA1960}"/>
              </a:ext>
            </a:extLst>
          </p:cNvPr>
          <p:cNvPicPr>
            <a:picLocks noChangeAspect="1"/>
          </p:cNvPicPr>
          <p:nvPr/>
        </p:nvPicPr>
        <p:blipFill>
          <a:blip r:embed="rId2"/>
          <a:stretch>
            <a:fillRect/>
          </a:stretch>
        </p:blipFill>
        <p:spPr>
          <a:xfrm>
            <a:off x="1055440" y="1628800"/>
            <a:ext cx="6480720" cy="2549903"/>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공지사항 글 작성</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관리자</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207273129"/>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공지사항 글을 작성한다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공지사항 의 작성할 내용을 입력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1</a:t>
                      </a:r>
                      <a:r>
                        <a:rPr kumimoji="1" lang="ko-KR" altLang="en-US" sz="850" dirty="0">
                          <a:solidFill>
                            <a:schemeClr val="tx1"/>
                          </a:solidFill>
                          <a:latin typeface="+mn-ea"/>
                        </a:rPr>
                        <a:t>번에서 입력한 데이터를 바탕으로 작성진행</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공지사항 글 리스트로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22" name="타원 21">
            <a:extLst>
              <a:ext uri="{FF2B5EF4-FFF2-40B4-BE49-F238E27FC236}">
                <a16:creationId xmlns:a16="http://schemas.microsoft.com/office/drawing/2014/main" id="{85931289-1CC5-4B2A-845D-91B7E4869BBA}"/>
              </a:ext>
            </a:extLst>
          </p:cNvPr>
          <p:cNvSpPr/>
          <p:nvPr/>
        </p:nvSpPr>
        <p:spPr>
          <a:xfrm>
            <a:off x="1199457" y="213285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5" name="타원 24">
            <a:extLst>
              <a:ext uri="{FF2B5EF4-FFF2-40B4-BE49-F238E27FC236}">
                <a16:creationId xmlns:a16="http://schemas.microsoft.com/office/drawing/2014/main" id="{71C41D41-3CF9-42BD-AB37-0EFC6CAA04E3}"/>
              </a:ext>
            </a:extLst>
          </p:cNvPr>
          <p:cNvSpPr/>
          <p:nvPr/>
        </p:nvSpPr>
        <p:spPr>
          <a:xfrm>
            <a:off x="4016019" y="364502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17" name="타원 16">
            <a:extLst>
              <a:ext uri="{FF2B5EF4-FFF2-40B4-BE49-F238E27FC236}">
                <a16:creationId xmlns:a16="http://schemas.microsoft.com/office/drawing/2014/main" id="{9B3D2AAA-F5DB-4E4B-894B-BD17F4173B59}"/>
              </a:ext>
            </a:extLst>
          </p:cNvPr>
          <p:cNvSpPr/>
          <p:nvPr/>
        </p:nvSpPr>
        <p:spPr>
          <a:xfrm>
            <a:off x="4439816" y="364502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
        <p:nvSpPr>
          <p:cNvPr id="13" name="타원 12">
            <a:extLst>
              <a:ext uri="{FF2B5EF4-FFF2-40B4-BE49-F238E27FC236}">
                <a16:creationId xmlns:a16="http://schemas.microsoft.com/office/drawing/2014/main" id="{3FF281FA-38F7-4419-A45B-7A71B2E2199E}"/>
              </a:ext>
            </a:extLst>
          </p:cNvPr>
          <p:cNvSpPr/>
          <p:nvPr/>
        </p:nvSpPr>
        <p:spPr>
          <a:xfrm>
            <a:off x="1199457" y="318927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val="2197243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9EA14820-2412-4D4C-85B8-3A65FB678D29}"/>
              </a:ext>
            </a:extLst>
          </p:cNvPr>
          <p:cNvPicPr>
            <a:picLocks noChangeAspect="1"/>
          </p:cNvPicPr>
          <p:nvPr/>
        </p:nvPicPr>
        <p:blipFill>
          <a:blip r:embed="rId2"/>
          <a:stretch>
            <a:fillRect/>
          </a:stretch>
        </p:blipFill>
        <p:spPr>
          <a:xfrm>
            <a:off x="1527175" y="1124744"/>
            <a:ext cx="5825282" cy="374876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회원 통계</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관리자</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435816759"/>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 분석 정보를 보여준다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 정보의 통계</a:t>
                      </a:r>
                      <a:r>
                        <a:rPr lang="en-US" altLang="ko-KR" sz="850" b="0" dirty="0">
                          <a:latin typeface="+mn-ea"/>
                          <a:ea typeface="+mn-ea"/>
                        </a:rPr>
                        <a:t> </a:t>
                      </a:r>
                      <a:r>
                        <a:rPr lang="ko-KR" altLang="en-US" sz="850" b="0" dirty="0">
                          <a:latin typeface="+mn-ea"/>
                          <a:ea typeface="+mn-ea"/>
                        </a:rPr>
                        <a:t>정보를 보여준다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22" name="타원 21">
            <a:extLst>
              <a:ext uri="{FF2B5EF4-FFF2-40B4-BE49-F238E27FC236}">
                <a16:creationId xmlns:a16="http://schemas.microsoft.com/office/drawing/2014/main" id="{85931289-1CC5-4B2A-845D-91B7E4869BBA}"/>
              </a:ext>
            </a:extLst>
          </p:cNvPr>
          <p:cNvSpPr/>
          <p:nvPr/>
        </p:nvSpPr>
        <p:spPr>
          <a:xfrm>
            <a:off x="1667508" y="173681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3" name="타원 12">
            <a:extLst>
              <a:ext uri="{FF2B5EF4-FFF2-40B4-BE49-F238E27FC236}">
                <a16:creationId xmlns:a16="http://schemas.microsoft.com/office/drawing/2014/main" id="{3FF281FA-38F7-4419-A45B-7A71B2E2199E}"/>
              </a:ext>
            </a:extLst>
          </p:cNvPr>
          <p:cNvSpPr/>
          <p:nvPr/>
        </p:nvSpPr>
        <p:spPr>
          <a:xfrm>
            <a:off x="1775520" y="371703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val="1453394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7452F086-6559-4230-9293-D54A4A97343B}"/>
              </a:ext>
            </a:extLst>
          </p:cNvPr>
          <p:cNvPicPr>
            <a:picLocks noChangeAspect="1"/>
          </p:cNvPicPr>
          <p:nvPr/>
        </p:nvPicPr>
        <p:blipFill>
          <a:blip r:embed="rId2"/>
          <a:stretch>
            <a:fillRect/>
          </a:stretch>
        </p:blipFill>
        <p:spPr>
          <a:xfrm>
            <a:off x="1559496" y="1268760"/>
            <a:ext cx="5508267" cy="4068676"/>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회원 관리</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관리자</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721482529"/>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 정보를 리스트로 보여준다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 정보의 통계</a:t>
                      </a:r>
                      <a:r>
                        <a:rPr lang="en-US" altLang="ko-KR" sz="850" b="0" dirty="0">
                          <a:latin typeface="+mn-ea"/>
                          <a:ea typeface="+mn-ea"/>
                        </a:rPr>
                        <a:t> </a:t>
                      </a:r>
                      <a:r>
                        <a:rPr lang="ko-KR" altLang="en-US" sz="850" b="0" dirty="0">
                          <a:latin typeface="+mn-ea"/>
                          <a:ea typeface="+mn-ea"/>
                        </a:rPr>
                        <a:t>정보를 보여준다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회원정보를 자세히 보여준다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22" name="타원 21">
            <a:extLst>
              <a:ext uri="{FF2B5EF4-FFF2-40B4-BE49-F238E27FC236}">
                <a16:creationId xmlns:a16="http://schemas.microsoft.com/office/drawing/2014/main" id="{85931289-1CC5-4B2A-845D-91B7E4869BBA}"/>
              </a:ext>
            </a:extLst>
          </p:cNvPr>
          <p:cNvSpPr/>
          <p:nvPr/>
        </p:nvSpPr>
        <p:spPr>
          <a:xfrm>
            <a:off x="1487488" y="162094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3" name="타원 12">
            <a:extLst>
              <a:ext uri="{FF2B5EF4-FFF2-40B4-BE49-F238E27FC236}">
                <a16:creationId xmlns:a16="http://schemas.microsoft.com/office/drawing/2014/main" id="{3FF281FA-38F7-4419-A45B-7A71B2E2199E}"/>
              </a:ext>
            </a:extLst>
          </p:cNvPr>
          <p:cNvSpPr/>
          <p:nvPr/>
        </p:nvSpPr>
        <p:spPr>
          <a:xfrm>
            <a:off x="6168008" y="170080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Tree>
    <p:extLst>
      <p:ext uri="{BB962C8B-B14F-4D97-AF65-F5344CB8AC3E}">
        <p14:creationId xmlns:p14="http://schemas.microsoft.com/office/powerpoint/2010/main" val="1375174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회원 정보 자세히</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관리자</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56937955"/>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 정보를 자세히 보여준다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 정보의 자세한 정보를 보여준다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 정보 수정폼으로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계정 삭제를 진행한다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 정보 목록으로 이동한다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pic>
        <p:nvPicPr>
          <p:cNvPr id="6" name="그림 5">
            <a:extLst>
              <a:ext uri="{FF2B5EF4-FFF2-40B4-BE49-F238E27FC236}">
                <a16:creationId xmlns:a16="http://schemas.microsoft.com/office/drawing/2014/main" id="{A06880D1-3EAF-4B52-A5DE-39D79583EACE}"/>
              </a:ext>
            </a:extLst>
          </p:cNvPr>
          <p:cNvPicPr>
            <a:picLocks noChangeAspect="1"/>
          </p:cNvPicPr>
          <p:nvPr/>
        </p:nvPicPr>
        <p:blipFill>
          <a:blip r:embed="rId2"/>
          <a:stretch>
            <a:fillRect/>
          </a:stretch>
        </p:blipFill>
        <p:spPr>
          <a:xfrm>
            <a:off x="695400" y="1199156"/>
            <a:ext cx="7597722" cy="4585940"/>
          </a:xfrm>
          <a:prstGeom prst="rect">
            <a:avLst/>
          </a:prstGeom>
        </p:spPr>
      </p:pic>
      <p:sp>
        <p:nvSpPr>
          <p:cNvPr id="14" name="타원 13">
            <a:extLst>
              <a:ext uri="{FF2B5EF4-FFF2-40B4-BE49-F238E27FC236}">
                <a16:creationId xmlns:a16="http://schemas.microsoft.com/office/drawing/2014/main" id="{98E1ADAF-EBC6-497B-A460-0DCE25A8396D}"/>
              </a:ext>
            </a:extLst>
          </p:cNvPr>
          <p:cNvSpPr/>
          <p:nvPr/>
        </p:nvSpPr>
        <p:spPr>
          <a:xfrm>
            <a:off x="949547" y="212397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5" name="타원 14">
            <a:extLst>
              <a:ext uri="{FF2B5EF4-FFF2-40B4-BE49-F238E27FC236}">
                <a16:creationId xmlns:a16="http://schemas.microsoft.com/office/drawing/2014/main" id="{FD657D7B-3F09-48BA-B5D9-0DB4C062FAFC}"/>
              </a:ext>
            </a:extLst>
          </p:cNvPr>
          <p:cNvSpPr/>
          <p:nvPr/>
        </p:nvSpPr>
        <p:spPr>
          <a:xfrm>
            <a:off x="949547" y="2610091"/>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6" name="타원 15">
            <a:extLst>
              <a:ext uri="{FF2B5EF4-FFF2-40B4-BE49-F238E27FC236}">
                <a16:creationId xmlns:a16="http://schemas.microsoft.com/office/drawing/2014/main" id="{A13E537E-377C-4974-9649-AC242EF16DC9}"/>
              </a:ext>
            </a:extLst>
          </p:cNvPr>
          <p:cNvSpPr/>
          <p:nvPr/>
        </p:nvSpPr>
        <p:spPr>
          <a:xfrm>
            <a:off x="949547" y="309110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7" name="타원 16">
            <a:extLst>
              <a:ext uri="{FF2B5EF4-FFF2-40B4-BE49-F238E27FC236}">
                <a16:creationId xmlns:a16="http://schemas.microsoft.com/office/drawing/2014/main" id="{546E9EBD-87E0-457A-B912-22AB26D76414}"/>
              </a:ext>
            </a:extLst>
          </p:cNvPr>
          <p:cNvSpPr/>
          <p:nvPr/>
        </p:nvSpPr>
        <p:spPr>
          <a:xfrm>
            <a:off x="4278237" y="201596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8" name="타원 17">
            <a:extLst>
              <a:ext uri="{FF2B5EF4-FFF2-40B4-BE49-F238E27FC236}">
                <a16:creationId xmlns:a16="http://schemas.microsoft.com/office/drawing/2014/main" id="{18871E31-53A2-4920-A881-FB9D8F164AB4}"/>
              </a:ext>
            </a:extLst>
          </p:cNvPr>
          <p:cNvSpPr/>
          <p:nvPr/>
        </p:nvSpPr>
        <p:spPr>
          <a:xfrm>
            <a:off x="1002044" y="3550597"/>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9" name="타원 18">
            <a:extLst>
              <a:ext uri="{FF2B5EF4-FFF2-40B4-BE49-F238E27FC236}">
                <a16:creationId xmlns:a16="http://schemas.microsoft.com/office/drawing/2014/main" id="{7985C301-D07B-478A-9DAC-0F9C34BC8B58}"/>
              </a:ext>
            </a:extLst>
          </p:cNvPr>
          <p:cNvSpPr/>
          <p:nvPr/>
        </p:nvSpPr>
        <p:spPr>
          <a:xfrm>
            <a:off x="4278237" y="414908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0" name="타원 19">
            <a:extLst>
              <a:ext uri="{FF2B5EF4-FFF2-40B4-BE49-F238E27FC236}">
                <a16:creationId xmlns:a16="http://schemas.microsoft.com/office/drawing/2014/main" id="{AD79D84B-7D15-4D90-9E88-A45FEEB8F114}"/>
              </a:ext>
            </a:extLst>
          </p:cNvPr>
          <p:cNvSpPr/>
          <p:nvPr/>
        </p:nvSpPr>
        <p:spPr>
          <a:xfrm>
            <a:off x="1171387" y="4100337"/>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1" name="타원 20">
            <a:extLst>
              <a:ext uri="{FF2B5EF4-FFF2-40B4-BE49-F238E27FC236}">
                <a16:creationId xmlns:a16="http://schemas.microsoft.com/office/drawing/2014/main" id="{598D878E-2ECB-4613-A32D-8635A688FE06}"/>
              </a:ext>
            </a:extLst>
          </p:cNvPr>
          <p:cNvSpPr/>
          <p:nvPr/>
        </p:nvSpPr>
        <p:spPr>
          <a:xfrm>
            <a:off x="1991544" y="501317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23" name="타원 22">
            <a:extLst>
              <a:ext uri="{FF2B5EF4-FFF2-40B4-BE49-F238E27FC236}">
                <a16:creationId xmlns:a16="http://schemas.microsoft.com/office/drawing/2014/main" id="{968CB10E-CB5A-4AA0-B673-B587A3CD117F}"/>
              </a:ext>
            </a:extLst>
          </p:cNvPr>
          <p:cNvSpPr/>
          <p:nvPr/>
        </p:nvSpPr>
        <p:spPr>
          <a:xfrm>
            <a:off x="4278237" y="501317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
        <p:nvSpPr>
          <p:cNvPr id="24" name="타원 23">
            <a:extLst>
              <a:ext uri="{FF2B5EF4-FFF2-40B4-BE49-F238E27FC236}">
                <a16:creationId xmlns:a16="http://schemas.microsoft.com/office/drawing/2014/main" id="{660FB5B7-D7E2-4831-A8AE-B7186CA23261}"/>
              </a:ext>
            </a:extLst>
          </p:cNvPr>
          <p:cNvSpPr/>
          <p:nvPr/>
        </p:nvSpPr>
        <p:spPr>
          <a:xfrm>
            <a:off x="6545990" y="501317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4</a:t>
            </a:r>
            <a:endParaRPr lang="ko-KR" altLang="en-US" dirty="0"/>
          </a:p>
        </p:txBody>
      </p:sp>
    </p:spTree>
    <p:extLst>
      <p:ext uri="{BB962C8B-B14F-4D97-AF65-F5344CB8AC3E}">
        <p14:creationId xmlns:p14="http://schemas.microsoft.com/office/powerpoint/2010/main" val="4039991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714E8B0E-96E1-4B16-B971-17A3ED480983}"/>
              </a:ext>
            </a:extLst>
          </p:cNvPr>
          <p:cNvPicPr>
            <a:picLocks noChangeAspect="1"/>
          </p:cNvPicPr>
          <p:nvPr/>
        </p:nvPicPr>
        <p:blipFill>
          <a:blip r:embed="rId2"/>
          <a:stretch>
            <a:fillRect/>
          </a:stretch>
        </p:blipFill>
        <p:spPr>
          <a:xfrm>
            <a:off x="695400" y="967813"/>
            <a:ext cx="6303749" cy="3518673"/>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회원 정보 수정</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관리자</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11202398"/>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 정보를 수정한다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수정할 회원 정보를 입력한다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 정보 수정 진행한다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 정보 보기 폼으로 이동한다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14" name="타원 13">
            <a:extLst>
              <a:ext uri="{FF2B5EF4-FFF2-40B4-BE49-F238E27FC236}">
                <a16:creationId xmlns:a16="http://schemas.microsoft.com/office/drawing/2014/main" id="{98E1ADAF-EBC6-497B-A460-0DCE25A8396D}"/>
              </a:ext>
            </a:extLst>
          </p:cNvPr>
          <p:cNvSpPr/>
          <p:nvPr/>
        </p:nvSpPr>
        <p:spPr>
          <a:xfrm>
            <a:off x="949547" y="212397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5" name="타원 14">
            <a:extLst>
              <a:ext uri="{FF2B5EF4-FFF2-40B4-BE49-F238E27FC236}">
                <a16:creationId xmlns:a16="http://schemas.microsoft.com/office/drawing/2014/main" id="{FD657D7B-3F09-48BA-B5D9-0DB4C062FAFC}"/>
              </a:ext>
            </a:extLst>
          </p:cNvPr>
          <p:cNvSpPr/>
          <p:nvPr/>
        </p:nvSpPr>
        <p:spPr>
          <a:xfrm>
            <a:off x="949547" y="2610091"/>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6" name="타원 15">
            <a:extLst>
              <a:ext uri="{FF2B5EF4-FFF2-40B4-BE49-F238E27FC236}">
                <a16:creationId xmlns:a16="http://schemas.microsoft.com/office/drawing/2014/main" id="{A13E537E-377C-4974-9649-AC242EF16DC9}"/>
              </a:ext>
            </a:extLst>
          </p:cNvPr>
          <p:cNvSpPr/>
          <p:nvPr/>
        </p:nvSpPr>
        <p:spPr>
          <a:xfrm>
            <a:off x="949547" y="309110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7" name="타원 16">
            <a:extLst>
              <a:ext uri="{FF2B5EF4-FFF2-40B4-BE49-F238E27FC236}">
                <a16:creationId xmlns:a16="http://schemas.microsoft.com/office/drawing/2014/main" id="{546E9EBD-87E0-457A-B912-22AB26D76414}"/>
              </a:ext>
            </a:extLst>
          </p:cNvPr>
          <p:cNvSpPr/>
          <p:nvPr/>
        </p:nvSpPr>
        <p:spPr>
          <a:xfrm>
            <a:off x="3866336" y="210354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8" name="타원 17">
            <a:extLst>
              <a:ext uri="{FF2B5EF4-FFF2-40B4-BE49-F238E27FC236}">
                <a16:creationId xmlns:a16="http://schemas.microsoft.com/office/drawing/2014/main" id="{18871E31-53A2-4920-A881-FB9D8F164AB4}"/>
              </a:ext>
            </a:extLst>
          </p:cNvPr>
          <p:cNvSpPr/>
          <p:nvPr/>
        </p:nvSpPr>
        <p:spPr>
          <a:xfrm>
            <a:off x="2104080" y="3320717"/>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9" name="타원 18">
            <a:extLst>
              <a:ext uri="{FF2B5EF4-FFF2-40B4-BE49-F238E27FC236}">
                <a16:creationId xmlns:a16="http://schemas.microsoft.com/office/drawing/2014/main" id="{7985C301-D07B-478A-9DAC-0F9C34BC8B58}"/>
              </a:ext>
            </a:extLst>
          </p:cNvPr>
          <p:cNvSpPr/>
          <p:nvPr/>
        </p:nvSpPr>
        <p:spPr>
          <a:xfrm>
            <a:off x="4799856" y="330712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21" name="타원 20">
            <a:extLst>
              <a:ext uri="{FF2B5EF4-FFF2-40B4-BE49-F238E27FC236}">
                <a16:creationId xmlns:a16="http://schemas.microsoft.com/office/drawing/2014/main" id="{598D878E-2ECB-4613-A32D-8635A688FE06}"/>
              </a:ext>
            </a:extLst>
          </p:cNvPr>
          <p:cNvSpPr/>
          <p:nvPr/>
        </p:nvSpPr>
        <p:spPr>
          <a:xfrm>
            <a:off x="2621175" y="4161211"/>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23" name="타원 22">
            <a:extLst>
              <a:ext uri="{FF2B5EF4-FFF2-40B4-BE49-F238E27FC236}">
                <a16:creationId xmlns:a16="http://schemas.microsoft.com/office/drawing/2014/main" id="{968CB10E-CB5A-4AA0-B673-B587A3CD117F}"/>
              </a:ext>
            </a:extLst>
          </p:cNvPr>
          <p:cNvSpPr/>
          <p:nvPr/>
        </p:nvSpPr>
        <p:spPr>
          <a:xfrm>
            <a:off x="4907868" y="4161211"/>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Tree>
    <p:extLst>
      <p:ext uri="{BB962C8B-B14F-4D97-AF65-F5344CB8AC3E}">
        <p14:creationId xmlns:p14="http://schemas.microsoft.com/office/powerpoint/2010/main" val="245228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916490890"/>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기타 서비스 구현과 관련해서 전달해야 하는 사항을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Admin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474111422"/>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ko-KR" altLang="en-US" sz="1000" b="1" dirty="0">
                          <a:solidFill>
                            <a:schemeClr val="tx1"/>
                          </a:solidFill>
                        </a:rPr>
                        <a:t>로그인</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로그인 화면 이동</a:t>
            </a: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데이터 입력</a:t>
            </a: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로그인 버튼 클릭</a:t>
            </a: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공백여부</a:t>
            </a: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438862974"/>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ko-KR" altLang="en-US" sz="1000" b="1" dirty="0">
                          <a:solidFill>
                            <a:schemeClr val="tx1"/>
                          </a:solidFill>
                        </a:rPr>
                        <a:t>로그인</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ko-KR" altLang="en-US" sz="1000" b="0" dirty="0">
                          <a:solidFill>
                            <a:schemeClr val="tx1"/>
                          </a:solidFill>
                        </a:rPr>
                        <a:t>게시판 이용</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ko-KR" altLang="en-US" sz="1000" b="0" dirty="0">
                          <a:solidFill>
                            <a:schemeClr val="tx1"/>
                          </a:solidFill>
                        </a:rPr>
                        <a:t>아파트 </a:t>
                      </a:r>
                      <a:r>
                        <a:rPr lang="en-US" altLang="ko-KR" sz="1000" b="0" dirty="0">
                          <a:solidFill>
                            <a:schemeClr val="tx1"/>
                          </a:solidFill>
                        </a:rPr>
                        <a:t>, </a:t>
                      </a:r>
                      <a:r>
                        <a:rPr lang="ko-KR" altLang="en-US" sz="1000" b="0" dirty="0">
                          <a:solidFill>
                            <a:schemeClr val="tx1"/>
                          </a:solidFill>
                        </a:rPr>
                        <a:t>주변상권 조회</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gridSpan="2">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hMerge="1">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로그인 시도 </a:t>
            </a:r>
          </a:p>
        </p:txBody>
      </p:sp>
      <p:sp>
        <p:nvSpPr>
          <p:cNvPr id="10" name="순서도: 판단 9">
            <a:extLst>
              <a:ext uri="{FF2B5EF4-FFF2-40B4-BE49-F238E27FC236}">
                <a16:creationId xmlns:a16="http://schemas.microsoft.com/office/drawing/2014/main" id="{C07A0973-7A51-4E56-927B-66B2A3E6F2B9}"/>
              </a:ext>
            </a:extLst>
          </p:cNvPr>
          <p:cNvSpPr/>
          <p:nvPr/>
        </p:nvSpPr>
        <p:spPr>
          <a:xfrm>
            <a:off x="2926532" y="3201544"/>
            <a:ext cx="1008112" cy="362855"/>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공백여부</a:t>
            </a: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endCxn id="10" idx="0"/>
          </p:cNvCxnSpPr>
          <p:nvPr/>
        </p:nvCxnSpPr>
        <p:spPr>
          <a:xfrm>
            <a:off x="3417888" y="3038114"/>
            <a:ext cx="12700" cy="16343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73" idx="0"/>
          </p:cNvCxnSpPr>
          <p:nvPr/>
        </p:nvCxnSpPr>
        <p:spPr>
          <a:xfrm>
            <a:off x="3430588" y="3564399"/>
            <a:ext cx="0" cy="26148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7" idx="3"/>
          </p:cNvCxnSpPr>
          <p:nvPr/>
        </p:nvCxnSpPr>
        <p:spPr>
          <a:xfrm flipV="1">
            <a:off x="3934644" y="2884227"/>
            <a:ext cx="1116" cy="498745"/>
          </a:xfrm>
          <a:prstGeom prst="bentConnector3">
            <a:avLst>
              <a:gd name="adj1" fmla="val 2058387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25188" y="5157192"/>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79" idx="2"/>
          </p:cNvCxnSpPr>
          <p:nvPr/>
        </p:nvCxnSpPr>
        <p:spPr>
          <a:xfrm>
            <a:off x="3432156" y="4732277"/>
            <a:ext cx="18628" cy="41813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메인화면</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63620" y="2452179"/>
            <a:ext cx="1555159" cy="2820317"/>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자유게시판이동</a:t>
            </a:r>
          </a:p>
        </p:txBody>
      </p:sp>
      <p:sp>
        <p:nvSpPr>
          <p:cNvPr id="44" name="순서도: 처리 43">
            <a:extLst>
              <a:ext uri="{FF2B5EF4-FFF2-40B4-BE49-F238E27FC236}">
                <a16:creationId xmlns:a16="http://schemas.microsoft.com/office/drawing/2014/main" id="{DA3FC886-0D12-421B-9939-10BF2FC2165B}"/>
              </a:ext>
            </a:extLst>
          </p:cNvPr>
          <p:cNvSpPr/>
          <p:nvPr/>
        </p:nvSpPr>
        <p:spPr>
          <a:xfrm>
            <a:off x="5139444" y="365361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글 작성</a:t>
            </a: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본인 </a:t>
            </a:r>
            <a:r>
              <a:rPr lang="ko-KR" altLang="en-US" sz="800" dirty="0" err="1">
                <a:solidFill>
                  <a:schemeClr val="tx1"/>
                </a:solidFill>
              </a:rPr>
              <a:t>작성글</a:t>
            </a:r>
            <a:endParaRPr lang="en-US" altLang="ko-KR" sz="800" dirty="0">
              <a:solidFill>
                <a:schemeClr val="tx1"/>
              </a:solidFill>
            </a:endParaRPr>
          </a:p>
          <a:p>
            <a:pPr algn="ctr"/>
            <a:r>
              <a:rPr lang="ko-KR" altLang="en-US" sz="800" dirty="0">
                <a:solidFill>
                  <a:schemeClr val="tx1"/>
                </a:solidFill>
              </a:rPr>
              <a:t>수정 삭제</a:t>
            </a: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공지사항이동</a:t>
            </a: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F524489F-3100-465B-B033-13641A3C456F}"/>
              </a:ext>
            </a:extLst>
          </p:cNvPr>
          <p:cNvCxnSpPr>
            <a:cxnSpLocks/>
            <a:endCxn id="44" idx="0"/>
          </p:cNvCxnSpPr>
          <p:nvPr/>
        </p:nvCxnSpPr>
        <p:spPr>
          <a:xfrm>
            <a:off x="5643500" y="3471007"/>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flipH="1">
            <a:off x="5622835" y="3898963"/>
            <a:ext cx="20665" cy="15873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글 읽기</a:t>
            </a: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아파트 이동</a:t>
            </a:r>
          </a:p>
        </p:txBody>
      </p:sp>
      <p:sp>
        <p:nvSpPr>
          <p:cNvPr id="76" name="직사각형 75">
            <a:extLst>
              <a:ext uri="{FF2B5EF4-FFF2-40B4-BE49-F238E27FC236}">
                <a16:creationId xmlns:a16="http://schemas.microsoft.com/office/drawing/2014/main" id="{91750B76-5F44-4DAA-8DBC-C826785A7F6F}"/>
              </a:ext>
            </a:extLst>
          </p:cNvPr>
          <p:cNvSpPr/>
          <p:nvPr/>
        </p:nvSpPr>
        <p:spPr>
          <a:xfrm>
            <a:off x="2816791" y="5150413"/>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840090" y="3124837"/>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135903" y="3599931"/>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시군구</a:t>
            </a:r>
            <a:r>
              <a:rPr lang="ko-KR" altLang="en-US" sz="800" dirty="0">
                <a:solidFill>
                  <a:schemeClr val="tx1"/>
                </a:solidFill>
              </a:rPr>
              <a:t> 입력</a:t>
            </a:r>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330812"/>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정보 조회</a:t>
            </a: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3795344"/>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북마크등록</a:t>
            </a:r>
          </a:p>
        </p:txBody>
      </p:sp>
      <p:sp>
        <p:nvSpPr>
          <p:cNvPr id="92" name="순서도: 처리 91">
            <a:extLst>
              <a:ext uri="{FF2B5EF4-FFF2-40B4-BE49-F238E27FC236}">
                <a16:creationId xmlns:a16="http://schemas.microsoft.com/office/drawing/2014/main" id="{BF0C04A5-86C8-47D1-A466-FA2521EE0C08}"/>
              </a:ext>
            </a:extLst>
          </p:cNvPr>
          <p:cNvSpPr/>
          <p:nvPr/>
        </p:nvSpPr>
        <p:spPr>
          <a:xfrm>
            <a:off x="7311426" y="5142582"/>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576160"/>
            <a:ext cx="0" cy="21918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103" idx="0"/>
          </p:cNvCxnSpPr>
          <p:nvPr/>
        </p:nvCxnSpPr>
        <p:spPr>
          <a:xfrm flipH="1">
            <a:off x="7813659" y="4040692"/>
            <a:ext cx="307" cy="19077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32391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로그아웃</a:t>
            </a: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9538" y="2452179"/>
            <a:ext cx="1160838" cy="2813077"/>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
        <p:nvSpPr>
          <p:cNvPr id="73" name="순서도: 처리 72">
            <a:extLst>
              <a:ext uri="{FF2B5EF4-FFF2-40B4-BE49-F238E27FC236}">
                <a16:creationId xmlns:a16="http://schemas.microsoft.com/office/drawing/2014/main" id="{12AE75AB-FF38-44A0-A895-DE35AA07F522}"/>
              </a:ext>
            </a:extLst>
          </p:cNvPr>
          <p:cNvSpPr/>
          <p:nvPr/>
        </p:nvSpPr>
        <p:spPr>
          <a:xfrm>
            <a:off x="2926532" y="3825882"/>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서버 통신</a:t>
            </a:r>
          </a:p>
        </p:txBody>
      </p:sp>
      <p:sp>
        <p:nvSpPr>
          <p:cNvPr id="79" name="순서도: 판단 78">
            <a:extLst>
              <a:ext uri="{FF2B5EF4-FFF2-40B4-BE49-F238E27FC236}">
                <a16:creationId xmlns:a16="http://schemas.microsoft.com/office/drawing/2014/main" id="{B1790959-F18B-4003-BAFB-B9ACBE8DAC08}"/>
              </a:ext>
            </a:extLst>
          </p:cNvPr>
          <p:cNvSpPr/>
          <p:nvPr/>
        </p:nvSpPr>
        <p:spPr>
          <a:xfrm>
            <a:off x="2928100" y="4332712"/>
            <a:ext cx="1008112" cy="399565"/>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DB</a:t>
            </a:r>
            <a:r>
              <a:rPr lang="ko-KR" altLang="en-US" sz="800" dirty="0">
                <a:solidFill>
                  <a:schemeClr val="tx1"/>
                </a:solidFill>
              </a:rPr>
              <a:t>조회</a:t>
            </a:r>
          </a:p>
        </p:txBody>
      </p:sp>
      <p:cxnSp>
        <p:nvCxnSpPr>
          <p:cNvPr id="82" name="연결선: 꺾임 81">
            <a:extLst>
              <a:ext uri="{FF2B5EF4-FFF2-40B4-BE49-F238E27FC236}">
                <a16:creationId xmlns:a16="http://schemas.microsoft.com/office/drawing/2014/main" id="{E6DCACEA-C95A-48BC-B174-6F46FC6418F2}"/>
              </a:ext>
            </a:extLst>
          </p:cNvPr>
          <p:cNvCxnSpPr>
            <a:cxnSpLocks/>
            <a:stCxn id="73" idx="2"/>
            <a:endCxn id="79" idx="0"/>
          </p:cNvCxnSpPr>
          <p:nvPr/>
        </p:nvCxnSpPr>
        <p:spPr>
          <a:xfrm rot="16200000" flipH="1">
            <a:off x="3300631" y="4201187"/>
            <a:ext cx="261482" cy="1568"/>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8" name="연결선: 꺾임 87">
            <a:extLst>
              <a:ext uri="{FF2B5EF4-FFF2-40B4-BE49-F238E27FC236}">
                <a16:creationId xmlns:a16="http://schemas.microsoft.com/office/drawing/2014/main" id="{8AFC4013-5E00-4F61-81C1-7B50454B4303}"/>
              </a:ext>
            </a:extLst>
          </p:cNvPr>
          <p:cNvCxnSpPr>
            <a:cxnSpLocks/>
          </p:cNvCxnSpPr>
          <p:nvPr/>
        </p:nvCxnSpPr>
        <p:spPr>
          <a:xfrm flipV="1">
            <a:off x="3959560" y="4011422"/>
            <a:ext cx="1116" cy="498745"/>
          </a:xfrm>
          <a:prstGeom prst="bentConnector3">
            <a:avLst>
              <a:gd name="adj1" fmla="val 2058387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9" name="직사각형 88">
            <a:extLst>
              <a:ext uri="{FF2B5EF4-FFF2-40B4-BE49-F238E27FC236}">
                <a16:creationId xmlns:a16="http://schemas.microsoft.com/office/drawing/2014/main" id="{6D53F02F-DE32-42D5-9242-5CA602A3D0E5}"/>
              </a:ext>
            </a:extLst>
          </p:cNvPr>
          <p:cNvSpPr/>
          <p:nvPr/>
        </p:nvSpPr>
        <p:spPr>
          <a:xfrm>
            <a:off x="3120985" y="4823221"/>
            <a:ext cx="351378" cy="215444"/>
          </a:xfrm>
          <a:prstGeom prst="rect">
            <a:avLst/>
          </a:prstGeom>
        </p:spPr>
        <p:txBody>
          <a:bodyPr wrap="none">
            <a:spAutoFit/>
          </a:bodyPr>
          <a:lstStyle/>
          <a:p>
            <a:r>
              <a:rPr lang="en-US" altLang="ko-KR" sz="800" dirty="0"/>
              <a:t>YES</a:t>
            </a:r>
            <a:endParaRPr lang="ko-KR" altLang="en-US" sz="800" dirty="0"/>
          </a:p>
        </p:txBody>
      </p:sp>
      <p:sp>
        <p:nvSpPr>
          <p:cNvPr id="93" name="직사각형 92">
            <a:extLst>
              <a:ext uri="{FF2B5EF4-FFF2-40B4-BE49-F238E27FC236}">
                <a16:creationId xmlns:a16="http://schemas.microsoft.com/office/drawing/2014/main" id="{0A2281C9-12E3-4938-AEDD-3E6892496010}"/>
              </a:ext>
            </a:extLst>
          </p:cNvPr>
          <p:cNvSpPr/>
          <p:nvPr/>
        </p:nvSpPr>
        <p:spPr>
          <a:xfrm>
            <a:off x="3937400" y="4153072"/>
            <a:ext cx="343364" cy="215444"/>
          </a:xfrm>
          <a:prstGeom prst="rect">
            <a:avLst/>
          </a:prstGeom>
        </p:spPr>
        <p:txBody>
          <a:bodyPr wrap="none">
            <a:spAutoFit/>
          </a:bodyPr>
          <a:lstStyle/>
          <a:p>
            <a:r>
              <a:rPr lang="en-US" altLang="ko-KR" sz="800" dirty="0"/>
              <a:t>NO</a:t>
            </a:r>
            <a:endParaRPr lang="ko-KR" altLang="en-US" sz="800" dirty="0"/>
          </a:p>
        </p:txBody>
      </p:sp>
      <p:sp>
        <p:nvSpPr>
          <p:cNvPr id="94" name="순서도: 처리 93">
            <a:extLst>
              <a:ext uri="{FF2B5EF4-FFF2-40B4-BE49-F238E27FC236}">
                <a16:creationId xmlns:a16="http://schemas.microsoft.com/office/drawing/2014/main" id="{03E5393E-9B1D-4825-867B-17860308BE41}"/>
              </a:ext>
            </a:extLst>
          </p:cNvPr>
          <p:cNvSpPr/>
          <p:nvPr/>
        </p:nvSpPr>
        <p:spPr>
          <a:xfrm>
            <a:off x="5129543" y="3196712"/>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글읽기</a:t>
            </a:r>
          </a:p>
        </p:txBody>
      </p:sp>
      <p:sp>
        <p:nvSpPr>
          <p:cNvPr id="103" name="순서도: 처리 102">
            <a:extLst>
              <a:ext uri="{FF2B5EF4-FFF2-40B4-BE49-F238E27FC236}">
                <a16:creationId xmlns:a16="http://schemas.microsoft.com/office/drawing/2014/main" id="{687C7E25-07D3-4C2B-82E1-F0B41BFE94F3}"/>
              </a:ext>
            </a:extLst>
          </p:cNvPr>
          <p:cNvSpPr/>
          <p:nvPr/>
        </p:nvSpPr>
        <p:spPr>
          <a:xfrm>
            <a:off x="7309603" y="423146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관심지역 이동</a:t>
            </a:r>
          </a:p>
        </p:txBody>
      </p:sp>
      <p:sp>
        <p:nvSpPr>
          <p:cNvPr id="109" name="순서도: 처리 108">
            <a:extLst>
              <a:ext uri="{FF2B5EF4-FFF2-40B4-BE49-F238E27FC236}">
                <a16:creationId xmlns:a16="http://schemas.microsoft.com/office/drawing/2014/main" id="{1C2680BC-DA32-4E9A-AEDA-727A577CE28C}"/>
              </a:ext>
            </a:extLst>
          </p:cNvPr>
          <p:cNvSpPr/>
          <p:nvPr/>
        </p:nvSpPr>
        <p:spPr>
          <a:xfrm>
            <a:off x="7364854" y="4678050"/>
            <a:ext cx="1008112" cy="304786"/>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카페</a:t>
            </a:r>
            <a:r>
              <a:rPr lang="en-US" altLang="ko-KR" sz="800" dirty="0">
                <a:solidFill>
                  <a:schemeClr val="tx1"/>
                </a:solidFill>
              </a:rPr>
              <a:t>,</a:t>
            </a:r>
            <a:r>
              <a:rPr lang="ko-KR" altLang="en-US" sz="800" dirty="0">
                <a:solidFill>
                  <a:schemeClr val="tx1"/>
                </a:solidFill>
              </a:rPr>
              <a:t>패스트푸드</a:t>
            </a:r>
            <a:r>
              <a:rPr lang="en-US" altLang="ko-KR" sz="800" dirty="0">
                <a:solidFill>
                  <a:schemeClr val="tx1"/>
                </a:solidFill>
              </a:rPr>
              <a:t>,</a:t>
            </a:r>
          </a:p>
          <a:p>
            <a:pPr algn="ctr"/>
            <a:r>
              <a:rPr lang="ko-KR" altLang="en-US" sz="800" dirty="0">
                <a:solidFill>
                  <a:schemeClr val="tx1"/>
                </a:solidFill>
              </a:rPr>
              <a:t>편의점조회</a:t>
            </a:r>
          </a:p>
        </p:txBody>
      </p:sp>
      <p:cxnSp>
        <p:nvCxnSpPr>
          <p:cNvPr id="110" name="직선 화살표 연결선 109">
            <a:extLst>
              <a:ext uri="{FF2B5EF4-FFF2-40B4-BE49-F238E27FC236}">
                <a16:creationId xmlns:a16="http://schemas.microsoft.com/office/drawing/2014/main" id="{99BC4A79-BACC-4077-B64F-72B0E861DBA8}"/>
              </a:ext>
            </a:extLst>
          </p:cNvPr>
          <p:cNvCxnSpPr>
            <a:cxnSpLocks/>
          </p:cNvCxnSpPr>
          <p:nvPr/>
        </p:nvCxnSpPr>
        <p:spPr>
          <a:xfrm flipH="1">
            <a:off x="7889269" y="4492241"/>
            <a:ext cx="307" cy="19077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2" name="직선 화살표 연결선 111">
            <a:extLst>
              <a:ext uri="{FF2B5EF4-FFF2-40B4-BE49-F238E27FC236}">
                <a16:creationId xmlns:a16="http://schemas.microsoft.com/office/drawing/2014/main" id="{4C1992E8-5311-4CF3-B8AE-B102A96D2790}"/>
              </a:ext>
            </a:extLst>
          </p:cNvPr>
          <p:cNvCxnSpPr>
            <a:cxnSpLocks/>
          </p:cNvCxnSpPr>
          <p:nvPr/>
        </p:nvCxnSpPr>
        <p:spPr>
          <a:xfrm flipH="1">
            <a:off x="7924535" y="4993300"/>
            <a:ext cx="307" cy="19077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93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Admin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911473726"/>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ko-KR" altLang="en-US" sz="1000" b="1" dirty="0">
                          <a:solidFill>
                            <a:schemeClr val="tx1"/>
                          </a:solidFill>
                        </a:rPr>
                        <a:t>로그인</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ko-KR" altLang="en-US" sz="1000" b="0" dirty="0">
                          <a:solidFill>
                            <a:schemeClr val="tx1"/>
                          </a:solidFill>
                        </a:rPr>
                        <a:t>게시판 이용</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ko-KR" altLang="en-US" sz="1000" b="0" dirty="0">
                          <a:solidFill>
                            <a:schemeClr val="tx1"/>
                          </a:solidFill>
                        </a:rPr>
                        <a:t>회원관리 및 차트 확인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gridSpan="2">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hMerge="1">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로그인 시도 </a:t>
            </a:r>
          </a:p>
        </p:txBody>
      </p:sp>
      <p:sp>
        <p:nvSpPr>
          <p:cNvPr id="10" name="순서도: 판단 9">
            <a:extLst>
              <a:ext uri="{FF2B5EF4-FFF2-40B4-BE49-F238E27FC236}">
                <a16:creationId xmlns:a16="http://schemas.microsoft.com/office/drawing/2014/main" id="{C07A0973-7A51-4E56-927B-66B2A3E6F2B9}"/>
              </a:ext>
            </a:extLst>
          </p:cNvPr>
          <p:cNvSpPr/>
          <p:nvPr/>
        </p:nvSpPr>
        <p:spPr>
          <a:xfrm>
            <a:off x="2926532" y="3201544"/>
            <a:ext cx="1008112" cy="362855"/>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공백여부</a:t>
            </a: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endCxn id="10" idx="0"/>
          </p:cNvCxnSpPr>
          <p:nvPr/>
        </p:nvCxnSpPr>
        <p:spPr>
          <a:xfrm>
            <a:off x="3417888" y="3038114"/>
            <a:ext cx="12700" cy="16343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73" idx="0"/>
          </p:cNvCxnSpPr>
          <p:nvPr/>
        </p:nvCxnSpPr>
        <p:spPr>
          <a:xfrm>
            <a:off x="3430588" y="3564399"/>
            <a:ext cx="0" cy="26148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7" idx="3"/>
          </p:cNvCxnSpPr>
          <p:nvPr/>
        </p:nvCxnSpPr>
        <p:spPr>
          <a:xfrm flipV="1">
            <a:off x="3934644" y="2884227"/>
            <a:ext cx="1116" cy="498745"/>
          </a:xfrm>
          <a:prstGeom prst="bentConnector3">
            <a:avLst>
              <a:gd name="adj1" fmla="val 2058387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25188" y="5157192"/>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79" idx="2"/>
          </p:cNvCxnSpPr>
          <p:nvPr/>
        </p:nvCxnSpPr>
        <p:spPr>
          <a:xfrm>
            <a:off x="3432156" y="4732277"/>
            <a:ext cx="18628" cy="41813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5143" y="209617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메인화면</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63620" y="2218847"/>
            <a:ext cx="1551523" cy="3053649"/>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492896"/>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자유게시판이동</a:t>
            </a:r>
          </a:p>
        </p:txBody>
      </p:sp>
      <p:sp>
        <p:nvSpPr>
          <p:cNvPr id="44" name="순서도: 처리 43">
            <a:extLst>
              <a:ext uri="{FF2B5EF4-FFF2-40B4-BE49-F238E27FC236}">
                <a16:creationId xmlns:a16="http://schemas.microsoft.com/office/drawing/2014/main" id="{DA3FC886-0D12-421B-9939-10BF2FC2165B}"/>
              </a:ext>
            </a:extLst>
          </p:cNvPr>
          <p:cNvSpPr/>
          <p:nvPr/>
        </p:nvSpPr>
        <p:spPr>
          <a:xfrm>
            <a:off x="5139444" y="3399676"/>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글 작성 </a:t>
            </a: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3789040"/>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모든 </a:t>
            </a:r>
            <a:r>
              <a:rPr lang="ko-KR" altLang="en-US" sz="800" dirty="0" err="1">
                <a:solidFill>
                  <a:schemeClr val="tx1"/>
                </a:solidFill>
              </a:rPr>
              <a:t>작성글</a:t>
            </a:r>
            <a:endParaRPr lang="en-US" altLang="ko-KR" sz="800" dirty="0">
              <a:solidFill>
                <a:schemeClr val="tx1"/>
              </a:solidFill>
            </a:endParaRPr>
          </a:p>
          <a:p>
            <a:pPr algn="ctr"/>
            <a:r>
              <a:rPr lang="ko-KR" altLang="en-US" sz="800" dirty="0">
                <a:solidFill>
                  <a:schemeClr val="tx1"/>
                </a:solidFill>
              </a:rPr>
              <a:t>수정 삭제</a:t>
            </a: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221088"/>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공지사항이동</a:t>
            </a:r>
          </a:p>
        </p:txBody>
      </p:sp>
      <p:cxnSp>
        <p:nvCxnSpPr>
          <p:cNvPr id="47" name="직선 화살표 연결선 46">
            <a:extLst>
              <a:ext uri="{FF2B5EF4-FFF2-40B4-BE49-F238E27FC236}">
                <a16:creationId xmlns:a16="http://schemas.microsoft.com/office/drawing/2014/main" id="{7B84CED6-6D11-4322-878F-83515CBA5FC9}"/>
              </a:ext>
            </a:extLst>
          </p:cNvPr>
          <p:cNvCxnSpPr>
            <a:cxnSpLocks/>
          </p:cNvCxnSpPr>
          <p:nvPr/>
        </p:nvCxnSpPr>
        <p:spPr>
          <a:xfrm>
            <a:off x="5622835" y="2348880"/>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p:cNvCxnSpPr>
          <p:nvPr/>
        </p:nvCxnSpPr>
        <p:spPr>
          <a:xfrm>
            <a:off x="5622835" y="2732820"/>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F524489F-3100-465B-B033-13641A3C456F}"/>
              </a:ext>
            </a:extLst>
          </p:cNvPr>
          <p:cNvCxnSpPr>
            <a:cxnSpLocks/>
          </p:cNvCxnSpPr>
          <p:nvPr/>
        </p:nvCxnSpPr>
        <p:spPr>
          <a:xfrm>
            <a:off x="5643500" y="3212976"/>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p:cNvCxnSpPr>
          <p:nvPr/>
        </p:nvCxnSpPr>
        <p:spPr>
          <a:xfrm flipH="1">
            <a:off x="5622835" y="3645024"/>
            <a:ext cx="20665" cy="15873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p:cNvCxnSpPr>
          <p:nvPr/>
        </p:nvCxnSpPr>
        <p:spPr>
          <a:xfrm>
            <a:off x="5622835" y="4034388"/>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653136"/>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공지사항 읽기</a:t>
            </a:r>
          </a:p>
        </p:txBody>
      </p:sp>
      <p:cxnSp>
        <p:nvCxnSpPr>
          <p:cNvPr id="65" name="직선 화살표 연결선 64">
            <a:extLst>
              <a:ext uri="{FF2B5EF4-FFF2-40B4-BE49-F238E27FC236}">
                <a16:creationId xmlns:a16="http://schemas.microsoft.com/office/drawing/2014/main" id="{439FFADF-5146-4B43-AAA0-321F82CA7A3D}"/>
              </a:ext>
            </a:extLst>
          </p:cNvPr>
          <p:cNvCxnSpPr>
            <a:cxnSpLocks/>
          </p:cNvCxnSpPr>
          <p:nvPr/>
        </p:nvCxnSpPr>
        <p:spPr>
          <a:xfrm>
            <a:off x="5622835" y="4466436"/>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회원 관리 이동</a:t>
            </a:r>
          </a:p>
        </p:txBody>
      </p:sp>
      <p:sp>
        <p:nvSpPr>
          <p:cNvPr id="76" name="직사각형 75">
            <a:extLst>
              <a:ext uri="{FF2B5EF4-FFF2-40B4-BE49-F238E27FC236}">
                <a16:creationId xmlns:a16="http://schemas.microsoft.com/office/drawing/2014/main" id="{91750B76-5F44-4DAA-8DBC-C826785A7F6F}"/>
              </a:ext>
            </a:extLst>
          </p:cNvPr>
          <p:cNvSpPr/>
          <p:nvPr/>
        </p:nvSpPr>
        <p:spPr>
          <a:xfrm>
            <a:off x="2816791" y="5150413"/>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840090" y="3124837"/>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135903" y="3599931"/>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회원 정보 보기</a:t>
            </a:r>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330812"/>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정보 수정 삭제</a:t>
            </a: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3795344"/>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회원 통계 이동</a:t>
            </a:r>
          </a:p>
        </p:txBody>
      </p:sp>
      <p:sp>
        <p:nvSpPr>
          <p:cNvPr id="92" name="순서도: 처리 91">
            <a:extLst>
              <a:ext uri="{FF2B5EF4-FFF2-40B4-BE49-F238E27FC236}">
                <a16:creationId xmlns:a16="http://schemas.microsoft.com/office/drawing/2014/main" id="{BF0C04A5-86C8-47D1-A466-FA2521EE0C08}"/>
              </a:ext>
            </a:extLst>
          </p:cNvPr>
          <p:cNvSpPr/>
          <p:nvPr/>
        </p:nvSpPr>
        <p:spPr>
          <a:xfrm>
            <a:off x="7283134" y="4238534"/>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통계 차트 확인</a:t>
            </a: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endCxn id="102" idx="2"/>
          </p:cNvCxnSpPr>
          <p:nvPr/>
        </p:nvCxnSpPr>
        <p:spPr>
          <a:xfrm flipV="1">
            <a:off x="6162108" y="5043693"/>
            <a:ext cx="498675" cy="44374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576160"/>
            <a:ext cx="0" cy="21918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p:cNvCxnSpPr>
          <p:nvPr/>
        </p:nvCxnSpPr>
        <p:spPr>
          <a:xfrm flipH="1">
            <a:off x="7813659" y="4040692"/>
            <a:ext cx="307" cy="19077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32391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로그아웃</a:t>
            </a: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291246" y="2452179"/>
            <a:ext cx="1189130" cy="1909029"/>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
        <p:nvSpPr>
          <p:cNvPr id="73" name="순서도: 처리 72">
            <a:extLst>
              <a:ext uri="{FF2B5EF4-FFF2-40B4-BE49-F238E27FC236}">
                <a16:creationId xmlns:a16="http://schemas.microsoft.com/office/drawing/2014/main" id="{12AE75AB-FF38-44A0-A895-DE35AA07F522}"/>
              </a:ext>
            </a:extLst>
          </p:cNvPr>
          <p:cNvSpPr/>
          <p:nvPr/>
        </p:nvSpPr>
        <p:spPr>
          <a:xfrm>
            <a:off x="2926532" y="3825882"/>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서버 통신</a:t>
            </a:r>
          </a:p>
        </p:txBody>
      </p:sp>
      <p:sp>
        <p:nvSpPr>
          <p:cNvPr id="79" name="순서도: 판단 78">
            <a:extLst>
              <a:ext uri="{FF2B5EF4-FFF2-40B4-BE49-F238E27FC236}">
                <a16:creationId xmlns:a16="http://schemas.microsoft.com/office/drawing/2014/main" id="{B1790959-F18B-4003-BAFB-B9ACBE8DAC08}"/>
              </a:ext>
            </a:extLst>
          </p:cNvPr>
          <p:cNvSpPr/>
          <p:nvPr/>
        </p:nvSpPr>
        <p:spPr>
          <a:xfrm>
            <a:off x="2928100" y="4332712"/>
            <a:ext cx="1008112" cy="399565"/>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DB</a:t>
            </a:r>
            <a:r>
              <a:rPr lang="ko-KR" altLang="en-US" sz="800" dirty="0">
                <a:solidFill>
                  <a:schemeClr val="tx1"/>
                </a:solidFill>
              </a:rPr>
              <a:t>조회</a:t>
            </a:r>
          </a:p>
        </p:txBody>
      </p:sp>
      <p:cxnSp>
        <p:nvCxnSpPr>
          <p:cNvPr id="82" name="연결선: 꺾임 81">
            <a:extLst>
              <a:ext uri="{FF2B5EF4-FFF2-40B4-BE49-F238E27FC236}">
                <a16:creationId xmlns:a16="http://schemas.microsoft.com/office/drawing/2014/main" id="{E6DCACEA-C95A-48BC-B174-6F46FC6418F2}"/>
              </a:ext>
            </a:extLst>
          </p:cNvPr>
          <p:cNvCxnSpPr>
            <a:cxnSpLocks/>
            <a:stCxn id="73" idx="2"/>
            <a:endCxn id="79" idx="0"/>
          </p:cNvCxnSpPr>
          <p:nvPr/>
        </p:nvCxnSpPr>
        <p:spPr>
          <a:xfrm rot="16200000" flipH="1">
            <a:off x="3300631" y="4201187"/>
            <a:ext cx="261482" cy="1568"/>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8" name="연결선: 꺾임 87">
            <a:extLst>
              <a:ext uri="{FF2B5EF4-FFF2-40B4-BE49-F238E27FC236}">
                <a16:creationId xmlns:a16="http://schemas.microsoft.com/office/drawing/2014/main" id="{8AFC4013-5E00-4F61-81C1-7B50454B4303}"/>
              </a:ext>
            </a:extLst>
          </p:cNvPr>
          <p:cNvCxnSpPr>
            <a:cxnSpLocks/>
          </p:cNvCxnSpPr>
          <p:nvPr/>
        </p:nvCxnSpPr>
        <p:spPr>
          <a:xfrm flipV="1">
            <a:off x="3959560" y="4011422"/>
            <a:ext cx="1116" cy="498745"/>
          </a:xfrm>
          <a:prstGeom prst="bentConnector3">
            <a:avLst>
              <a:gd name="adj1" fmla="val 2058387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9" name="직사각형 88">
            <a:extLst>
              <a:ext uri="{FF2B5EF4-FFF2-40B4-BE49-F238E27FC236}">
                <a16:creationId xmlns:a16="http://schemas.microsoft.com/office/drawing/2014/main" id="{6D53F02F-DE32-42D5-9242-5CA602A3D0E5}"/>
              </a:ext>
            </a:extLst>
          </p:cNvPr>
          <p:cNvSpPr/>
          <p:nvPr/>
        </p:nvSpPr>
        <p:spPr>
          <a:xfrm>
            <a:off x="3120985" y="4823221"/>
            <a:ext cx="351378" cy="215444"/>
          </a:xfrm>
          <a:prstGeom prst="rect">
            <a:avLst/>
          </a:prstGeom>
        </p:spPr>
        <p:txBody>
          <a:bodyPr wrap="none">
            <a:spAutoFit/>
          </a:bodyPr>
          <a:lstStyle/>
          <a:p>
            <a:r>
              <a:rPr lang="en-US" altLang="ko-KR" sz="800" dirty="0"/>
              <a:t>YES</a:t>
            </a:r>
            <a:endParaRPr lang="ko-KR" altLang="en-US" sz="800" dirty="0"/>
          </a:p>
        </p:txBody>
      </p:sp>
      <p:sp>
        <p:nvSpPr>
          <p:cNvPr id="93" name="직사각형 92">
            <a:extLst>
              <a:ext uri="{FF2B5EF4-FFF2-40B4-BE49-F238E27FC236}">
                <a16:creationId xmlns:a16="http://schemas.microsoft.com/office/drawing/2014/main" id="{0A2281C9-12E3-4938-AEDD-3E6892496010}"/>
              </a:ext>
            </a:extLst>
          </p:cNvPr>
          <p:cNvSpPr/>
          <p:nvPr/>
        </p:nvSpPr>
        <p:spPr>
          <a:xfrm>
            <a:off x="3937400" y="4153072"/>
            <a:ext cx="343364" cy="215444"/>
          </a:xfrm>
          <a:prstGeom prst="rect">
            <a:avLst/>
          </a:prstGeom>
        </p:spPr>
        <p:txBody>
          <a:bodyPr wrap="none">
            <a:spAutoFit/>
          </a:bodyPr>
          <a:lstStyle/>
          <a:p>
            <a:r>
              <a:rPr lang="en-US" altLang="ko-KR" sz="800" dirty="0"/>
              <a:t>NO</a:t>
            </a:r>
            <a:endParaRPr lang="ko-KR" altLang="en-US" sz="800" dirty="0"/>
          </a:p>
        </p:txBody>
      </p:sp>
      <p:sp>
        <p:nvSpPr>
          <p:cNvPr id="94" name="순서도: 처리 93">
            <a:extLst>
              <a:ext uri="{FF2B5EF4-FFF2-40B4-BE49-F238E27FC236}">
                <a16:creationId xmlns:a16="http://schemas.microsoft.com/office/drawing/2014/main" id="{03E5393E-9B1D-4825-867B-17860308BE41}"/>
              </a:ext>
            </a:extLst>
          </p:cNvPr>
          <p:cNvSpPr/>
          <p:nvPr/>
        </p:nvSpPr>
        <p:spPr>
          <a:xfrm>
            <a:off x="5129543" y="2924944"/>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글읽기</a:t>
            </a:r>
          </a:p>
        </p:txBody>
      </p:sp>
      <p:sp>
        <p:nvSpPr>
          <p:cNvPr id="59" name="순서도: 처리 58">
            <a:extLst>
              <a:ext uri="{FF2B5EF4-FFF2-40B4-BE49-F238E27FC236}">
                <a16:creationId xmlns:a16="http://schemas.microsoft.com/office/drawing/2014/main" id="{88C9D7FB-D3AF-4436-82CE-D77376CCDA51}"/>
              </a:ext>
            </a:extLst>
          </p:cNvPr>
          <p:cNvSpPr/>
          <p:nvPr/>
        </p:nvSpPr>
        <p:spPr>
          <a:xfrm>
            <a:off x="5126346" y="535306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공지사항 수정 삭제</a:t>
            </a:r>
          </a:p>
        </p:txBody>
      </p:sp>
      <p:sp>
        <p:nvSpPr>
          <p:cNvPr id="60" name="순서도: 처리 59">
            <a:extLst>
              <a:ext uri="{FF2B5EF4-FFF2-40B4-BE49-F238E27FC236}">
                <a16:creationId xmlns:a16="http://schemas.microsoft.com/office/drawing/2014/main" id="{8C2C3FF7-9CBE-4EB1-B682-53508178851D}"/>
              </a:ext>
            </a:extLst>
          </p:cNvPr>
          <p:cNvSpPr/>
          <p:nvPr/>
        </p:nvSpPr>
        <p:spPr>
          <a:xfrm>
            <a:off x="5115143" y="5013176"/>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공지사항 작성</a:t>
            </a:r>
          </a:p>
        </p:txBody>
      </p:sp>
      <p:cxnSp>
        <p:nvCxnSpPr>
          <p:cNvPr id="62" name="직선 화살표 연결선 61">
            <a:extLst>
              <a:ext uri="{FF2B5EF4-FFF2-40B4-BE49-F238E27FC236}">
                <a16:creationId xmlns:a16="http://schemas.microsoft.com/office/drawing/2014/main" id="{97062C57-D5A5-4AB0-8A70-5AA5052A1D69}"/>
              </a:ext>
            </a:extLst>
          </p:cNvPr>
          <p:cNvCxnSpPr>
            <a:cxnSpLocks/>
            <a:stCxn id="64" idx="2"/>
            <a:endCxn id="60" idx="0"/>
          </p:cNvCxnSpPr>
          <p:nvPr/>
        </p:nvCxnSpPr>
        <p:spPr>
          <a:xfrm flipH="1">
            <a:off x="5619199" y="4898484"/>
            <a:ext cx="3636" cy="1146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6" name="직선 화살표 연결선 65">
            <a:extLst>
              <a:ext uri="{FF2B5EF4-FFF2-40B4-BE49-F238E27FC236}">
                <a16:creationId xmlns:a16="http://schemas.microsoft.com/office/drawing/2014/main" id="{BCDF4340-A5A8-4788-9894-42ABE9E381B3}"/>
              </a:ext>
            </a:extLst>
          </p:cNvPr>
          <p:cNvCxnSpPr>
            <a:cxnSpLocks/>
            <a:stCxn id="60" idx="2"/>
            <a:endCxn id="59" idx="0"/>
          </p:cNvCxnSpPr>
          <p:nvPr/>
        </p:nvCxnSpPr>
        <p:spPr>
          <a:xfrm>
            <a:off x="5619199" y="5258524"/>
            <a:ext cx="11203" cy="9454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60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메인페이지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메인 페이지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190797961"/>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메인 화면 </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슬라이드가 움직인다</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메뉴바로 다른 컴포넌트 호출이 가능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메인 슬라이드로 홈페이지에 대한 설명</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메뉴 바로 다양한 컴포넌트 접근이 가능하며 </a:t>
                      </a:r>
                      <a:r>
                        <a:rPr kumimoji="1" lang="ko-KR" altLang="en-US" sz="850" dirty="0" err="1">
                          <a:solidFill>
                            <a:schemeClr val="tx1"/>
                          </a:solidFill>
                          <a:latin typeface="+mn-ea"/>
                        </a:rPr>
                        <a:t>로그인전과</a:t>
                      </a:r>
                      <a:endParaRPr kumimoji="1" lang="en-US" altLang="ko-KR" sz="850" dirty="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후가 다르다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pic>
        <p:nvPicPr>
          <p:cNvPr id="3" name="그림 2">
            <a:extLst>
              <a:ext uri="{FF2B5EF4-FFF2-40B4-BE49-F238E27FC236}">
                <a16:creationId xmlns:a16="http://schemas.microsoft.com/office/drawing/2014/main" id="{E02D01F9-B255-4B77-86F2-A1096E6F0ECA}"/>
              </a:ext>
            </a:extLst>
          </p:cNvPr>
          <p:cNvPicPr>
            <a:picLocks noChangeAspect="1"/>
          </p:cNvPicPr>
          <p:nvPr/>
        </p:nvPicPr>
        <p:blipFill>
          <a:blip r:embed="rId2"/>
          <a:stretch>
            <a:fillRect/>
          </a:stretch>
        </p:blipFill>
        <p:spPr>
          <a:xfrm>
            <a:off x="623392" y="552878"/>
            <a:ext cx="7509157" cy="3443690"/>
          </a:xfrm>
          <a:prstGeom prst="rect">
            <a:avLst/>
          </a:prstGeom>
        </p:spPr>
      </p:pic>
      <p:sp>
        <p:nvSpPr>
          <p:cNvPr id="9" name="타원 8">
            <a:extLst>
              <a:ext uri="{FF2B5EF4-FFF2-40B4-BE49-F238E27FC236}">
                <a16:creationId xmlns:a16="http://schemas.microsoft.com/office/drawing/2014/main" id="{1420BAE6-0C82-42DE-BD25-DF66B57DAA8E}"/>
              </a:ext>
            </a:extLst>
          </p:cNvPr>
          <p:cNvSpPr/>
          <p:nvPr/>
        </p:nvSpPr>
        <p:spPr>
          <a:xfrm>
            <a:off x="767408" y="863153"/>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11" name="타원 10">
            <a:extLst>
              <a:ext uri="{FF2B5EF4-FFF2-40B4-BE49-F238E27FC236}">
                <a16:creationId xmlns:a16="http://schemas.microsoft.com/office/drawing/2014/main" id="{2B3D5811-FDDE-4DE5-B65E-0AE9BA6AC479}"/>
              </a:ext>
            </a:extLst>
          </p:cNvPr>
          <p:cNvSpPr/>
          <p:nvPr/>
        </p:nvSpPr>
        <p:spPr>
          <a:xfrm>
            <a:off x="7908885" y="33685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3286</TotalTime>
  <Words>1304</Words>
  <Application>Microsoft Office PowerPoint</Application>
  <PresentationFormat>와이드스크린</PresentationFormat>
  <Paragraphs>657</Paragraphs>
  <Slides>29</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29</vt:i4>
      </vt:variant>
    </vt:vector>
  </HeadingPairs>
  <TitlesOfParts>
    <vt:vector size="34" baseType="lpstr">
      <vt:lpstr>SF Pro Text Medium</vt:lpstr>
      <vt:lpstr>SF Pro Text Regular</vt:lpstr>
      <vt:lpstr>맑은 고딕</vt:lpstr>
      <vt:lpstr>Arial</vt:lpstr>
      <vt:lpstr>Office 테마</vt:lpstr>
      <vt:lpstr>화면설계서 양식</vt:lpstr>
      <vt:lpstr>History</vt:lpstr>
      <vt:lpstr>서비스 개요</vt:lpstr>
      <vt:lpstr>Admin flow</vt:lpstr>
      <vt:lpstr>User flow</vt:lpstr>
      <vt:lpstr>Admin flow</vt:lpstr>
      <vt:lpstr>Logic process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d d</cp:lastModifiedBy>
  <cp:revision>103</cp:revision>
  <cp:lastPrinted>2019-05-29T05:54:36Z</cp:lastPrinted>
  <dcterms:created xsi:type="dcterms:W3CDTF">2019-03-11T07:43:12Z</dcterms:created>
  <dcterms:modified xsi:type="dcterms:W3CDTF">2021-11-25T09:46:19Z</dcterms:modified>
</cp:coreProperties>
</file>