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1F6F-DB3B-0702-133F-A6C3D54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A92FD5-8903-40DC-D1A8-A8020809F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5F0B32-D469-788B-D5F0-E59C6452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3FEE6D-5530-BD43-BBF5-12913A9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749BDA-6201-C86A-62EF-A2351654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F5FBB-0C0F-49C5-9838-2DAC8A41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2DB8FF-90E2-1E71-162C-9B62BB83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75111-81B0-115F-96F4-E0DC0C77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56B1-6DED-B7A6-832A-8A834FEB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461B3D-340F-561C-2DCA-BA073E16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438553-367B-D40F-D024-366CD927F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F3AF3D-0F57-B8BB-C1BB-96E622FC2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DE7B9-1C2F-4019-598B-0A70BF93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BEB08-6BBB-3EEB-26DA-BA7B0821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F90EB-0713-5C51-5AB2-87FCB8E7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1051-F51E-A2C1-A2EC-CD2756C6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2DF95-8A52-0916-3ECF-49CD4B33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D2E83-3748-6228-A995-96D57D0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CBDEC-5263-0B0E-132A-ED9B0625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EBF5E-5D16-103E-C07B-B34936E1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26FFF-7340-D179-84FF-51F1BC77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EF77BD-933D-BB14-69EB-89139847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1CD46D-94A7-EAFF-E48A-6A5C514C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8DB57-8DFC-89AA-5D43-EB6F720D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12CE1-2DDC-3F92-7652-4E97FAB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13946-7047-3771-8BC0-A0FF752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C9E3E-4C67-4494-473E-D2C51DAB8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D4F2E1-6B8F-2BFD-B8D4-A042D1B2C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F168F1-8C62-7734-E0DB-A13E9648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A9347D-6E32-D875-4237-06C348B7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AFA12A-F076-AB41-2546-948B1221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D6CA-B848-BCE3-B034-2F1E19D3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71C781-B70D-05C8-8402-55175B7D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665BDB-7C48-7E6A-7CDA-C64910EC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D3B19-A763-DC17-9F29-1381D846F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714015-6FAB-EB57-6CBE-B231FB7AD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090536-0A88-0FA7-7EFA-4416783F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6CBC6B-DAEB-308F-5FF1-0EA85DD0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2447F4-B7F1-D81C-1701-87696BE2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F66F-AA13-15CB-FB18-CC9E248A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1708A4-4A95-1440-28A0-59F7E066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7FD365-6DB9-B0C2-E5BC-DE3F4F31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D7DA4-E7BD-0B95-1692-401A86B4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B8385D-1905-2B6C-A8C8-0A4EF0F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D1BD18-8F7E-9F54-6B91-F15DFA79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FC7-3892-BD71-8CF8-8513ACF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82DA8-4072-6591-51FF-7EE48F1B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C5129-0156-B8E0-2C9D-8E99B6B9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554054-C072-CC3C-C57B-1C1F50CB3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F47148-4AFF-9865-AFCB-B8FC47FE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99ABB6-C850-B703-2414-7A8342B3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C4DC23-DED6-45EC-2323-8264B7D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0EDBD-7964-5325-24DA-AA8E355E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95E470-0980-BC52-2E8E-0292E1F9D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22E1A-07D3-A4D1-67D0-699B13117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5ECC5-31B5-F7C7-F9C7-F329296E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97D0FE-A3A8-92A7-5265-0AAC5505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8459DF-8507-47DB-83BB-543CDD4A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6A2343-5572-FB4E-B1C7-359C9296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3EC62-26E9-DC3F-CCC1-3F61FB03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8D50D-4340-7314-0673-7949397F2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F7E2A-BFD9-378E-8DC3-317CD6E4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ECAE7-A530-E8FD-84FC-C1894BD0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75935-55F3-6415-89E8-C73857A8C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23" y="1076635"/>
            <a:ext cx="5023777" cy="3495365"/>
          </a:xfrm>
        </p:spPr>
        <p:txBody>
          <a:bodyPr anchor="t">
            <a:normAutofit/>
          </a:bodyPr>
          <a:lstStyle/>
          <a:p>
            <a:r>
              <a:rPr lang="es-ES" sz="6000"/>
              <a:t>PROYECTO </a:t>
            </a:r>
            <a:br>
              <a:rPr lang="es-ES" sz="6000"/>
            </a:br>
            <a:r>
              <a:rPr lang="es-ES" sz="6000"/>
              <a:t>MACHINE </a:t>
            </a:r>
            <a:br>
              <a:rPr lang="es-ES" sz="6000"/>
            </a:br>
            <a:r>
              <a:rPr lang="es-ES" sz="6000"/>
              <a:t>LEARNING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99A3C-B7CC-2B60-35A7-D7D2CE4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491" y="4572000"/>
            <a:ext cx="4454009" cy="1268361"/>
          </a:xfrm>
        </p:spPr>
        <p:txBody>
          <a:bodyPr anchor="b">
            <a:normAutofit/>
          </a:bodyPr>
          <a:lstStyle/>
          <a:p>
            <a:r>
              <a:rPr lang="es-ES" dirty="0"/>
              <a:t>BOOTCAMP DATA SCIENCE </a:t>
            </a:r>
          </a:p>
          <a:p>
            <a:r>
              <a:rPr lang="es-ES" dirty="0"/>
              <a:t>SILVIA QUINTANA</a:t>
            </a:r>
          </a:p>
        </p:txBody>
      </p:sp>
      <p:pic>
        <p:nvPicPr>
          <p:cNvPr id="4" name="Picture 3" descr="Vista de ángulo reducido de las nubes en el cielo">
            <a:extLst>
              <a:ext uri="{FF2B5EF4-FFF2-40B4-BE49-F238E27FC236}">
                <a16:creationId xmlns:a16="http://schemas.microsoft.com/office/drawing/2014/main" id="{A85A1E88-BA75-5250-4A1F-F7159E69C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2" r="9340" b="2"/>
          <a:stretch/>
        </p:blipFill>
        <p:spPr>
          <a:xfrm>
            <a:off x="6705611" y="-10"/>
            <a:ext cx="5486401" cy="4572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145DDD-9B52-AEEA-0AF5-237FB5ECC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4" r="18044" b="-1"/>
          <a:stretch/>
        </p:blipFill>
        <p:spPr>
          <a:xfrm rot="21600000">
            <a:off x="6705590" y="4564868"/>
            <a:ext cx="5486402" cy="22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090A07-D9B1-E709-D955-4569747C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sz="5600"/>
              <a:t>EDA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12E81-7FD1-A446-B288-3DAB373F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s-ES" sz="2000" b="1" dirty="0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En su inicio el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dataset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 tiene 103904 filas y 25 columnas incluyendo el target. </a:t>
            </a:r>
          </a:p>
          <a:p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No había nulos.</a:t>
            </a:r>
          </a:p>
          <a:p>
            <a:r>
              <a:rPr lang="es-ES" sz="2000" b="1" dirty="0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Pero si tenia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missing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s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 en la columna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Arrival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delay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 los elimine ya que solo eran 310 filas y la cambie a tipo </a:t>
            </a:r>
            <a:r>
              <a:rPr lang="es-ES" sz="2000" b="1" dirty="0" err="1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s-ES" sz="2000" b="1" dirty="0">
                <a:solidFill>
                  <a:schemeClr val="tx1">
                    <a:alpha val="80000"/>
                  </a:schemeClr>
                </a:solidFill>
                <a:latin typeface="Menlo" panose="020B0609030804020204" pitchFamily="49" charset="0"/>
              </a:rPr>
              <a:t>.</a:t>
            </a:r>
          </a:p>
          <a:p>
            <a:r>
              <a:rPr lang="es-ES" sz="2000" b="1" dirty="0">
                <a:solidFill>
                  <a:schemeClr val="tx1">
                    <a:alpha val="80000"/>
                  </a:schemeClr>
                </a:solidFill>
                <a:effectLst/>
                <a:latin typeface="Menlo" panose="020B0609030804020204" pitchFamily="49" charset="0"/>
              </a:rPr>
              <a:t>Tampoco había duplicados por Id. Por lo que elimine está columna</a:t>
            </a:r>
          </a:p>
          <a:p>
            <a:endParaRPr lang="es-E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3999512D-9FF9-9CBC-01B4-10640C74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680874"/>
            <a:ext cx="3548404" cy="4148425"/>
          </a:xfrm>
          <a:prstGeom prst="rect">
            <a:avLst/>
          </a:prstGeom>
        </p:spPr>
      </p:pic>
      <p:sp>
        <p:nvSpPr>
          <p:cNvPr id="4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773CF9-85E4-1799-EE29-A3678AD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EDA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4FBED2F-05A0-68B5-125D-F55180FD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803" y="1833765"/>
            <a:ext cx="9805015" cy="7804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Los datos estan bien balanceados.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C63E38-F94C-55D0-9D8C-07CD28CD1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0" b="3"/>
          <a:stretch/>
        </p:blipFill>
        <p:spPr>
          <a:xfrm>
            <a:off x="394424" y="2785950"/>
            <a:ext cx="3396886" cy="3514855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C28DD7-7395-860D-7BDF-FF43524FC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 r="3030" b="3"/>
          <a:stretch/>
        </p:blipFill>
        <p:spPr>
          <a:xfrm>
            <a:off x="4393735" y="2785950"/>
            <a:ext cx="3396837" cy="35148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461937-D865-A896-81B5-A99C9F3D1C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5" r="3" b="3"/>
          <a:stretch/>
        </p:blipFill>
        <p:spPr>
          <a:xfrm>
            <a:off x="8393020" y="2785950"/>
            <a:ext cx="3396841" cy="351485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C9366C8-17BB-B571-C04F-B2D536CBDC43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F5023-CBEE-B783-944F-3E331858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mapeo las columnas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catgóricas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a binarias en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Travel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y el target 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satisfaction</a:t>
            </a:r>
            <a:b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370F559B-BA32-6CA3-4BEC-8EA775FA4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28845"/>
            <a:ext cx="6780700" cy="51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A729AB-A199-081D-0393-FEEAB59D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endParaRPr lang="es-ES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1D77A-80CB-DD98-4219-218963E3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200" b="1" dirty="0">
                <a:effectLst/>
                <a:latin typeface="Menlo" panose="020B0609030804020204" pitchFamily="49" charset="0"/>
              </a:rPr>
              <a:t>Para </a:t>
            </a:r>
            <a:r>
              <a:rPr lang="es-ES" sz="2200" b="1" dirty="0" err="1">
                <a:effectLst/>
                <a:latin typeface="Menlo" panose="020B0609030804020204" pitchFamily="49" charset="0"/>
              </a:rPr>
              <a:t>class</a:t>
            </a:r>
            <a:r>
              <a:rPr lang="es-ES" sz="2200" b="1" dirty="0">
                <a:effectLst/>
                <a:latin typeface="Menlo" panose="020B0609030804020204" pitchFamily="49" charset="0"/>
              </a:rPr>
              <a:t> voy hice un </a:t>
            </a:r>
            <a:r>
              <a:rPr lang="es-ES" sz="2200" b="1" dirty="0" err="1">
                <a:effectLst/>
                <a:latin typeface="Menlo" panose="020B0609030804020204" pitchFamily="49" charset="0"/>
              </a:rPr>
              <a:t>get</a:t>
            </a:r>
            <a:r>
              <a:rPr lang="es-ES" sz="2200" b="1" dirty="0">
                <a:effectLst/>
                <a:latin typeface="Menlo" panose="020B0609030804020204" pitchFamily="49" charset="0"/>
              </a:rPr>
              <a:t> </a:t>
            </a:r>
            <a:r>
              <a:rPr lang="es-ES" sz="2200" b="1" dirty="0" err="1">
                <a:effectLst/>
                <a:latin typeface="Menlo" panose="020B0609030804020204" pitchFamily="49" charset="0"/>
              </a:rPr>
              <a:t>dummies</a:t>
            </a:r>
            <a:r>
              <a:rPr lang="es-ES" sz="2200" b="1" dirty="0">
                <a:effectLst/>
                <a:latin typeface="Menlo" panose="020B0609030804020204" pitchFamily="49" charset="0"/>
              </a:rPr>
              <a:t>, reindexo las columnas para poner el target al final del </a:t>
            </a:r>
            <a:r>
              <a:rPr lang="es-ES" sz="2200" b="1" dirty="0" err="1">
                <a:effectLst/>
                <a:latin typeface="Menlo" panose="020B0609030804020204" pitchFamily="49" charset="0"/>
              </a:rPr>
              <a:t>dataframe</a:t>
            </a:r>
            <a:r>
              <a:rPr lang="es-ES" sz="2200" b="1" dirty="0">
                <a:effectLst/>
                <a:latin typeface="Menlo" panose="020B0609030804020204" pitchFamily="49" charset="0"/>
              </a:rPr>
              <a:t> y guardar los </a:t>
            </a:r>
            <a:r>
              <a:rPr lang="es-ES" sz="2200" b="1" dirty="0" err="1">
                <a:effectLst/>
                <a:latin typeface="Menlo" panose="020B0609030804020204" pitchFamily="49" charset="0"/>
              </a:rPr>
              <a:t>csv</a:t>
            </a:r>
            <a:r>
              <a:rPr lang="es-ES" sz="2200" b="1" dirty="0">
                <a:effectLst/>
                <a:latin typeface="Menlo" panose="020B0609030804020204" pitchFamily="49" charset="0"/>
              </a:rPr>
              <a:t> para empezar con la elección de Modelos.</a:t>
            </a:r>
          </a:p>
          <a:p>
            <a:endParaRPr lang="es-ES" sz="2200" b="0" dirty="0">
              <a:effectLst/>
              <a:latin typeface="Menlo" panose="020B0609030804020204" pitchFamily="49" charset="0"/>
            </a:endParaRPr>
          </a:p>
          <a:p>
            <a:endParaRPr lang="es-ES" sz="2200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7E18CB42-989A-043C-600D-B17A6FEE3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6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Imagen 6" descr="Texto&#10;&#10;Descripción generada automáticamente con confianza baja">
            <a:extLst>
              <a:ext uri="{FF2B5EF4-FFF2-40B4-BE49-F238E27FC236}">
                <a16:creationId xmlns:a16="http://schemas.microsoft.com/office/drawing/2014/main" id="{1D340191-5CA4-0B84-7CA0-514FF7AF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6" y="463131"/>
            <a:ext cx="4493615" cy="18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0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A3F32F1-B42F-C0E2-1CC8-41688C70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882" y="891540"/>
            <a:ext cx="5268685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5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08E8DC-1025-4FCC-873D-DC5C2ADE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128C2-8D66-34ED-6ED3-87A2088F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7"/>
            <a:ext cx="4274607" cy="2135867"/>
          </a:xfrm>
        </p:spPr>
        <p:txBody>
          <a:bodyPr anchor="b">
            <a:normAutofit/>
          </a:bodyPr>
          <a:lstStyle/>
          <a:p>
            <a:endParaRPr lang="es-ES" sz="4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3198D6-8328-D2EC-ECDA-E36B170C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2880452"/>
            <a:ext cx="4274607" cy="3095445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27FE17E-14E3-8C66-9FDF-DD38EA93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1" r="3" b="3"/>
          <a:stretch/>
        </p:blipFill>
        <p:spPr>
          <a:xfrm>
            <a:off x="5211495" y="699899"/>
            <a:ext cx="3211333" cy="5445836"/>
          </a:xfrm>
          <a:prstGeom prst="rect">
            <a:avLst/>
          </a:prstGeom>
        </p:spPr>
      </p:pic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FDF2DF-1C25-39AF-992B-CDF8B1C8E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8" r="1" b="1"/>
          <a:stretch/>
        </p:blipFill>
        <p:spPr>
          <a:xfrm>
            <a:off x="8535080" y="699899"/>
            <a:ext cx="3211333" cy="54458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7D9A5-B0E6-43E8-854F-D4931B715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47856" y="706072"/>
            <a:ext cx="445586" cy="544584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632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4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D7EA8C-DC5F-DACE-8FAA-9FBC05D6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/>
              <a:t>Modelos ML</a:t>
            </a:r>
            <a:br>
              <a:rPr lang="en-US" sz="3100"/>
            </a:br>
            <a:r>
              <a:rPr lang="en-US" sz="3100"/>
              <a:t>Score 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26CEF85-78C3-0E13-6483-B23222F3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5353"/>
            <a:ext cx="5614416" cy="3864717"/>
          </a:xfrm>
          <a:prstGeom prst="rect">
            <a:avLst/>
          </a:prstGeom>
        </p:spPr>
      </p:pic>
      <p:pic>
        <p:nvPicPr>
          <p:cNvPr id="25" name="Picture 24" descr="Modelo de átomos">
            <a:extLst>
              <a:ext uri="{FF2B5EF4-FFF2-40B4-BE49-F238E27FC236}">
                <a16:creationId xmlns:a16="http://schemas.microsoft.com/office/drawing/2014/main" id="{99C9EF6F-2D71-185A-50EE-AD90374AE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4" b="6949"/>
          <a:stretch/>
        </p:blipFill>
        <p:spPr>
          <a:xfrm>
            <a:off x="6254496" y="688648"/>
            <a:ext cx="5614416" cy="3158128"/>
          </a:xfrm>
          <a:prstGeom prst="rect">
            <a:avLst/>
          </a:prstGeom>
        </p:spPr>
      </p:pic>
      <p:sp>
        <p:nvSpPr>
          <p:cNvPr id="3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C4E03-61DB-7A31-7AA7-7A45D4B7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B9A9F-80F3-39E8-6DE9-936E9A5D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Dados los resultados de todos los modelos el mejor es el </a:t>
            </a:r>
            <a:r>
              <a:rPr lang="es-ES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XGBoosting</a:t>
            </a:r>
            <a:r>
              <a:rPr lang="es-E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con un score de 0.986582, pero para poder conseguir el propósito de detectar el grado de satisfacción del cliente funciona mejor el </a:t>
            </a:r>
            <a:r>
              <a:rPr lang="es-ES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s-E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forest</a:t>
            </a:r>
            <a:r>
              <a:rPr lang="es-E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</a:t>
            </a:r>
            <a:endParaRPr lang="es-E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4823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164</Words>
  <Application>Microsoft Macintosh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 Medium</vt:lpstr>
      <vt:lpstr>Menlo</vt:lpstr>
      <vt:lpstr>Tema de Office</vt:lpstr>
      <vt:lpstr>PROYECTO  MACHINE  LEARNING </vt:lpstr>
      <vt:lpstr>EDA</vt:lpstr>
      <vt:lpstr>EDA</vt:lpstr>
      <vt:lpstr>mapeo las columnas catgóricas a binarias en Customer Type, Type of Travel y el target satisfaction </vt:lpstr>
      <vt:lpstr>Presentación de PowerPoint</vt:lpstr>
      <vt:lpstr>Presentación de PowerPoint</vt:lpstr>
      <vt:lpstr>Presentación de PowerPoint</vt:lpstr>
      <vt:lpstr>Modelos ML Score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MACHINE  LEARNING </dc:title>
  <dc:creator>Silvia Quintana</dc:creator>
  <cp:lastModifiedBy>Silvia Quintana</cp:lastModifiedBy>
  <cp:revision>2</cp:revision>
  <dcterms:created xsi:type="dcterms:W3CDTF">2023-04-23T20:44:47Z</dcterms:created>
  <dcterms:modified xsi:type="dcterms:W3CDTF">2023-04-24T01:28:02Z</dcterms:modified>
</cp:coreProperties>
</file>