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36" r:id="rId3"/>
    <p:sldId id="337" r:id="rId4"/>
    <p:sldId id="342" r:id="rId5"/>
    <p:sldId id="335" r:id="rId6"/>
    <p:sldId id="339" r:id="rId7"/>
    <p:sldId id="338" r:id="rId8"/>
    <p:sldId id="289" r:id="rId9"/>
    <p:sldId id="266" r:id="rId10"/>
    <p:sldId id="340" r:id="rId11"/>
    <p:sldId id="34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A5AE-630F-495E-8FED-0D0EA5019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1DE80-7C21-4653-93D4-253590AB1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C45B1-F42D-483A-9A49-8EFC2F04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705-8599-4EE0-8202-06C0B668418D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C25C-DE7E-42D9-BBED-4E7083B4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D29E9-1ECA-4C0E-9E17-6AB3990E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7A1A-955D-4DBE-9395-754310DE0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1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98D3-2407-4906-82DE-7DC69E45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216B8-8F30-4FEF-947A-677DDADF6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073EF-63EC-4069-8272-7773561E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705-8599-4EE0-8202-06C0B668418D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C333F-C7C2-495E-8A4A-64A5C26B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C2A87-FE41-436C-98C1-CC1CC61D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7A1A-955D-4DBE-9395-754310DE0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3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DC86D-95FD-4F13-B537-B6166332F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CC3A-9A8E-4C1B-A0E4-6ED17D34A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52BAF-C31C-4777-A62A-70DBD3E1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705-8599-4EE0-8202-06C0B668418D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6C023-DDE6-42CA-842A-CD70C2AB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E4D70-CD8A-4C40-BC94-D8C73F8B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7A1A-955D-4DBE-9395-754310DE0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63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319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139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60643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Oval 1"/>
          <p:cNvSpPr/>
          <p:nvPr userDrawn="1"/>
        </p:nvSpPr>
        <p:spPr>
          <a:xfrm>
            <a:off x="3599723" y="932723"/>
            <a:ext cx="4992555" cy="4992555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99723" y="2908307"/>
            <a:ext cx="4992555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525" y="3676392"/>
            <a:ext cx="4992555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527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504F-5D32-4515-9DBB-F629F716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3B874-637E-45D2-B257-43A7239C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304B9-9341-4FD6-BA06-44B775B1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705-8599-4EE0-8202-06C0B668418D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ACD4F-7A8D-42EF-A6AD-13C6AC23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28BF3-C615-47AA-9E17-9A1A1D4D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7A1A-955D-4DBE-9395-754310DE0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0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4DAC-71B7-4C14-9D44-43A9FEF1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9CA51-A518-473F-AF7D-D33E4A7A4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61303-B242-43FF-9AE3-C78DD796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705-8599-4EE0-8202-06C0B668418D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91D9B-7096-4DF7-925F-36B79041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16A5E-3566-4E9A-8457-C9D7E729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7A1A-955D-4DBE-9395-754310DE0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2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943B-57FA-4E0F-9F29-1DDDA68B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97786-800C-4F63-B8DE-B773DD795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9E36A-E644-496C-AB29-890212C4F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75662-7336-4429-A95C-461F47AC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705-8599-4EE0-8202-06C0B668418D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C20FD-E47A-4F0A-98A1-7194D54D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7D432-3030-4F62-B926-E46FF137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7A1A-955D-4DBE-9395-754310DE0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5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CB64-393B-41D1-8FF7-4502D9D7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3A371-C77F-467A-BC55-84E381361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61433-DAB2-4317-BB89-D8F83E4FC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2982B-3D92-4D00-9749-8D441A066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8DF94-6BB7-49D4-8EB1-A7ECCEE7C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1697A-6D86-4D35-BE67-92837F15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705-8599-4EE0-8202-06C0B668418D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DB9E2-7533-4BA1-9B27-7E6C3DF4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C7505-7408-4BD5-9DCA-3976E78C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7A1A-955D-4DBE-9395-754310DE0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4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70D6-E317-412B-B05F-AEFD4919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05B63-C652-4567-A125-8274BAF4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705-8599-4EE0-8202-06C0B668418D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952DB-BC2E-49A9-BDEC-1AAF7521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DD6FD-192A-4191-B64D-33AC291A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7A1A-955D-4DBE-9395-754310DE0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61D06-931A-41D2-B9D9-55165B9A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705-8599-4EE0-8202-06C0B668418D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4BC52-012F-423B-B5A1-51E73F75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510BF-EDA7-4590-8E3E-208D875C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7A1A-955D-4DBE-9395-754310DE0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2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8E64-6A1C-4ECF-8969-0E2074E5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BFC2D-572B-4C97-923C-DB02A52BA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B8113-9FCA-4003-81A8-C280568DD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B2E9-7F98-4FBC-8989-6067D044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705-8599-4EE0-8202-06C0B668418D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03E7C-F87C-42BA-83BE-3201139F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43EC2-EB11-4CCD-B3B9-9BF0F284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7A1A-955D-4DBE-9395-754310DE0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8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E46A-8E3E-4B2F-A197-304BEF11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B66A40-5C91-4F3C-B82F-4A8CCA6FD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A301B-9A48-4E2B-9509-607AB5F98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BACB0-DD77-49B4-A97E-89BCCC21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4705-8599-4EE0-8202-06C0B668418D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457FE-85FC-4792-B661-16E681E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994C8-DB93-435E-8FFF-71827A72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7A1A-955D-4DBE-9395-754310DE0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7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9C91A-5259-4571-B569-04FC3E8A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DD6A7-23E3-41E8-A30D-DD27E2ECA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C8FA6-8203-49F1-9BB5-0A2270554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4705-8599-4EE0-8202-06C0B668418D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90EEF-19F7-49B2-80B3-238930AFF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85E1-E577-46D7-B466-E55B0AD43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97A1A-955D-4DBE-9395-754310DE0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4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99721" y="302804"/>
            <a:ext cx="4992555" cy="768084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6384" y="3134916"/>
            <a:ext cx="10899228" cy="927139"/>
          </a:xfrm>
        </p:spPr>
        <p:txBody>
          <a:bodyPr>
            <a:noAutofit/>
          </a:bodyPr>
          <a:lstStyle/>
          <a:p>
            <a:pPr lvl="0"/>
            <a:r>
              <a:rPr lang="en-US" altLang="ko-KR" sz="4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lvl="0"/>
            <a:r>
              <a:rPr lang="en-US" sz="9600" b="1" dirty="0">
                <a:effectLst>
                  <a:glow rad="76200">
                    <a:schemeClr val="accent1">
                      <a:lumMod val="75000"/>
                      <a:alpha val="99000"/>
                    </a:schemeClr>
                  </a:glow>
                  <a:outerShdw blurRad="12700" dist="38100" dir="2700000" algn="tl">
                    <a:schemeClr val="bg1">
                      <a:lumMod val="50000"/>
                    </a:schemeClr>
                  </a:outerShdw>
                  <a:reflection stA="0" endPos="69000" fadeDir="0" sx="0" sy="0"/>
                </a:effectLst>
              </a:rPr>
              <a:t>THE BLUE</a:t>
            </a:r>
            <a:r>
              <a:rPr lang="en-US" altLang="ko-KR" sz="9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lvl="0"/>
            <a:r>
              <a:rPr lang="en-US" altLang="ko-KR" sz="4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ONLINE SHOP</a:t>
            </a:r>
          </a:p>
          <a:p>
            <a:pPr lvl="0"/>
            <a:endParaRPr lang="en-US" altLang="ko-KR" sz="4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ounded Rectangle 27"/>
          <p:cNvSpPr/>
          <p:nvPr/>
        </p:nvSpPr>
        <p:spPr>
          <a:xfrm>
            <a:off x="5655556" y="1968386"/>
            <a:ext cx="880884" cy="67663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9820" y="4652643"/>
            <a:ext cx="3395849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u="sng" dirty="0">
                <a:solidFill>
                  <a:srgbClr val="00B050"/>
                </a:solidFill>
                <a:cs typeface="Arial" pitchFamily="34" charset="0"/>
              </a:rPr>
              <a:t>Team Members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               </a:t>
            </a:r>
            <a:endParaRPr lang="en-US" altLang="ko-KR" sz="1600" b="1" u="sng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Filmon Abraham	        </a:t>
            </a:r>
          </a:p>
          <a:p>
            <a:r>
              <a:rPr lang="en-US" sz="1600" b="1" dirty="0"/>
              <a:t>Teklemariam </a:t>
            </a:r>
            <a:r>
              <a:rPr lang="en-US" sz="1600" b="1" dirty="0" err="1"/>
              <a:t>Teweldebirhan</a:t>
            </a:r>
            <a:r>
              <a:rPr lang="en-US" sz="1600" b="1" dirty="0"/>
              <a:t>  </a:t>
            </a:r>
          </a:p>
          <a:p>
            <a:r>
              <a:rPr lang="en-US" sz="1600" b="1" dirty="0"/>
              <a:t>Robel </a:t>
            </a:r>
            <a:r>
              <a:rPr lang="en-US" sz="1600" b="1" dirty="0" err="1"/>
              <a:t>Tesfamariam</a:t>
            </a:r>
            <a:r>
              <a:rPr lang="en-US" sz="1600" b="1" dirty="0"/>
              <a:t> 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	        </a:t>
            </a:r>
          </a:p>
          <a:p>
            <a:r>
              <a:rPr lang="en-US" sz="1600" b="1" dirty="0" err="1"/>
              <a:t>Luwam</a:t>
            </a:r>
            <a:r>
              <a:rPr lang="en-US" sz="1600" b="1" dirty="0"/>
              <a:t> </a:t>
            </a:r>
            <a:r>
              <a:rPr lang="en-US" sz="1600" b="1" dirty="0" err="1"/>
              <a:t>Tesfamariam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4912C8-69FF-420E-8141-889CE538A2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55" y="781050"/>
            <a:ext cx="9770745" cy="6076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3F0060-39EC-4246-B9F7-24330DC73B63}"/>
              </a:ext>
            </a:extLst>
          </p:cNvPr>
          <p:cNvSpPr txBox="1"/>
          <p:nvPr/>
        </p:nvSpPr>
        <p:spPr>
          <a:xfrm>
            <a:off x="554355" y="102688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AMQP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A6EDB-681B-4C5F-AAFA-3DD30EFCA54A}"/>
              </a:ext>
            </a:extLst>
          </p:cNvPr>
          <p:cNvSpPr txBox="1"/>
          <p:nvPr/>
        </p:nvSpPr>
        <p:spPr>
          <a:xfrm>
            <a:off x="3306709" y="133886"/>
            <a:ext cx="78129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        Messaging</a:t>
            </a:r>
            <a:endParaRPr lang="en-US" sz="3600" dirty="0"/>
          </a:p>
          <a:p>
            <a:endParaRPr lang="en-SS" sz="4400" u="sng" dirty="0"/>
          </a:p>
        </p:txBody>
      </p:sp>
    </p:spTree>
    <p:extLst>
      <p:ext uri="{BB962C8B-B14F-4D97-AF65-F5344CB8AC3E}">
        <p14:creationId xmlns:p14="http://schemas.microsoft.com/office/powerpoint/2010/main" val="164941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5B8102-610D-4AEC-8B67-1F8AF58A3347}"/>
              </a:ext>
            </a:extLst>
          </p:cNvPr>
          <p:cNvSpPr txBox="1"/>
          <p:nvPr/>
        </p:nvSpPr>
        <p:spPr>
          <a:xfrm>
            <a:off x="1123950" y="1323975"/>
            <a:ext cx="10544175" cy="3583489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325037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0EF870-16A5-4B39-A8C5-76293DF96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372" y="1400537"/>
            <a:ext cx="8796760" cy="4893937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0EB219DD-6F7D-422C-BE58-80C48960E3F5}"/>
              </a:ext>
            </a:extLst>
          </p:cNvPr>
          <p:cNvSpPr txBox="1">
            <a:spLocks/>
          </p:cNvSpPr>
          <p:nvPr/>
        </p:nvSpPr>
        <p:spPr>
          <a:xfrm>
            <a:off x="3381153" y="339510"/>
            <a:ext cx="8515573" cy="5217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ARCHITECTURAL DESIGN</a:t>
            </a:r>
            <a:endParaRPr lang="en-SS" b="1" u="sng" dirty="0"/>
          </a:p>
        </p:txBody>
      </p:sp>
    </p:spTree>
    <p:extLst>
      <p:ext uri="{BB962C8B-B14F-4D97-AF65-F5344CB8AC3E}">
        <p14:creationId xmlns:p14="http://schemas.microsoft.com/office/powerpoint/2010/main" val="42410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8B84FD-227D-4548-BB49-4D09A77864AA}"/>
              </a:ext>
            </a:extLst>
          </p:cNvPr>
          <p:cNvSpPr txBox="1">
            <a:spLocks/>
          </p:cNvSpPr>
          <p:nvPr/>
        </p:nvSpPr>
        <p:spPr>
          <a:xfrm>
            <a:off x="2870791" y="339509"/>
            <a:ext cx="9025935" cy="766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ARCHITECTURAL Mechanism</a:t>
            </a:r>
            <a:endParaRPr lang="en-SS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721AF-179B-4086-A89E-C50317BC7E2A}"/>
              </a:ext>
            </a:extLst>
          </p:cNvPr>
          <p:cNvSpPr txBox="1"/>
          <p:nvPr/>
        </p:nvSpPr>
        <p:spPr>
          <a:xfrm>
            <a:off x="4072270" y="1286540"/>
            <a:ext cx="742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S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8F03F-8A31-4E3F-858C-262F6EA3FE1D}"/>
              </a:ext>
            </a:extLst>
          </p:cNvPr>
          <p:cNvSpPr txBox="1"/>
          <p:nvPr/>
        </p:nvSpPr>
        <p:spPr>
          <a:xfrm>
            <a:off x="3721395" y="1286540"/>
            <a:ext cx="786809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dirty="0"/>
              <a:t>System Architecture – Spring  Boot Project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dirty="0"/>
              <a:t>Data base - mySql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dirty="0"/>
              <a:t>ORM – JPA With Hibernate Implementaiton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dirty="0"/>
              <a:t>Front End – thymeleaf view engine</a:t>
            </a:r>
            <a:endParaRPr lang="en-SS" sz="4400" dirty="0"/>
          </a:p>
        </p:txBody>
      </p:sp>
    </p:spTree>
    <p:extLst>
      <p:ext uri="{BB962C8B-B14F-4D97-AF65-F5344CB8AC3E}">
        <p14:creationId xmlns:p14="http://schemas.microsoft.com/office/powerpoint/2010/main" val="175454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8B84FD-227D-4548-BB49-4D09A77864AA}"/>
              </a:ext>
            </a:extLst>
          </p:cNvPr>
          <p:cNvSpPr txBox="1">
            <a:spLocks/>
          </p:cNvSpPr>
          <p:nvPr/>
        </p:nvSpPr>
        <p:spPr>
          <a:xfrm>
            <a:off x="2870791" y="339509"/>
            <a:ext cx="9025935" cy="766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Technologies Used</a:t>
            </a:r>
            <a:endParaRPr lang="en-SS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721AF-179B-4086-A89E-C50317BC7E2A}"/>
              </a:ext>
            </a:extLst>
          </p:cNvPr>
          <p:cNvSpPr txBox="1"/>
          <p:nvPr/>
        </p:nvSpPr>
        <p:spPr>
          <a:xfrm>
            <a:off x="4072270" y="1286540"/>
            <a:ext cx="742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S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8F03F-8A31-4E3F-858C-262F6EA3FE1D}"/>
              </a:ext>
            </a:extLst>
          </p:cNvPr>
          <p:cNvSpPr txBox="1"/>
          <p:nvPr/>
        </p:nvSpPr>
        <p:spPr>
          <a:xfrm>
            <a:off x="3721395" y="1286540"/>
            <a:ext cx="786809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dirty="0"/>
              <a:t>AOP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dirty="0"/>
              <a:t>Spring Validation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dirty="0"/>
              <a:t>Spring Security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dirty="0"/>
              <a:t>Batching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dirty="0"/>
              <a:t>Enterprise Integration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dirty="0"/>
              <a:t>Restful Web Services</a:t>
            </a:r>
            <a:endParaRPr lang="en-SS" sz="4400" dirty="0"/>
          </a:p>
        </p:txBody>
      </p:sp>
    </p:spTree>
    <p:extLst>
      <p:ext uri="{BB962C8B-B14F-4D97-AF65-F5344CB8AC3E}">
        <p14:creationId xmlns:p14="http://schemas.microsoft.com/office/powerpoint/2010/main" val="305175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CE1A-1622-47FB-BEBD-AF655F413CA7}"/>
              </a:ext>
            </a:extLst>
          </p:cNvPr>
          <p:cNvSpPr txBox="1"/>
          <p:nvPr/>
        </p:nvSpPr>
        <p:spPr>
          <a:xfrm>
            <a:off x="3669175" y="312516"/>
            <a:ext cx="78129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 USE CASE DIAGRAMS</a:t>
            </a:r>
          </a:p>
          <a:p>
            <a:endParaRPr lang="en-SS" sz="44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B35F5-1F8B-4C99-9E61-B18322D3B4F8}"/>
              </a:ext>
            </a:extLst>
          </p:cNvPr>
          <p:cNvSpPr txBox="1"/>
          <p:nvPr/>
        </p:nvSpPr>
        <p:spPr>
          <a:xfrm>
            <a:off x="1140518" y="1139619"/>
            <a:ext cx="78129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        Location Management</a:t>
            </a:r>
            <a:endParaRPr lang="en-US" sz="3600" dirty="0"/>
          </a:p>
          <a:p>
            <a:endParaRPr lang="en-SS" sz="44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D5093-8F78-43E5-B0EA-A1FEC50391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9" t="6816" r="15852" b="60446"/>
          <a:stretch>
            <a:fillRect/>
          </a:stretch>
        </p:blipFill>
        <p:spPr bwMode="auto">
          <a:xfrm>
            <a:off x="3442797" y="1763838"/>
            <a:ext cx="6567978" cy="47816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529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CE1A-1622-47FB-BEBD-AF655F413CA7}"/>
              </a:ext>
            </a:extLst>
          </p:cNvPr>
          <p:cNvSpPr txBox="1"/>
          <p:nvPr/>
        </p:nvSpPr>
        <p:spPr>
          <a:xfrm>
            <a:off x="3669175" y="312516"/>
            <a:ext cx="78129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 </a:t>
            </a:r>
          </a:p>
          <a:p>
            <a:endParaRPr lang="en-SS" sz="44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B35F5-1F8B-4C99-9E61-B18322D3B4F8}"/>
              </a:ext>
            </a:extLst>
          </p:cNvPr>
          <p:cNvSpPr txBox="1"/>
          <p:nvPr/>
        </p:nvSpPr>
        <p:spPr>
          <a:xfrm>
            <a:off x="1213441" y="594271"/>
            <a:ext cx="78129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Product Management</a:t>
            </a:r>
            <a:endParaRPr lang="en-US" sz="3600" dirty="0"/>
          </a:p>
          <a:p>
            <a:endParaRPr lang="en-SS" sz="4400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BFA15-6BEF-4B8B-A853-61BDCDD5CE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1" t="52034" r="13887" b="8685"/>
          <a:stretch>
            <a:fillRect/>
          </a:stretch>
        </p:blipFill>
        <p:spPr bwMode="auto">
          <a:xfrm>
            <a:off x="3056572" y="1553209"/>
            <a:ext cx="7921987" cy="4710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623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2B35F5-1F8B-4C99-9E61-B18322D3B4F8}"/>
              </a:ext>
            </a:extLst>
          </p:cNvPr>
          <p:cNvSpPr txBox="1"/>
          <p:nvPr/>
        </p:nvSpPr>
        <p:spPr>
          <a:xfrm>
            <a:off x="1213441" y="472869"/>
            <a:ext cx="78129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        Product Management</a:t>
            </a:r>
            <a:endParaRPr lang="en-US" sz="3600" dirty="0"/>
          </a:p>
          <a:p>
            <a:endParaRPr lang="en-SS" sz="4400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74516-B424-4838-B53B-97F76B0AEE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1" t="52034" r="13887" b="8685"/>
          <a:stretch>
            <a:fillRect/>
          </a:stretch>
        </p:blipFill>
        <p:spPr bwMode="auto">
          <a:xfrm>
            <a:off x="3056572" y="1553209"/>
            <a:ext cx="7135178" cy="4628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243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Sequence Diagram</a:t>
            </a:r>
            <a:endParaRPr lang="ko-KR" altLang="en-US" dirty="0"/>
          </a:p>
        </p:txBody>
      </p:sp>
      <p:sp>
        <p:nvSpPr>
          <p:cNvPr id="4" name="Bent Arrow 3"/>
          <p:cNvSpPr/>
          <p:nvPr/>
        </p:nvSpPr>
        <p:spPr>
          <a:xfrm>
            <a:off x="1199456" y="1700809"/>
            <a:ext cx="2016224" cy="217131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rot="5400000">
            <a:off x="3389237" y="1911293"/>
            <a:ext cx="2016224" cy="217131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 rot="10800000">
            <a:off x="3179712" y="4197086"/>
            <a:ext cx="2016224" cy="217131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rot="16200000">
            <a:off x="988407" y="3966531"/>
            <a:ext cx="2016224" cy="217131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Rounded Rectangle 27"/>
          <p:cNvSpPr/>
          <p:nvPr/>
        </p:nvSpPr>
        <p:spPr>
          <a:xfrm>
            <a:off x="2207568" y="2276872"/>
            <a:ext cx="480376" cy="3689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Rectangle 9"/>
          <p:cNvSpPr/>
          <p:nvPr/>
        </p:nvSpPr>
        <p:spPr>
          <a:xfrm>
            <a:off x="1513346" y="4485118"/>
            <a:ext cx="405708" cy="3797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Rounded Rectangle 7"/>
          <p:cNvSpPr/>
          <p:nvPr/>
        </p:nvSpPr>
        <p:spPr>
          <a:xfrm>
            <a:off x="4463819" y="2996951"/>
            <a:ext cx="446819" cy="38559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1" name="Round Same Side Corner Rectangle 36"/>
          <p:cNvSpPr/>
          <p:nvPr/>
        </p:nvSpPr>
        <p:spPr>
          <a:xfrm>
            <a:off x="3599724" y="5336283"/>
            <a:ext cx="441769" cy="349271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Block Arc 14"/>
          <p:cNvSpPr/>
          <p:nvPr/>
        </p:nvSpPr>
        <p:spPr>
          <a:xfrm rot="16200000">
            <a:off x="2790194" y="3620766"/>
            <a:ext cx="779036" cy="77954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3883157" y="4997029"/>
            <a:ext cx="19384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Process Payment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736" y="5540759"/>
            <a:ext cx="19384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Sign out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09760" y="2753135"/>
            <a:ext cx="19384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Sign in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1689" y="2006790"/>
            <a:ext cx="19384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Manage Shopping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Cart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CD678C-7BC7-4E70-BBE2-1E19313128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47" y="1455907"/>
            <a:ext cx="6079428" cy="5482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101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5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VOPC Diagram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144DAB-DC0B-4696-98D4-E45897A8F3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2" t="11339" r="26151" b="8940"/>
          <a:stretch>
            <a:fillRect/>
          </a:stretch>
        </p:blipFill>
        <p:spPr bwMode="auto">
          <a:xfrm>
            <a:off x="4147581" y="666750"/>
            <a:ext cx="7296150" cy="6191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237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Filmon Abraham</dc:creator>
  <cp:lastModifiedBy>Filmon Abraham</cp:lastModifiedBy>
  <cp:revision>2</cp:revision>
  <dcterms:created xsi:type="dcterms:W3CDTF">2019-09-26T04:30:31Z</dcterms:created>
  <dcterms:modified xsi:type="dcterms:W3CDTF">2019-09-26T04:41:44Z</dcterms:modified>
</cp:coreProperties>
</file>