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D86317-8522-42F7-95A4-115F22331118}" v="5" dt="2022-04-22T16:32:01.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7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Davis" userId="d147f67b-30c6-41b4-94c0-3fc268ae5d3e" providerId="ADAL" clId="{C9D86317-8522-42F7-95A4-115F22331118}"/>
    <pc:docChg chg="undo custSel addSld modSld">
      <pc:chgData name="Michael Davis" userId="d147f67b-30c6-41b4-94c0-3fc268ae5d3e" providerId="ADAL" clId="{C9D86317-8522-42F7-95A4-115F22331118}" dt="2022-04-22T17:47:55.782" v="2352" actId="20577"/>
      <pc:docMkLst>
        <pc:docMk/>
      </pc:docMkLst>
      <pc:sldChg chg="modSp mod">
        <pc:chgData name="Michael Davis" userId="d147f67b-30c6-41b4-94c0-3fc268ae5d3e" providerId="ADAL" clId="{C9D86317-8522-42F7-95A4-115F22331118}" dt="2022-04-22T17:47:55.782" v="2352" actId="20577"/>
        <pc:sldMkLst>
          <pc:docMk/>
          <pc:sldMk cId="525419310" sldId="256"/>
        </pc:sldMkLst>
        <pc:spChg chg="mod">
          <ac:chgData name="Michael Davis" userId="d147f67b-30c6-41b4-94c0-3fc268ae5d3e" providerId="ADAL" clId="{C9D86317-8522-42F7-95A4-115F22331118}" dt="2022-04-22T17:47:55.782" v="2352" actId="20577"/>
          <ac:spMkLst>
            <pc:docMk/>
            <pc:sldMk cId="525419310" sldId="256"/>
            <ac:spMk id="5" creationId="{AF9D280B-EA88-44E1-AC0D-30AA48A492D7}"/>
          </ac:spMkLst>
        </pc:spChg>
      </pc:sldChg>
      <pc:sldChg chg="addSp delSp modSp mod">
        <pc:chgData name="Michael Davis" userId="d147f67b-30c6-41b4-94c0-3fc268ae5d3e" providerId="ADAL" clId="{C9D86317-8522-42F7-95A4-115F22331118}" dt="2022-04-22T16:31:01.384" v="1549" actId="5793"/>
        <pc:sldMkLst>
          <pc:docMk/>
          <pc:sldMk cId="3862727095" sldId="257"/>
        </pc:sldMkLst>
        <pc:spChg chg="mod">
          <ac:chgData name="Michael Davis" userId="d147f67b-30c6-41b4-94c0-3fc268ae5d3e" providerId="ADAL" clId="{C9D86317-8522-42F7-95A4-115F22331118}" dt="2022-04-22T16:31:01.384" v="1549" actId="5793"/>
          <ac:spMkLst>
            <pc:docMk/>
            <pc:sldMk cId="3862727095" sldId="257"/>
            <ac:spMk id="3" creationId="{B5F5CEEB-7F0D-44A0-BCA8-8D228F61EF5B}"/>
          </ac:spMkLst>
        </pc:spChg>
        <pc:picChg chg="add mod ord">
          <ac:chgData name="Michael Davis" userId="d147f67b-30c6-41b4-94c0-3fc268ae5d3e" providerId="ADAL" clId="{C9D86317-8522-42F7-95A4-115F22331118}" dt="2022-04-22T16:27:06.002" v="1257" actId="167"/>
          <ac:picMkLst>
            <pc:docMk/>
            <pc:sldMk cId="3862727095" sldId="257"/>
            <ac:picMk id="5" creationId="{3B2392E1-F70D-4A73-A554-6ED7617B59AF}"/>
          </ac:picMkLst>
        </pc:picChg>
        <pc:picChg chg="add del mod">
          <ac:chgData name="Michael Davis" userId="d147f67b-30c6-41b4-94c0-3fc268ae5d3e" providerId="ADAL" clId="{C9D86317-8522-42F7-95A4-115F22331118}" dt="2022-04-22T16:30:43.062" v="1546" actId="21"/>
          <ac:picMkLst>
            <pc:docMk/>
            <pc:sldMk cId="3862727095" sldId="257"/>
            <ac:picMk id="7" creationId="{B1A0E9BA-7A5F-4587-AC2E-246FE9F66021}"/>
          </ac:picMkLst>
        </pc:picChg>
      </pc:sldChg>
      <pc:sldChg chg="addSp modSp new mod">
        <pc:chgData name="Michael Davis" userId="d147f67b-30c6-41b4-94c0-3fc268ae5d3e" providerId="ADAL" clId="{C9D86317-8522-42F7-95A4-115F22331118}" dt="2022-04-22T16:31:29.303" v="1555" actId="167"/>
        <pc:sldMkLst>
          <pc:docMk/>
          <pc:sldMk cId="3412247771" sldId="258"/>
        </pc:sldMkLst>
        <pc:spChg chg="add mod">
          <ac:chgData name="Michael Davis" userId="d147f67b-30c6-41b4-94c0-3fc268ae5d3e" providerId="ADAL" clId="{C9D86317-8522-42F7-95A4-115F22331118}" dt="2022-04-22T16:31:19.034" v="1552" actId="12"/>
          <ac:spMkLst>
            <pc:docMk/>
            <pc:sldMk cId="3412247771" sldId="258"/>
            <ac:spMk id="3" creationId="{111A7430-F185-45AA-A77F-66C5A92C2128}"/>
          </ac:spMkLst>
        </pc:spChg>
        <pc:picChg chg="add mod ord">
          <ac:chgData name="Michael Davis" userId="d147f67b-30c6-41b4-94c0-3fc268ae5d3e" providerId="ADAL" clId="{C9D86317-8522-42F7-95A4-115F22331118}" dt="2022-04-22T16:31:29.303" v="1555" actId="167"/>
          <ac:picMkLst>
            <pc:docMk/>
            <pc:sldMk cId="3412247771" sldId="258"/>
            <ac:picMk id="2" creationId="{092D6DE1-3C82-42FE-A787-9581372D5E86}"/>
          </ac:picMkLst>
        </pc:picChg>
      </pc:sldChg>
      <pc:sldChg chg="addSp modSp new mod">
        <pc:chgData name="Michael Davis" userId="d147f67b-30c6-41b4-94c0-3fc268ae5d3e" providerId="ADAL" clId="{C9D86317-8522-42F7-95A4-115F22331118}" dt="2022-04-22T16:52:33.850" v="2315" actId="1076"/>
        <pc:sldMkLst>
          <pc:docMk/>
          <pc:sldMk cId="1902608042" sldId="259"/>
        </pc:sldMkLst>
        <pc:spChg chg="add mod">
          <ac:chgData name="Michael Davis" userId="d147f67b-30c6-41b4-94c0-3fc268ae5d3e" providerId="ADAL" clId="{C9D86317-8522-42F7-95A4-115F22331118}" dt="2022-04-22T16:47:51.554" v="2178" actId="20577"/>
          <ac:spMkLst>
            <pc:docMk/>
            <pc:sldMk cId="1902608042" sldId="259"/>
            <ac:spMk id="2" creationId="{9D8C95E0-3CB7-43C3-97E6-95AD00ECA669}"/>
          </ac:spMkLst>
        </pc:spChg>
        <pc:picChg chg="add mod ord">
          <ac:chgData name="Michael Davis" userId="d147f67b-30c6-41b4-94c0-3fc268ae5d3e" providerId="ADAL" clId="{C9D86317-8522-42F7-95A4-115F22331118}" dt="2022-04-22T16:52:29.419" v="2314" actId="1076"/>
          <ac:picMkLst>
            <pc:docMk/>
            <pc:sldMk cId="1902608042" sldId="259"/>
            <ac:picMk id="4" creationId="{A8662D7C-8AE2-4B83-BD0F-B26F0B7D3E6F}"/>
          </ac:picMkLst>
        </pc:picChg>
        <pc:picChg chg="add mod ord">
          <ac:chgData name="Michael Davis" userId="d147f67b-30c6-41b4-94c0-3fc268ae5d3e" providerId="ADAL" clId="{C9D86317-8522-42F7-95A4-115F22331118}" dt="2022-04-22T16:52:33.850" v="2315" actId="1076"/>
          <ac:picMkLst>
            <pc:docMk/>
            <pc:sldMk cId="1902608042" sldId="259"/>
            <ac:picMk id="6" creationId="{704E3105-0B76-4D4E-8344-A50ED5E7B6E3}"/>
          </ac:picMkLst>
        </pc:picChg>
        <pc:picChg chg="add mod">
          <ac:chgData name="Michael Davis" userId="d147f67b-30c6-41b4-94c0-3fc268ae5d3e" providerId="ADAL" clId="{C9D86317-8522-42F7-95A4-115F22331118}" dt="2022-04-22T16:52:27.179" v="2313" actId="1076"/>
          <ac:picMkLst>
            <pc:docMk/>
            <pc:sldMk cId="1902608042" sldId="259"/>
            <ac:picMk id="8" creationId="{56F5E424-7EF3-410E-8876-1F81F261B41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22,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7035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22,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917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22,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322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22,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5324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22,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8773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22,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76526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22,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521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22,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63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22,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7653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22,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3637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22,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6171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22,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2909986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ekman2300/SCCMNerd"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firstname.lastname@domain.com"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www.powertheshell.com/isesteroid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BD91F-7D27-4F2B-9752-48CE9A633252}"/>
              </a:ext>
            </a:extLst>
          </p:cNvPr>
          <p:cNvSpPr>
            <a:spLocks noGrp="1"/>
          </p:cNvSpPr>
          <p:nvPr>
            <p:ph type="ctrTitle"/>
          </p:nvPr>
        </p:nvSpPr>
        <p:spPr>
          <a:xfrm>
            <a:off x="1016000" y="5755341"/>
            <a:ext cx="10160000" cy="884518"/>
          </a:xfrm>
        </p:spPr>
        <p:txBody>
          <a:bodyPr anchor="t">
            <a:normAutofit fontScale="90000"/>
          </a:bodyPr>
          <a:lstStyle/>
          <a:p>
            <a:r>
              <a:rPr lang="en-US" dirty="0"/>
              <a:t>Creating a solution for the user with minimal Rights to gather ad info</a:t>
            </a:r>
          </a:p>
        </p:txBody>
      </p:sp>
      <p:sp>
        <p:nvSpPr>
          <p:cNvPr id="3" name="Subtitle 2">
            <a:extLst>
              <a:ext uri="{FF2B5EF4-FFF2-40B4-BE49-F238E27FC236}">
                <a16:creationId xmlns:a16="http://schemas.microsoft.com/office/drawing/2014/main" id="{D3F2E504-179D-4E80-9F8A-E3318599E29E}"/>
              </a:ext>
            </a:extLst>
          </p:cNvPr>
          <p:cNvSpPr>
            <a:spLocks noGrp="1"/>
          </p:cNvSpPr>
          <p:nvPr>
            <p:ph type="subTitle" idx="1"/>
          </p:nvPr>
        </p:nvSpPr>
        <p:spPr>
          <a:xfrm>
            <a:off x="3227292" y="5149516"/>
            <a:ext cx="5768283" cy="505326"/>
          </a:xfrm>
        </p:spPr>
        <p:txBody>
          <a:bodyPr anchor="b">
            <a:normAutofit/>
          </a:bodyPr>
          <a:lstStyle/>
          <a:p>
            <a:r>
              <a:rPr lang="en-US" dirty="0"/>
              <a:t>Gather AD Username using email address</a:t>
            </a:r>
          </a:p>
        </p:txBody>
      </p:sp>
      <p:pic>
        <p:nvPicPr>
          <p:cNvPr id="17" name="Picture 3" descr="Dark pink and blue light trails">
            <a:extLst>
              <a:ext uri="{FF2B5EF4-FFF2-40B4-BE49-F238E27FC236}">
                <a16:creationId xmlns:a16="http://schemas.microsoft.com/office/drawing/2014/main" id="{7F5D0ECE-5D07-B8EE-6821-FFB46F97340D}"/>
              </a:ext>
            </a:extLst>
          </p:cNvPr>
          <p:cNvPicPr>
            <a:picLocks noChangeAspect="1"/>
          </p:cNvPicPr>
          <p:nvPr/>
        </p:nvPicPr>
        <p:blipFill rotWithShape="1">
          <a:blip r:embed="rId2"/>
          <a:srcRect t="15168" b="12499"/>
          <a:stretch/>
        </p:blipFill>
        <p:spPr>
          <a:xfrm>
            <a:off x="20" y="10"/>
            <a:ext cx="12191979" cy="463071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5" name="TextBox 4">
            <a:extLst>
              <a:ext uri="{FF2B5EF4-FFF2-40B4-BE49-F238E27FC236}">
                <a16:creationId xmlns:a16="http://schemas.microsoft.com/office/drawing/2014/main" id="{AF9D280B-EA88-44E1-AC0D-30AA48A492D7}"/>
              </a:ext>
            </a:extLst>
          </p:cNvPr>
          <p:cNvSpPr txBox="1"/>
          <p:nvPr/>
        </p:nvSpPr>
        <p:spPr>
          <a:xfrm>
            <a:off x="2399251" y="4122625"/>
            <a:ext cx="6107185" cy="1200329"/>
          </a:xfrm>
          <a:prstGeom prst="rect">
            <a:avLst/>
          </a:prstGeom>
          <a:noFill/>
        </p:spPr>
        <p:txBody>
          <a:bodyPr wrap="square" rtlCol="0">
            <a:spAutoFit/>
          </a:bodyPr>
          <a:lstStyle/>
          <a:p>
            <a:r>
              <a:rPr lang="en-US" dirty="0"/>
              <a:t>Mike Davis</a:t>
            </a:r>
          </a:p>
          <a:p>
            <a:r>
              <a:rPr lang="en-US" dirty="0"/>
              <a:t>About Me: Loves fun drives, a foodie, &amp; an at home mixologist.</a:t>
            </a:r>
          </a:p>
          <a:p>
            <a:r>
              <a:rPr lang="en-US" dirty="0"/>
              <a:t>Twitter: </a:t>
            </a:r>
            <a:r>
              <a:rPr lang="en-US" dirty="0">
                <a:solidFill>
                  <a:schemeClr val="accent6"/>
                </a:solidFill>
                <a:effectLst/>
              </a:rPr>
              <a:t>@tekman2300</a:t>
            </a:r>
          </a:p>
          <a:p>
            <a:r>
              <a:rPr lang="en-US" dirty="0"/>
              <a:t>GitHub: </a:t>
            </a:r>
            <a:r>
              <a:rPr lang="en-US" dirty="0">
                <a:hlinkClick r:id="rId3"/>
              </a:rPr>
              <a:t>https://github.com/tekman2300/SCCMNerd</a:t>
            </a:r>
            <a:r>
              <a:rPr lang="en-US" dirty="0"/>
              <a:t> </a:t>
            </a:r>
          </a:p>
        </p:txBody>
      </p:sp>
    </p:spTree>
    <p:extLst>
      <p:ext uri="{BB962C8B-B14F-4D97-AF65-F5344CB8AC3E}">
        <p14:creationId xmlns:p14="http://schemas.microsoft.com/office/powerpoint/2010/main" val="52541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2392E1-F70D-4A73-A554-6ED7617B59AF}"/>
              </a:ext>
            </a:extLst>
          </p:cNvPr>
          <p:cNvPicPr>
            <a:picLocks noChangeAspect="1"/>
          </p:cNvPicPr>
          <p:nvPr/>
        </p:nvPicPr>
        <p:blipFill>
          <a:blip r:embed="rId2"/>
          <a:stretch>
            <a:fillRect/>
          </a:stretch>
        </p:blipFill>
        <p:spPr>
          <a:xfrm>
            <a:off x="2731760" y="3794753"/>
            <a:ext cx="7819048" cy="628571"/>
          </a:xfrm>
          <a:prstGeom prst="rect">
            <a:avLst/>
          </a:prstGeom>
        </p:spPr>
      </p:pic>
      <p:sp>
        <p:nvSpPr>
          <p:cNvPr id="3" name="TextBox 2">
            <a:extLst>
              <a:ext uri="{FF2B5EF4-FFF2-40B4-BE49-F238E27FC236}">
                <a16:creationId xmlns:a16="http://schemas.microsoft.com/office/drawing/2014/main" id="{B5F5CEEB-7F0D-44A0-BCA8-8D228F61EF5B}"/>
              </a:ext>
            </a:extLst>
          </p:cNvPr>
          <p:cNvSpPr txBox="1"/>
          <p:nvPr/>
        </p:nvSpPr>
        <p:spPr>
          <a:xfrm>
            <a:off x="520117" y="453006"/>
            <a:ext cx="1009195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Gather/Download the AD files needed to perform this action from my </a:t>
            </a:r>
            <a:r>
              <a:rPr lang="en-US" dirty="0" err="1"/>
              <a:t>Github</a:t>
            </a:r>
            <a:endParaRPr lang="en-US" dirty="0"/>
          </a:p>
          <a:p>
            <a:pPr marL="285750" indent="-285750">
              <a:buFont typeface="Arial" panose="020B0604020202020204" pitchFamily="34" charset="0"/>
              <a:buChar char="•"/>
            </a:pPr>
            <a:r>
              <a:rPr lang="en-US" dirty="0"/>
              <a:t>Edit GetUserInfo.ps1 Line item 10 </a:t>
            </a:r>
            <a:r>
              <a:rPr lang="en-US" sz="1800" dirty="0">
                <a:solidFill>
                  <a:schemeClr val="tx2"/>
                </a:solidFill>
                <a:hlinkClick r:id="rId3"/>
              </a:rPr>
              <a:t>@domain.com</a:t>
            </a:r>
            <a:r>
              <a:rPr lang="en-US" dirty="0">
                <a:solidFill>
                  <a:srgbClr val="8B0000"/>
                </a:solidFill>
              </a:rPr>
              <a:t> </a:t>
            </a:r>
            <a:r>
              <a:rPr lang="en-US" dirty="0">
                <a:solidFill>
                  <a:schemeClr val="tx2"/>
                </a:solidFill>
              </a:rPr>
              <a:t>with your domain then save script</a:t>
            </a:r>
          </a:p>
          <a:p>
            <a:pPr marL="285750" indent="-285750">
              <a:buFont typeface="Arial" panose="020B0604020202020204" pitchFamily="34" charset="0"/>
              <a:buChar char="•"/>
            </a:pPr>
            <a:r>
              <a:rPr lang="en-US" dirty="0">
                <a:solidFill>
                  <a:schemeClr val="tx2"/>
                </a:solidFill>
              </a:rPr>
              <a:t>Copy the entire folder and files to your Site server file repository to be used later</a:t>
            </a:r>
          </a:p>
          <a:p>
            <a:pPr marL="285750" indent="-285750">
              <a:buFont typeface="Arial" panose="020B0604020202020204" pitchFamily="34" charset="0"/>
              <a:buChar char="•"/>
            </a:pPr>
            <a:r>
              <a:rPr lang="en-US" sz="1800" dirty="0">
                <a:solidFill>
                  <a:schemeClr val="tx2"/>
                </a:solidFill>
                <a:highlight>
                  <a:srgbClr val="FFFF00"/>
                </a:highlight>
              </a:rPr>
              <a:t>Optional Steps but I did it for my environment. </a:t>
            </a:r>
            <a:r>
              <a:rPr lang="en-US" dirty="0">
                <a:solidFill>
                  <a:schemeClr val="tx2"/>
                </a:solidFill>
                <a:highlight>
                  <a:srgbClr val="FFFF00"/>
                </a:highlight>
              </a:rPr>
              <a:t>Head over to </a:t>
            </a:r>
            <a:r>
              <a:rPr lang="en-US" dirty="0">
                <a:solidFill>
                  <a:schemeClr val="tx2"/>
                </a:solidFill>
                <a:highlight>
                  <a:srgbClr val="FFFF00"/>
                </a:highlight>
                <a:hlinkClick r:id="rId4"/>
              </a:rPr>
              <a:t>http://www.powertheshell.com/isesteroids/</a:t>
            </a:r>
            <a:r>
              <a:rPr lang="en-US" dirty="0">
                <a:solidFill>
                  <a:schemeClr val="tx2"/>
                </a:solidFill>
                <a:highlight>
                  <a:srgbClr val="FFFF00"/>
                </a:highlight>
              </a:rPr>
              <a:t> to download this amazing tool. The page guides you through how to download and is well written out.</a:t>
            </a:r>
            <a:endParaRPr lang="en-US" sz="1800" dirty="0">
              <a:solidFill>
                <a:schemeClr val="tx2"/>
              </a:solidFill>
              <a:highlight>
                <a:srgbClr val="FFFF00"/>
              </a:highlight>
            </a:endParaRPr>
          </a:p>
          <a:p>
            <a:pPr marL="285750" indent="-285750">
              <a:buFont typeface="Arial" panose="020B0604020202020204" pitchFamily="34" charset="0"/>
              <a:buChar char="•"/>
            </a:pPr>
            <a:r>
              <a:rPr lang="en-US" dirty="0">
                <a:highlight>
                  <a:srgbClr val="FFFF00"/>
                </a:highlight>
              </a:rPr>
              <a:t>Once you have it loaded into your PS ISE then you can convert to an EXE</a:t>
            </a:r>
          </a:p>
          <a:p>
            <a:pPr marL="285750" indent="-285750">
              <a:buFont typeface="Arial" panose="020B0604020202020204" pitchFamily="34" charset="0"/>
              <a:buChar char="•"/>
            </a:pPr>
            <a:r>
              <a:rPr lang="en-US" b="0" i="0" dirty="0">
                <a:solidFill>
                  <a:schemeClr val="tx2"/>
                </a:solidFill>
                <a:effectLst/>
                <a:highlight>
                  <a:srgbClr val="FFFF00"/>
                </a:highlight>
              </a:rPr>
              <a:t>Click on the </a:t>
            </a:r>
            <a:r>
              <a:rPr lang="en-US" b="1" i="0" dirty="0">
                <a:solidFill>
                  <a:schemeClr val="tx2"/>
                </a:solidFill>
                <a:effectLst/>
                <a:highlight>
                  <a:srgbClr val="FFFF00"/>
                </a:highlight>
              </a:rPr>
              <a:t>Tools</a:t>
            </a:r>
            <a:r>
              <a:rPr lang="en-US" b="0" i="0" dirty="0">
                <a:solidFill>
                  <a:schemeClr val="tx2"/>
                </a:solidFill>
                <a:effectLst/>
                <a:highlight>
                  <a:srgbClr val="FFFF00"/>
                </a:highlight>
              </a:rPr>
              <a:t> —&gt; </a:t>
            </a:r>
            <a:r>
              <a:rPr lang="en-US" b="1" i="0" dirty="0">
                <a:solidFill>
                  <a:schemeClr val="tx2"/>
                </a:solidFill>
                <a:effectLst/>
                <a:highlight>
                  <a:srgbClr val="FFFF00"/>
                </a:highlight>
              </a:rPr>
              <a:t>Turn Code into EXE</a:t>
            </a:r>
            <a:r>
              <a:rPr lang="en-US" b="0" i="0" dirty="0">
                <a:solidFill>
                  <a:schemeClr val="tx2"/>
                </a:solidFill>
                <a:effectLst/>
                <a:highlight>
                  <a:srgbClr val="FFFF00"/>
                </a:highlight>
              </a:rPr>
              <a:t> option just like in the screenshot below.</a:t>
            </a:r>
            <a:endParaRPr lang="en-US" dirty="0">
              <a:solidFill>
                <a:schemeClr val="tx2"/>
              </a:solidFill>
              <a:highlight>
                <a:srgbClr val="FFFF00"/>
              </a:highlight>
            </a:endParaRPr>
          </a:p>
          <a:p>
            <a:pPr marL="285750" indent="-285750">
              <a:buFont typeface="Arial" panose="020B0604020202020204" pitchFamily="34" charset="0"/>
              <a:buChar char="•"/>
            </a:pPr>
            <a:r>
              <a:rPr lang="en-US" dirty="0">
                <a:highlight>
                  <a:srgbClr val="FFFF00"/>
                </a:highlight>
              </a:rPr>
              <a:t>Once you save it then you can use the file as an exe instead of executing the ps1 file through a shell.</a:t>
            </a:r>
          </a:p>
          <a:p>
            <a:pPr marL="285750" indent="-285750">
              <a:buFont typeface="Arial" panose="020B0604020202020204" pitchFamily="34" charset="0"/>
              <a:buChar char="•"/>
            </a:pPr>
            <a:r>
              <a:rPr lang="en-US" dirty="0"/>
              <a:t>You can just use the PS file if not wanting to go through all those steps above. Now to how it works</a:t>
            </a:r>
          </a:p>
          <a:p>
            <a:endParaRPr lang="en-US" dirty="0"/>
          </a:p>
          <a:p>
            <a:pPr marL="285750" indent="-285750">
              <a:buFont typeface="Arial" panose="020B0604020202020204" pitchFamily="34" charset="0"/>
              <a:buChar char="•"/>
            </a:pPr>
            <a:r>
              <a:rPr lang="en-US" dirty="0"/>
              <a:t>Create a Package in SCCM with two separate programs. One for copying the files and one for execution of the program from software center. When creating the Copy Files package it should look like this on your command line.</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6272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2D6DE1-3C82-42FE-A787-9581372D5E86}"/>
              </a:ext>
            </a:extLst>
          </p:cNvPr>
          <p:cNvPicPr>
            <a:picLocks noChangeAspect="1"/>
          </p:cNvPicPr>
          <p:nvPr/>
        </p:nvPicPr>
        <p:blipFill>
          <a:blip r:embed="rId2"/>
          <a:stretch>
            <a:fillRect/>
          </a:stretch>
        </p:blipFill>
        <p:spPr>
          <a:xfrm>
            <a:off x="2891327" y="931179"/>
            <a:ext cx="6543569" cy="5566094"/>
          </a:xfrm>
          <a:prstGeom prst="rect">
            <a:avLst/>
          </a:prstGeom>
        </p:spPr>
      </p:pic>
      <p:sp>
        <p:nvSpPr>
          <p:cNvPr id="3" name="TextBox 2">
            <a:extLst>
              <a:ext uri="{FF2B5EF4-FFF2-40B4-BE49-F238E27FC236}">
                <a16:creationId xmlns:a16="http://schemas.microsoft.com/office/drawing/2014/main" id="{111A7430-F185-45AA-A77F-66C5A92C2128}"/>
              </a:ext>
            </a:extLst>
          </p:cNvPr>
          <p:cNvSpPr txBox="1"/>
          <p:nvPr/>
        </p:nvSpPr>
        <p:spPr>
          <a:xfrm>
            <a:off x="637563" y="360727"/>
            <a:ext cx="8730221" cy="931178"/>
          </a:xfrm>
          <a:prstGeom prst="rect">
            <a:avLst/>
          </a:prstGeom>
          <a:noFill/>
        </p:spPr>
        <p:txBody>
          <a:bodyPr wrap="square" rtlCol="0">
            <a:spAutoFit/>
          </a:bodyPr>
          <a:lstStyle/>
          <a:p>
            <a:pPr marL="285750" indent="-285750">
              <a:buFont typeface="Arial" panose="020B0604020202020204" pitchFamily="34" charset="0"/>
              <a:buChar char="•"/>
            </a:pPr>
            <a:r>
              <a:rPr lang="en-US" dirty="0"/>
              <a:t>On the main program being used for software center, make sure you set the properties on the advanced tab like so to ensure the files are copied each time for new users.</a:t>
            </a:r>
          </a:p>
          <a:p>
            <a:endParaRPr lang="en-US" dirty="0"/>
          </a:p>
        </p:txBody>
      </p:sp>
    </p:spTree>
    <p:extLst>
      <p:ext uri="{BB962C8B-B14F-4D97-AF65-F5344CB8AC3E}">
        <p14:creationId xmlns:p14="http://schemas.microsoft.com/office/powerpoint/2010/main" val="341224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4E3105-0B76-4D4E-8344-A50ED5E7B6E3}"/>
              </a:ext>
            </a:extLst>
          </p:cNvPr>
          <p:cNvPicPr>
            <a:picLocks noChangeAspect="1"/>
          </p:cNvPicPr>
          <p:nvPr/>
        </p:nvPicPr>
        <p:blipFill>
          <a:blip r:embed="rId2"/>
          <a:stretch>
            <a:fillRect/>
          </a:stretch>
        </p:blipFill>
        <p:spPr>
          <a:xfrm>
            <a:off x="4637057" y="4675836"/>
            <a:ext cx="2076190" cy="2171429"/>
          </a:xfrm>
          <a:prstGeom prst="rect">
            <a:avLst/>
          </a:prstGeom>
        </p:spPr>
      </p:pic>
      <p:pic>
        <p:nvPicPr>
          <p:cNvPr id="4" name="Picture 3">
            <a:extLst>
              <a:ext uri="{FF2B5EF4-FFF2-40B4-BE49-F238E27FC236}">
                <a16:creationId xmlns:a16="http://schemas.microsoft.com/office/drawing/2014/main" id="{A8662D7C-8AE2-4B83-BD0F-B26F0B7D3E6F}"/>
              </a:ext>
            </a:extLst>
          </p:cNvPr>
          <p:cNvPicPr>
            <a:picLocks noChangeAspect="1"/>
          </p:cNvPicPr>
          <p:nvPr/>
        </p:nvPicPr>
        <p:blipFill>
          <a:blip r:embed="rId3"/>
          <a:stretch>
            <a:fillRect/>
          </a:stretch>
        </p:blipFill>
        <p:spPr>
          <a:xfrm>
            <a:off x="6713247" y="2150704"/>
            <a:ext cx="4967339" cy="2859795"/>
          </a:xfrm>
          <a:prstGeom prst="rect">
            <a:avLst/>
          </a:prstGeom>
        </p:spPr>
      </p:pic>
      <p:sp>
        <p:nvSpPr>
          <p:cNvPr id="2" name="TextBox 1">
            <a:extLst>
              <a:ext uri="{FF2B5EF4-FFF2-40B4-BE49-F238E27FC236}">
                <a16:creationId xmlns:a16="http://schemas.microsoft.com/office/drawing/2014/main" id="{9D8C95E0-3CB7-43C3-97E6-95AD00ECA669}"/>
              </a:ext>
            </a:extLst>
          </p:cNvPr>
          <p:cNvSpPr txBox="1"/>
          <p:nvPr/>
        </p:nvSpPr>
        <p:spPr>
          <a:xfrm>
            <a:off x="763398" y="427839"/>
            <a:ext cx="982350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Once all those options are set, deploy your AD package to your user collection of your choice as available. This allows your user to run it as many times as they choose.</a:t>
            </a:r>
          </a:p>
          <a:p>
            <a:pPr marL="285750" indent="-285750">
              <a:buFont typeface="Arial" panose="020B0604020202020204" pitchFamily="34" charset="0"/>
              <a:buChar char="•"/>
            </a:pPr>
            <a:r>
              <a:rPr lang="en-US" dirty="0"/>
              <a:t>When being ran it looks like this and they just enter the email address and out comes a username </a:t>
            </a:r>
            <a:r>
              <a:rPr lang="en-US" dirty="0">
                <a:sym typeface="Wingdings" panose="05000000000000000000" pitchFamily="2" charset="2"/>
              </a:rPr>
              <a:t></a:t>
            </a:r>
          </a:p>
          <a:p>
            <a:pPr marL="285750" indent="-285750">
              <a:buFont typeface="Arial" panose="020B0604020202020204" pitchFamily="34" charset="0"/>
              <a:buChar char="•"/>
            </a:pPr>
            <a:r>
              <a:rPr lang="en-US" dirty="0">
                <a:sym typeface="Wingdings" panose="05000000000000000000" pitchFamily="2" charset="2"/>
              </a:rPr>
              <a:t>If the email address is entered properly you will get the box to your right with a username that exist in the system, if not it will come back blank. You are able to right click and copy from the output box to a notepad or program of your choosing.</a:t>
            </a:r>
            <a:endParaRPr lang="en-US" dirty="0"/>
          </a:p>
        </p:txBody>
      </p:sp>
      <p:pic>
        <p:nvPicPr>
          <p:cNvPr id="8" name="Picture 7">
            <a:extLst>
              <a:ext uri="{FF2B5EF4-FFF2-40B4-BE49-F238E27FC236}">
                <a16:creationId xmlns:a16="http://schemas.microsoft.com/office/drawing/2014/main" id="{56F5E424-7EF3-410E-8876-1F81F261B414}"/>
              </a:ext>
            </a:extLst>
          </p:cNvPr>
          <p:cNvPicPr>
            <a:picLocks noChangeAspect="1"/>
          </p:cNvPicPr>
          <p:nvPr/>
        </p:nvPicPr>
        <p:blipFill>
          <a:blip r:embed="rId4"/>
          <a:stretch>
            <a:fillRect/>
          </a:stretch>
        </p:blipFill>
        <p:spPr>
          <a:xfrm>
            <a:off x="1102773" y="2150704"/>
            <a:ext cx="5610474" cy="2556592"/>
          </a:xfrm>
          <a:prstGeom prst="rect">
            <a:avLst/>
          </a:prstGeom>
        </p:spPr>
      </p:pic>
    </p:spTree>
    <p:extLst>
      <p:ext uri="{BB962C8B-B14F-4D97-AF65-F5344CB8AC3E}">
        <p14:creationId xmlns:p14="http://schemas.microsoft.com/office/powerpoint/2010/main" val="1902608042"/>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231B32"/>
      </a:dk2>
      <a:lt2>
        <a:srgbClr val="F0F3F2"/>
      </a:lt2>
      <a:accent1>
        <a:srgbClr val="E72976"/>
      </a:accent1>
      <a:accent2>
        <a:srgbClr val="D517B4"/>
      </a:accent2>
      <a:accent3>
        <a:srgbClr val="B929E7"/>
      </a:accent3>
      <a:accent4>
        <a:srgbClr val="5A1AD5"/>
      </a:accent4>
      <a:accent5>
        <a:srgbClr val="2937E7"/>
      </a:accent5>
      <a:accent6>
        <a:srgbClr val="1774D5"/>
      </a:accent6>
      <a:hlink>
        <a:srgbClr val="4B3F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231</TotalTime>
  <Words>405</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Bembo</vt:lpstr>
      <vt:lpstr>ArchiveVTI</vt:lpstr>
      <vt:lpstr>Creating a solution for the user with minimal Rights to gather ad info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solution for the user with minimal Rights to gather ad info</dc:title>
  <dc:creator>Michael Davis</dc:creator>
  <cp:lastModifiedBy>Michael Davis</cp:lastModifiedBy>
  <cp:revision>3</cp:revision>
  <dcterms:created xsi:type="dcterms:W3CDTF">2022-04-22T13:56:08Z</dcterms:created>
  <dcterms:modified xsi:type="dcterms:W3CDTF">2022-04-22T17:48:04Z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6ee109-9f27-4dc9-9e63-64f314675ef1_Enabled">
    <vt:lpwstr>true</vt:lpwstr>
  </property>
  <property fmtid="{D5CDD505-2E9C-101B-9397-08002B2CF9AE}" pid="3" name="MSIP_Label_b26ee109-9f27-4dc9-9e63-64f314675ef1_SetDate">
    <vt:lpwstr>2022-04-22T13:56:08Z</vt:lpwstr>
  </property>
  <property fmtid="{D5CDD505-2E9C-101B-9397-08002B2CF9AE}" pid="4" name="MSIP_Label_b26ee109-9f27-4dc9-9e63-64f314675ef1_Method">
    <vt:lpwstr>Standard</vt:lpwstr>
  </property>
  <property fmtid="{D5CDD505-2E9C-101B-9397-08002B2CF9AE}" pid="5" name="MSIP_Label_b26ee109-9f27-4dc9-9e63-64f314675ef1_Name">
    <vt:lpwstr>Internal</vt:lpwstr>
  </property>
  <property fmtid="{D5CDD505-2E9C-101B-9397-08002B2CF9AE}" pid="6" name="MSIP_Label_b26ee109-9f27-4dc9-9e63-64f314675ef1_SiteId">
    <vt:lpwstr>a681154d-dbd3-466d-a3a7-369dd528155e</vt:lpwstr>
  </property>
  <property fmtid="{D5CDD505-2E9C-101B-9397-08002B2CF9AE}" pid="7" name="MSIP_Label_b26ee109-9f27-4dc9-9e63-64f314675ef1_ActionId">
    <vt:lpwstr>7355b4dc-28ed-4d7b-8ec4-c7a26290b0f1</vt:lpwstr>
  </property>
  <property fmtid="{D5CDD505-2E9C-101B-9397-08002B2CF9AE}" pid="8" name="MSIP_Label_b26ee109-9f27-4dc9-9e63-64f314675ef1_ContentBits">
    <vt:lpwstr>0</vt:lpwstr>
  </property>
</Properties>
</file>