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avis" userId="d147f67b-30c6-41b4-94c0-3fc268ae5d3e" providerId="ADAL" clId="{C98F2876-EEE2-478C-A854-CFD371840201}"/>
    <pc:docChg chg="undo custSel modSld">
      <pc:chgData name="Michael Davis" userId="d147f67b-30c6-41b4-94c0-3fc268ae5d3e" providerId="ADAL" clId="{C98F2876-EEE2-478C-A854-CFD371840201}" dt="2022-04-22T17:48:19.458" v="2"/>
      <pc:docMkLst>
        <pc:docMk/>
      </pc:docMkLst>
      <pc:sldChg chg="modSp mod">
        <pc:chgData name="Michael Davis" userId="d147f67b-30c6-41b4-94c0-3fc268ae5d3e" providerId="ADAL" clId="{C98F2876-EEE2-478C-A854-CFD371840201}" dt="2022-04-22T17:48:19.458" v="2"/>
        <pc:sldMkLst>
          <pc:docMk/>
          <pc:sldMk cId="525419310" sldId="257"/>
        </pc:sldMkLst>
        <pc:spChg chg="mod">
          <ac:chgData name="Michael Davis" userId="d147f67b-30c6-41b4-94c0-3fc268ae5d3e" providerId="ADAL" clId="{C98F2876-EEE2-478C-A854-CFD371840201}" dt="2022-04-22T17:48:19.458" v="2"/>
          <ac:spMkLst>
            <pc:docMk/>
            <pc:sldMk cId="525419310" sldId="257"/>
            <ac:spMk id="5" creationId="{AF9D280B-EA88-44E1-AC0D-30AA48A492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28E4-ADC4-4F45-AB7C-D35C83088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CD6E-5885-4AD3-87B6-7C7A64FC0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9225-2B8E-45D0-AA92-C958CE4C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5BBF-C9A5-4532-84AD-85BE2133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4B40-E006-4175-96B8-89E765D6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3B85-CD8B-434D-A293-E8388FB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C086D-FA7C-4671-B421-A2914CAE7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3C86-6D34-46DB-A20E-FB199E19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42A0-7959-418A-9A9F-992E6F3A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D7F4-2502-4396-A374-460DCF34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2319A-ED12-4BBA-9306-8ABB74EE1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2719E-5856-4E37-BC13-5AAE4C08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24CE-0F36-43F8-BF1A-760CB98E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3392-D52E-43A8-8106-85DF16FA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66DE-E7DB-4E23-AA91-ECA1433B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3AD2-0B98-4E27-A8B2-56E9A4AB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4584-A574-4F27-969A-FDC666CD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AF2F-6D68-48B9-822C-12E901E8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3302-7D59-45A4-96E4-F78ED940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8C4C-D42E-4F1F-BEE3-9EE451B8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F53E-D9EA-4368-8928-D71781D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DF1C-90FF-4E51-8E71-D41DCC40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0F96C-51A5-4851-A6C4-B99625C0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5EE5-5093-45B9-957E-8C48853E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6BEE-5DC1-4EBC-8B05-88E0CE50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E6E8-060C-45FF-AF44-EB35C6BA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E9A7-EEFC-499B-AA7C-654470915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EF9D7-8886-453B-9E45-A392B430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9E81-A755-4830-88E3-F37BD689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90999-D978-4D50-B195-9D649232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B3FED-D58E-4C2C-BA9B-85DA5FE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F971-AD9A-4205-A479-03DB9D7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6BA53-781C-475A-873A-C621F8C9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30AC-3E57-48FE-893C-4645A594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A7ACE-0F90-4D2E-93FF-17A319721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093BD-1A52-49F2-BB79-8C2C52A18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0A98-0E21-40AE-8F73-C719C171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CE138-2605-4058-B1EF-F9D47247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11B3A-736C-4BC0-A6E7-DB5993D9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7D8E-D71F-4C94-87BF-41B0C4CB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56D32-9A62-4ED6-B059-9B79DB5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BA59-0D11-441F-89D7-7C282E19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70C3-32DF-4FDA-B86D-A68E515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17DE-DC35-4F6B-9870-6E401172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FDA79-15A4-49F5-AF95-A02A591E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E354A-78C1-49C4-B98F-69543473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B97C-60FB-44FA-B79C-5629BBCC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C073-6EA6-4819-A71C-1F9D50D9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060C-03D6-46B1-A4EA-608F3FF2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B4D9-ACE5-427C-B09F-B04BA069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66DA8-12EE-42E2-9766-000B011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CCD8-F103-4365-85E8-3BC4227B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4A0-8D1B-494C-BCC3-F0858296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B3994-44A6-470D-9D60-8F23B0ABA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D164-8F9A-48A6-8955-A5F35A5D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09E53-0762-4CE3-8D00-9F571FC7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B11CD-156E-4387-8B33-06A6E85F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1335A-5808-4D0F-B9D5-FF9EADE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B40DD-51FE-4C2C-B864-D6929D5B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167C-A5AB-4185-9CEC-63A11D13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A45E-896F-4B3B-AE8C-BA08698F9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652F-4ABA-4DD6-8742-9BEE6D349D6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02FA-4F1D-4E48-9145-AE3894D40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552A-BB2B-4673-8178-3F3E1E40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8B29-727C-4435-A262-C03E7295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kman2300/SCCMNer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konr.com/2016/08/sccm-configmgr-how-to-clean-ccmcache-content-older-than-x-days-using-compliance-sett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D91F-7D27-4F2B-9752-48CE9A63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Work Smarter not Harder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2E504-179D-4E80-9F8A-E3318599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 fontScale="85000" lnSpcReduction="10000"/>
          </a:bodyPr>
          <a:lstStyle/>
          <a:p>
            <a:r>
              <a:rPr lang="en-US" dirty="0"/>
              <a:t>Using A Baseline just to monitor or is it </a:t>
            </a:r>
            <a:r>
              <a:rPr lang="en-US" dirty="0" err="1"/>
              <a:t>hmmmmm</a:t>
            </a:r>
            <a:endParaRPr lang="en-US" dirty="0"/>
          </a:p>
        </p:txBody>
      </p:sp>
      <p:pic>
        <p:nvPicPr>
          <p:cNvPr id="17" name="Picture 3" descr="Dark pink and blue light trails">
            <a:extLst>
              <a:ext uri="{FF2B5EF4-FFF2-40B4-BE49-F238E27FC236}">
                <a16:creationId xmlns:a16="http://schemas.microsoft.com/office/drawing/2014/main" id="{7F5D0ECE-5D07-B8EE-6821-FFB46F973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8" b="12499"/>
          <a:stretch/>
        </p:blipFill>
        <p:spPr>
          <a:xfrm>
            <a:off x="20" y="10"/>
            <a:ext cx="12191979" cy="463071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D280B-EA88-44E1-AC0D-30AA48A492D7}"/>
              </a:ext>
            </a:extLst>
          </p:cNvPr>
          <p:cNvSpPr txBox="1"/>
          <p:nvPr/>
        </p:nvSpPr>
        <p:spPr>
          <a:xfrm>
            <a:off x="2399251" y="4122625"/>
            <a:ext cx="6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 Davis</a:t>
            </a:r>
          </a:p>
          <a:p>
            <a:r>
              <a:rPr lang="en-US" dirty="0"/>
              <a:t>About Me</a:t>
            </a:r>
            <a:r>
              <a:rPr lang="en-US"/>
              <a:t>: Loves fun drives, a foodie, &amp; an at home mixologist Twitter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  <a:effectLst/>
              </a:rPr>
              <a:t>@tekman2300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https://github.com/tekman2300/SCCMNerd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54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49A91-1AF3-4F35-8A10-7C64A9E0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80" y="2220367"/>
            <a:ext cx="8923809" cy="26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2191F4-AF6E-46BF-A963-C57F040515B0}"/>
              </a:ext>
            </a:extLst>
          </p:cNvPr>
          <p:cNvSpPr txBox="1"/>
          <p:nvPr/>
        </p:nvSpPr>
        <p:spPr>
          <a:xfrm>
            <a:off x="889233" y="545284"/>
            <a:ext cx="10905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you ever deployed a baseline to a collection of machines and thought I wish I could do more with those non-compliant devices, YES YOU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if not all of us know you have a remediation that can be ran along with the detection CI’s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 use it to my advantage to have what I call rolling collections to help with housekeeping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Your CB also known as Configuration Baseline in Monitor Mode and let it run for a few days to gather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go to your CB and under your deployments tab, right click and do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Click through Next adjust your frequency then 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you have a collection of devices that refresh, you can deploy specific apps to them in my case is for disk cleanup and managing the </a:t>
            </a:r>
            <a:r>
              <a:rPr lang="en-US" dirty="0" err="1"/>
              <a:t>ccmcache</a:t>
            </a:r>
            <a:r>
              <a:rPr lang="en-US" dirty="0"/>
              <a:t> content, there is so much you can do like this. This allows you to gather machines for your tasks instead of manually selecting devices to be added to a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Used for managing CCM Cache was repurposed from </a:t>
            </a:r>
            <a:r>
              <a:rPr lang="en-US" dirty="0">
                <a:hlinkClick r:id="rId3"/>
              </a:rPr>
              <a:t>https://eskonr.com/2016/08/sccm-configmgr-how-to-clean-ccmcache-content-older-than-x-days-using-compliance-settings/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8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 Smarter not Harder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Smarter not Harder</dc:title>
  <dc:creator>Michael Davis</dc:creator>
  <cp:lastModifiedBy>Michael Davis</cp:lastModifiedBy>
  <cp:revision>4</cp:revision>
  <dcterms:created xsi:type="dcterms:W3CDTF">2022-04-22T16:56:24Z</dcterms:created>
  <dcterms:modified xsi:type="dcterms:W3CDTF">2022-04-22T17:48:25Z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6ee109-9f27-4dc9-9e63-64f314675ef1_Enabled">
    <vt:lpwstr>true</vt:lpwstr>
  </property>
  <property fmtid="{D5CDD505-2E9C-101B-9397-08002B2CF9AE}" pid="3" name="MSIP_Label_b26ee109-9f27-4dc9-9e63-64f314675ef1_SetDate">
    <vt:lpwstr>2022-04-22T16:56:24Z</vt:lpwstr>
  </property>
  <property fmtid="{D5CDD505-2E9C-101B-9397-08002B2CF9AE}" pid="4" name="MSIP_Label_b26ee109-9f27-4dc9-9e63-64f314675ef1_Method">
    <vt:lpwstr>Standard</vt:lpwstr>
  </property>
  <property fmtid="{D5CDD505-2E9C-101B-9397-08002B2CF9AE}" pid="5" name="MSIP_Label_b26ee109-9f27-4dc9-9e63-64f314675ef1_Name">
    <vt:lpwstr>Internal</vt:lpwstr>
  </property>
  <property fmtid="{D5CDD505-2E9C-101B-9397-08002B2CF9AE}" pid="6" name="MSIP_Label_b26ee109-9f27-4dc9-9e63-64f314675ef1_SiteId">
    <vt:lpwstr>a681154d-dbd3-466d-a3a7-369dd528155e</vt:lpwstr>
  </property>
  <property fmtid="{D5CDD505-2E9C-101B-9397-08002B2CF9AE}" pid="7" name="MSIP_Label_b26ee109-9f27-4dc9-9e63-64f314675ef1_ActionId">
    <vt:lpwstr>afb672ec-a98c-4685-90e7-0b8c6adac5ee</vt:lpwstr>
  </property>
  <property fmtid="{D5CDD505-2E9C-101B-9397-08002B2CF9AE}" pid="8" name="MSIP_Label_b26ee109-9f27-4dc9-9e63-64f314675ef1_ContentBits">
    <vt:lpwstr>0</vt:lpwstr>
  </property>
</Properties>
</file>