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C3DEFC1-9DA4-4A0C-AE40-816E206A1F8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3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2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1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9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3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FFB6-2397-4E01-A1F6-F77A95DC5D5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3FFB6-2397-4E01-A1F6-F77A95DC5D51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A2344-F368-4D1A-A645-E7640B6AF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/>
          <p:cNvGrpSpPr/>
          <p:nvPr/>
        </p:nvGrpSpPr>
        <p:grpSpPr>
          <a:xfrm>
            <a:off x="3129912" y="85344"/>
            <a:ext cx="2874059" cy="2435578"/>
            <a:chOff x="2970379" y="85344"/>
            <a:chExt cx="2874059" cy="2435578"/>
          </a:xfrm>
        </p:grpSpPr>
        <p:grpSp>
          <p:nvGrpSpPr>
            <p:cNvPr id="105" name="Group 104"/>
            <p:cNvGrpSpPr/>
            <p:nvPr/>
          </p:nvGrpSpPr>
          <p:grpSpPr>
            <a:xfrm>
              <a:off x="2970379" y="85344"/>
              <a:ext cx="2874059" cy="2435578"/>
              <a:chOff x="2970379" y="85344"/>
              <a:chExt cx="2874059" cy="2435578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377184" y="341376"/>
              <a:ext cx="2011680" cy="1940314"/>
              <a:chOff x="3377184" y="341376"/>
              <a:chExt cx="2011680" cy="194031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92582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4840224" y="422410"/>
                <a:ext cx="54864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356006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377184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4840224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>
              <a:off x="3828288" y="209702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297426" y="556522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105256" y="2856952"/>
            <a:ext cx="2874059" cy="2435578"/>
            <a:chOff x="5968053" y="85344"/>
            <a:chExt cx="2874059" cy="2435578"/>
          </a:xfrm>
        </p:grpSpPr>
        <p:grpSp>
          <p:nvGrpSpPr>
            <p:cNvPr id="114" name="Group 113"/>
            <p:cNvGrpSpPr/>
            <p:nvPr/>
          </p:nvGrpSpPr>
          <p:grpSpPr>
            <a:xfrm>
              <a:off x="5968053" y="85344"/>
              <a:ext cx="2874059" cy="2435578"/>
              <a:chOff x="2970379" y="85344"/>
              <a:chExt cx="2874059" cy="2435578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4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437376" y="341376"/>
              <a:ext cx="2011680" cy="1940314"/>
              <a:chOff x="6437376" y="341376"/>
              <a:chExt cx="2011680" cy="194031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98601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V="1">
                <a:off x="7900416" y="341376"/>
                <a:ext cx="22828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6620256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6437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7900416" y="1706880"/>
                <a:ext cx="548640" cy="91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Arrow Connector 57"/>
            <p:cNvCxnSpPr/>
            <p:nvPr/>
          </p:nvCxnSpPr>
          <p:spPr>
            <a:xfrm flipV="1">
              <a:off x="8296656" y="1455158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 flipV="1">
              <a:off x="7583424" y="422410"/>
              <a:ext cx="201168" cy="853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361221" y="629107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64269" y="653060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7888" y="609600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7888" y="637671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grpSp>
        <p:nvGrpSpPr>
          <p:cNvPr id="155" name="Group 154"/>
          <p:cNvGrpSpPr/>
          <p:nvPr/>
        </p:nvGrpSpPr>
        <p:grpSpPr>
          <a:xfrm>
            <a:off x="3128353" y="2856952"/>
            <a:ext cx="2874059" cy="2435578"/>
            <a:chOff x="9102953" y="85344"/>
            <a:chExt cx="2874059" cy="2435578"/>
          </a:xfrm>
        </p:grpSpPr>
        <p:grpSp>
          <p:nvGrpSpPr>
            <p:cNvPr id="122" name="Group 121"/>
            <p:cNvGrpSpPr/>
            <p:nvPr/>
          </p:nvGrpSpPr>
          <p:grpSpPr>
            <a:xfrm>
              <a:off x="9102953" y="85344"/>
              <a:ext cx="2874059" cy="2435578"/>
              <a:chOff x="2970379" y="85344"/>
              <a:chExt cx="2874059" cy="2435578"/>
            </a:xfrm>
          </p:grpSpPr>
          <p:sp>
            <p:nvSpPr>
              <p:cNvPr id="123" name="Rounded Rectangle 12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9497568" y="422410"/>
              <a:ext cx="1865376" cy="1859280"/>
              <a:chOff x="9497568" y="422410"/>
              <a:chExt cx="1865376" cy="185928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008278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10997184" y="422410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971702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9497568" y="566928"/>
                <a:ext cx="585216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10997184" y="1706880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/>
            <p:cNvCxnSpPr/>
            <p:nvPr/>
          </p:nvCxnSpPr>
          <p:spPr>
            <a:xfrm flipH="1">
              <a:off x="9607296" y="768096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10840608" y="189280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1285616" y="649224"/>
              <a:ext cx="211440" cy="143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6154139" y="2841486"/>
            <a:ext cx="2874059" cy="2435578"/>
            <a:chOff x="6166238" y="2841486"/>
            <a:chExt cx="2874059" cy="2435578"/>
          </a:xfrm>
        </p:grpSpPr>
        <p:grpSp>
          <p:nvGrpSpPr>
            <p:cNvPr id="129" name="Group 128"/>
            <p:cNvGrpSpPr/>
            <p:nvPr/>
          </p:nvGrpSpPr>
          <p:grpSpPr>
            <a:xfrm>
              <a:off x="6166238" y="2841486"/>
              <a:ext cx="2874059" cy="2435578"/>
              <a:chOff x="2970379" y="85344"/>
              <a:chExt cx="2874059" cy="2435578"/>
            </a:xfrm>
          </p:grpSpPr>
          <p:sp>
            <p:nvSpPr>
              <p:cNvPr id="130" name="Rounded Rectangle 12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40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3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6650734" y="3154466"/>
              <a:ext cx="1775494" cy="1735574"/>
              <a:chOff x="518160" y="3154466"/>
              <a:chExt cx="1775494" cy="173557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01349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V="1">
                <a:off x="1927894" y="3154466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518160" y="4438936"/>
                <a:ext cx="495334" cy="83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950976" y="3154466"/>
                <a:ext cx="62518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 flipV="1">
                <a:off x="192789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/>
            <p:cNvCxnSpPr/>
            <p:nvPr/>
          </p:nvCxnSpPr>
          <p:spPr>
            <a:xfrm flipV="1">
              <a:off x="6835172" y="4125206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7216172" y="3154466"/>
              <a:ext cx="204216" cy="8883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9176105" y="2841486"/>
            <a:ext cx="2874059" cy="2435578"/>
            <a:chOff x="9102953" y="2841486"/>
            <a:chExt cx="2874059" cy="2435578"/>
          </a:xfrm>
        </p:grpSpPr>
        <p:grpSp>
          <p:nvGrpSpPr>
            <p:cNvPr id="106" name="Group 105"/>
            <p:cNvGrpSpPr/>
            <p:nvPr/>
          </p:nvGrpSpPr>
          <p:grpSpPr>
            <a:xfrm>
              <a:off x="9102953" y="2841486"/>
              <a:ext cx="2874059" cy="2435578"/>
              <a:chOff x="2970379" y="85344"/>
              <a:chExt cx="2874059" cy="2435578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970379" y="2097024"/>
                <a:ext cx="4555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9574694" y="3154466"/>
              <a:ext cx="1855306" cy="1735574"/>
              <a:chOff x="3442120" y="3154466"/>
              <a:chExt cx="1855306" cy="173557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92582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 flipV="1">
                <a:off x="4840224" y="3304330"/>
                <a:ext cx="457202" cy="220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3863306" y="4438938"/>
                <a:ext cx="62518" cy="414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 flipV="1">
                <a:off x="3442120" y="3154466"/>
                <a:ext cx="483704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484022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Arrow Connector 147"/>
            <p:cNvCxnSpPr/>
            <p:nvPr/>
          </p:nvCxnSpPr>
          <p:spPr>
            <a:xfrm>
              <a:off x="10075197" y="4698540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11247118" y="345600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>
              <a:off x="9612896" y="340418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3571437" y="5207186"/>
            <a:ext cx="19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MajuKananDorong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9754483" y="5220712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MajuKiriDorong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64736" y="5220712"/>
            <a:ext cx="125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MajuKanan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7101290" y="522071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MajuKiri</a:t>
            </a:r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106816" y="85344"/>
            <a:ext cx="2874059" cy="2435578"/>
            <a:chOff x="33664" y="85344"/>
            <a:chExt cx="2874059" cy="2435578"/>
          </a:xfrm>
        </p:grpSpPr>
        <p:grpSp>
          <p:nvGrpSpPr>
            <p:cNvPr id="102" name="Group 101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6823073" y="792480"/>
            <a:ext cx="494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pergerakan</a:t>
            </a:r>
            <a:r>
              <a:rPr lang="en-US" dirty="0" smtClean="0"/>
              <a:t> robot 4 kaki</a:t>
            </a:r>
          </a:p>
          <a:p>
            <a:r>
              <a:rPr lang="en-US"/>
              <a:t>https://www.youtube.com/watch?v=kP2yS0RHLXA</a:t>
            </a:r>
          </a:p>
        </p:txBody>
      </p:sp>
      <p:sp>
        <p:nvSpPr>
          <p:cNvPr id="3" name="Up Arrow 2"/>
          <p:cNvSpPr/>
          <p:nvPr/>
        </p:nvSpPr>
        <p:spPr>
          <a:xfrm>
            <a:off x="1354359" y="1078914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Up Arrow 135"/>
          <p:cNvSpPr/>
          <p:nvPr/>
        </p:nvSpPr>
        <p:spPr>
          <a:xfrm>
            <a:off x="4415459" y="1078913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1417969" y="385052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>
            <a:off x="4438918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7461665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Up Arrow 139"/>
          <p:cNvSpPr/>
          <p:nvPr/>
        </p:nvSpPr>
        <p:spPr>
          <a:xfrm>
            <a:off x="10485324" y="3810970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Up Arrow 140"/>
          <p:cNvSpPr/>
          <p:nvPr/>
        </p:nvSpPr>
        <p:spPr>
          <a:xfrm rot="5400000">
            <a:off x="1887660" y="619520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9057" y="6225775"/>
            <a:ext cx="105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1656" y="1293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4154469" y="-2795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187649" y="27976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4154469" y="2797676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7240547" y="279494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0207367" y="279494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5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816" y="85344"/>
            <a:ext cx="2874059" cy="2435578"/>
            <a:chOff x="33664" y="85344"/>
            <a:chExt cx="2874059" cy="2435578"/>
          </a:xfrm>
        </p:grpSpPr>
        <p:grpSp>
          <p:nvGrpSpPr>
            <p:cNvPr id="3" name="Group 2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3181250" y="85344"/>
            <a:ext cx="2874059" cy="2435578"/>
            <a:chOff x="33664" y="85344"/>
            <a:chExt cx="2874059" cy="2435578"/>
          </a:xfrm>
        </p:grpSpPr>
        <p:grpSp>
          <p:nvGrpSpPr>
            <p:cNvPr id="16" name="Group 15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601701" y="560833"/>
                <a:ext cx="349276" cy="2316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6254260" y="85344"/>
            <a:ext cx="2874059" cy="2435578"/>
            <a:chOff x="33664" y="85344"/>
            <a:chExt cx="2874059" cy="2435578"/>
          </a:xfrm>
        </p:grpSpPr>
        <p:grpSp>
          <p:nvGrpSpPr>
            <p:cNvPr id="34" name="Group 33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555576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48717" y="341376"/>
              <a:ext cx="1865299" cy="1816608"/>
              <a:chOff x="548717" y="341376"/>
              <a:chExt cx="1865299" cy="181660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619116" y="1706880"/>
                <a:ext cx="331860" cy="39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548717" y="560833"/>
                <a:ext cx="402261" cy="2316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Straight Arrow Connector 46"/>
          <p:cNvCxnSpPr/>
          <p:nvPr/>
        </p:nvCxnSpPr>
        <p:spPr>
          <a:xfrm flipH="1">
            <a:off x="3525045" y="887264"/>
            <a:ext cx="224242" cy="2384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08821" y="646458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11869" y="670411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5488" y="626951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75488" y="655022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30424" y="1949976"/>
            <a:ext cx="286767" cy="21410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9230285" y="79249"/>
            <a:ext cx="2874059" cy="2435578"/>
            <a:chOff x="33664" y="85344"/>
            <a:chExt cx="2874059" cy="2435578"/>
          </a:xfrm>
        </p:grpSpPr>
        <p:grpSp>
          <p:nvGrpSpPr>
            <p:cNvPr id="58" name="Group 57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619116" y="341376"/>
              <a:ext cx="1881878" cy="1755648"/>
              <a:chOff x="619116" y="341376"/>
              <a:chExt cx="1881878" cy="1755648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619116" y="1706880"/>
                <a:ext cx="331860" cy="39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 flipV="1">
                <a:off x="619116" y="566928"/>
                <a:ext cx="331861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 flipV="1">
                <a:off x="1865377" y="1719073"/>
                <a:ext cx="635617" cy="704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0" name="Straight Arrow Connector 69"/>
          <p:cNvCxnSpPr/>
          <p:nvPr/>
        </p:nvCxnSpPr>
        <p:spPr>
          <a:xfrm flipV="1">
            <a:off x="11464256" y="1411485"/>
            <a:ext cx="233359" cy="29669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02346" y="2765060"/>
            <a:ext cx="2874059" cy="2435578"/>
            <a:chOff x="33664" y="85344"/>
            <a:chExt cx="2874059" cy="2435578"/>
          </a:xfrm>
        </p:grpSpPr>
        <p:grpSp>
          <p:nvGrpSpPr>
            <p:cNvPr id="79" name="Group 78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86" name="Rounded Rectangle 85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19116" y="373993"/>
              <a:ext cx="1909629" cy="1723031"/>
              <a:chOff x="619116" y="373993"/>
              <a:chExt cx="1909629" cy="172303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V="1">
                <a:off x="1865376" y="373993"/>
                <a:ext cx="120842" cy="4184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619116" y="1706880"/>
                <a:ext cx="331860" cy="390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619116" y="566928"/>
                <a:ext cx="331861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1865376" y="1706881"/>
                <a:ext cx="663369" cy="249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Arrow Connector 90"/>
          <p:cNvCxnSpPr/>
          <p:nvPr/>
        </p:nvCxnSpPr>
        <p:spPr>
          <a:xfrm flipH="1" flipV="1">
            <a:off x="1593161" y="3053709"/>
            <a:ext cx="336427" cy="1483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3181250" y="2739112"/>
            <a:ext cx="2874059" cy="2435578"/>
            <a:chOff x="33664" y="85344"/>
            <a:chExt cx="2874059" cy="2435578"/>
          </a:xfrm>
        </p:grpSpPr>
        <p:grpSp>
          <p:nvGrpSpPr>
            <p:cNvPr id="96" name="Group 95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rgbClr val="7030A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2970379" y="1244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7030A0"/>
                    </a:solidFill>
                  </a:rPr>
                  <a:t>0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34557" y="373993"/>
              <a:ext cx="1681808" cy="1577078"/>
              <a:chOff x="634557" y="373993"/>
              <a:chExt cx="1681808" cy="1577078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V="1">
                <a:off x="1865376" y="373993"/>
                <a:ext cx="120842" cy="4184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V="1">
                <a:off x="634557" y="1706880"/>
                <a:ext cx="316419" cy="244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 flipV="1">
                <a:off x="678865" y="548289"/>
                <a:ext cx="272113" cy="2441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1865377" y="1706881"/>
                <a:ext cx="450988" cy="259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/>
          <p:cNvGrpSpPr/>
          <p:nvPr/>
        </p:nvGrpSpPr>
        <p:grpSpPr>
          <a:xfrm>
            <a:off x="6249790" y="2739112"/>
            <a:ext cx="2874059" cy="2435578"/>
            <a:chOff x="33664" y="85344"/>
            <a:chExt cx="2874059" cy="2435578"/>
          </a:xfrm>
        </p:grpSpPr>
        <p:grpSp>
          <p:nvGrpSpPr>
            <p:cNvPr id="110" name="Group 109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5555577" y="209702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970379" y="1244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2970379" y="20970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623586" y="539597"/>
              <a:ext cx="1569180" cy="1470817"/>
              <a:chOff x="623586" y="539597"/>
              <a:chExt cx="1569180" cy="1470817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 flipV="1">
                <a:off x="1865376" y="539597"/>
                <a:ext cx="327390" cy="252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623586" y="1706880"/>
                <a:ext cx="327390" cy="3035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 flipH="1" flipV="1">
                <a:off x="677060" y="560183"/>
                <a:ext cx="273918" cy="2322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1865377" y="1706881"/>
                <a:ext cx="327389" cy="218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5" name="Straight Arrow Connector 124"/>
          <p:cNvCxnSpPr/>
          <p:nvPr/>
        </p:nvCxnSpPr>
        <p:spPr>
          <a:xfrm flipH="1" flipV="1">
            <a:off x="3769877" y="4266088"/>
            <a:ext cx="162755" cy="213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4026643" y="3096574"/>
            <a:ext cx="114267" cy="193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8034528" y="4511155"/>
            <a:ext cx="210669" cy="187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355418" y="3314454"/>
            <a:ext cx="12921" cy="369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7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18112" y="1402080"/>
            <a:ext cx="2874059" cy="2435578"/>
            <a:chOff x="33664" y="85344"/>
            <a:chExt cx="2874059" cy="2435578"/>
          </a:xfrm>
        </p:grpSpPr>
        <p:grpSp>
          <p:nvGrpSpPr>
            <p:cNvPr id="3" name="Group 2"/>
            <p:cNvGrpSpPr/>
            <p:nvPr/>
          </p:nvGrpSpPr>
          <p:grpSpPr>
            <a:xfrm>
              <a:off x="33664" y="85344"/>
              <a:ext cx="2874059" cy="2435578"/>
              <a:chOff x="2970379" y="85344"/>
              <a:chExt cx="2874059" cy="2435578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47186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47186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300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70379" y="12444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170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70379" y="2097024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100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02336" y="341376"/>
              <a:ext cx="2011680" cy="1816608"/>
              <a:chOff x="402336" y="341376"/>
              <a:chExt cx="2011680" cy="18166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95097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V="1">
                <a:off x="1865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40233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 flipV="1">
                <a:off x="40233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865376" y="1706880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Straight Arrow Connector 15"/>
          <p:cNvCxnSpPr/>
          <p:nvPr/>
        </p:nvCxnSpPr>
        <p:spPr>
          <a:xfrm>
            <a:off x="5583936" y="2621280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17305" y="2621280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>
            <a:off x="4707322" y="1742860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658553" y="3413760"/>
            <a:ext cx="6193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89195" y="239713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257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64186" y="100605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198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7953" y="2450592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148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99838" y="3680573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7030A0"/>
                </a:solidFill>
              </a:rPr>
              <a:t>x&lt;100</a:t>
            </a:r>
            <a:r>
              <a:rPr lang="en-US" sz="1600" b="1" dirty="0" smtClean="0">
                <a:solidFill>
                  <a:srgbClr val="7030A0"/>
                </a:solidFill>
              </a:rPr>
              <a:t>, x&gt;300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80724" y="2397139"/>
            <a:ext cx="170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Keluar</a:t>
            </a:r>
            <a:r>
              <a:rPr lang="en-US" dirty="0" smtClean="0"/>
              <a:t> Home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1828800" y="377952"/>
            <a:ext cx="8374551" cy="231648"/>
            <a:chOff x="1828800" y="377952"/>
            <a:chExt cx="8374551" cy="23164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 flipH="1" flipV="1">
            <a:off x="1828800" y="4383243"/>
            <a:ext cx="8374551" cy="231648"/>
            <a:chOff x="1828800" y="377952"/>
            <a:chExt cx="8374551" cy="231648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1828800" y="609600"/>
              <a:ext cx="8374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191910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204464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1823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307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42846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5540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69172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817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291654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3042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31798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33053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42590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355143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368916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381469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397734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410287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42406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366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V="1">
              <a:off x="448670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V="1">
              <a:off x="46122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474996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4875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V="1">
              <a:off x="497478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100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52380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3635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548413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560967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574739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587293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599846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612399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62617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63872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650782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663335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677107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6896612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6995900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V="1">
              <a:off x="712143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72591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V="1">
              <a:off x="73846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750525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63079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776851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789404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805669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flipV="1">
              <a:off x="818223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83199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V="1">
              <a:off x="84454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856605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8691589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882931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8954847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9054135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9179668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93173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94429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9563493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9689026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9826751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V="1">
              <a:off x="9952284" y="377952"/>
              <a:ext cx="251067" cy="231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6905591" y="212708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253 = min south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900173" y="2730594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260 = max south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5972608" y="316992"/>
            <a:ext cx="4888992" cy="4242816"/>
          </a:xfrm>
          <a:prstGeom prst="roundRect">
            <a:avLst>
              <a:gd name="adj" fmla="val 258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94944" y="316992"/>
            <a:ext cx="4888992" cy="4242816"/>
          </a:xfrm>
          <a:prstGeom prst="roundRect">
            <a:avLst>
              <a:gd name="adj" fmla="val 258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921513" y="1296959"/>
            <a:ext cx="1881280" cy="1251169"/>
            <a:chOff x="1165353" y="309407"/>
            <a:chExt cx="1881280" cy="1251169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112659" y="988148"/>
              <a:ext cx="627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LFM 0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5353" y="581644"/>
              <a:ext cx="570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LFB 0</a:t>
              </a:r>
              <a:endParaRPr lang="en-US" sz="14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85261" y="309407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LFT 0</a:t>
              </a:r>
              <a:endParaRPr lang="en-US" sz="1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3276511" y="1296959"/>
            <a:ext cx="1914944" cy="1251169"/>
            <a:chOff x="1154131" y="309407"/>
            <a:chExt cx="1914944" cy="1251169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112659" y="988148"/>
              <a:ext cx="6495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RFM 0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4131" y="581644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RFB 0</a:t>
              </a:r>
              <a:endParaRPr lang="en-US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85261" y="309407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RFT 0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3498" y="2869727"/>
            <a:ext cx="1901093" cy="1251169"/>
            <a:chOff x="1157338" y="309407"/>
            <a:chExt cx="1901093" cy="1251169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104644" y="988148"/>
              <a:ext cx="6431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LBM 0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7338" y="581644"/>
              <a:ext cx="587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LBB 0</a:t>
              </a:r>
              <a:endParaRPr lang="en-US" sz="14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85261" y="309407"/>
              <a:ext cx="5731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LBT 0</a:t>
              </a:r>
              <a:endParaRPr lang="en-US" sz="1400" dirty="0"/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3264713" y="2869727"/>
            <a:ext cx="1934757" cy="1251169"/>
            <a:chOff x="1146116" y="309407"/>
            <a:chExt cx="1934757" cy="125116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1450848" y="938784"/>
              <a:ext cx="97536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450848" y="938784"/>
              <a:ext cx="0" cy="621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112659" y="988148"/>
              <a:ext cx="665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RBM 0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6116" y="581644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RBB 0</a:t>
              </a:r>
              <a:endParaRPr lang="en-US" sz="14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26206" y="463296"/>
              <a:ext cx="1" cy="475488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485261" y="309407"/>
              <a:ext cx="595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RBT 0</a:t>
              </a:r>
              <a:endParaRPr lang="en-US" sz="14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176480" y="1296959"/>
            <a:ext cx="4415816" cy="2823937"/>
            <a:chOff x="6176480" y="1296959"/>
            <a:chExt cx="4415816" cy="2823937"/>
          </a:xfrm>
        </p:grpSpPr>
        <p:grpSp>
          <p:nvGrpSpPr>
            <p:cNvPr id="35" name="Group 34"/>
            <p:cNvGrpSpPr/>
            <p:nvPr/>
          </p:nvGrpSpPr>
          <p:grpSpPr>
            <a:xfrm>
              <a:off x="6176480" y="1296959"/>
              <a:ext cx="1954217" cy="1251169"/>
              <a:chOff x="1092416" y="309407"/>
              <a:chExt cx="1954217" cy="1251169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2066974" y="988148"/>
                <a:ext cx="71846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LFM 10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92416" y="581644"/>
                <a:ext cx="716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LFB -10</a:t>
                </a:r>
                <a:endParaRPr lang="en-US" sz="1400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485261" y="309407"/>
                <a:ext cx="561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LFT 0</a:t>
                </a:r>
                <a:endParaRPr lang="en-US" sz="1400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8604415" y="1296959"/>
              <a:ext cx="1987881" cy="1251169"/>
              <a:chOff x="1081194" y="309407"/>
              <a:chExt cx="1987881" cy="1251169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112659" y="988148"/>
                <a:ext cx="7409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RFM 10</a:t>
                </a:r>
                <a:endParaRPr lang="en-US" sz="14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81194" y="581644"/>
                <a:ext cx="7393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RFB -10</a:t>
                </a:r>
                <a:endParaRPr lang="en-US" sz="1400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485261" y="309407"/>
                <a:ext cx="583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RFT 0</a:t>
                </a:r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195716" y="2869727"/>
              <a:ext cx="1946779" cy="1251169"/>
              <a:chOff x="1111652" y="309407"/>
              <a:chExt cx="1946779" cy="1251169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2031708" y="988148"/>
                <a:ext cx="788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LBM -28</a:t>
                </a:r>
                <a:endParaRPr lang="en-US" sz="14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111652" y="581644"/>
                <a:ext cx="6783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LBB 28</a:t>
                </a:r>
                <a:endParaRPr lang="en-US" sz="1400" dirty="0"/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2485261" y="309407"/>
                <a:ext cx="573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LBT 0</a:t>
                </a:r>
                <a:endParaRPr lang="en-US" sz="1400" dirty="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flipH="1">
              <a:off x="8592617" y="2869727"/>
              <a:ext cx="1980443" cy="1251169"/>
              <a:chOff x="1100430" y="309407"/>
              <a:chExt cx="1980443" cy="1251169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H="1">
                <a:off x="1450848" y="938784"/>
                <a:ext cx="9753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1450848" y="938784"/>
                <a:ext cx="0" cy="621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112659" y="988148"/>
                <a:ext cx="8114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RBM -28</a:t>
                </a:r>
                <a:endParaRPr lang="en-US" sz="14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100430" y="581644"/>
                <a:ext cx="700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RBB 28</a:t>
                </a:r>
                <a:endParaRPr lang="en-US" sz="1400" dirty="0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2426206" y="463296"/>
                <a:ext cx="1" cy="475488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485261" y="309407"/>
                <a:ext cx="595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smtClean="0"/>
                  <a:t>RBT 0</a:t>
                </a:r>
                <a:endParaRPr lang="en-US" sz="1400" dirty="0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1868819" y="538972"/>
            <a:ext cx="249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Datar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058001" y="538972"/>
            <a:ext cx="26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Berdiri</a:t>
            </a:r>
            <a:r>
              <a:rPr lang="en-US" dirty="0" smtClean="0"/>
              <a:t> </a:t>
            </a:r>
            <a:r>
              <a:rPr lang="en-US" dirty="0" err="1" smtClean="0"/>
              <a:t>Permukaan</a:t>
            </a:r>
            <a:r>
              <a:rPr lang="en-US" dirty="0" smtClean="0"/>
              <a:t> </a:t>
            </a:r>
            <a:r>
              <a:rPr lang="en-US" dirty="0" err="1" smtClean="0"/>
              <a:t>Menaik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235356" y="10541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00729" y="10247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04621" y="26565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46229" y="269772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64576" y="21306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20069" y="2129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92297" y="36955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92542" y="367331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(-28, 50)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92638" y="138081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6738" y="2983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64784" y="145084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478773" y="3007752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(-51, 44)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83293" y="105410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648666" y="10247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(-35, 43)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52558" y="26565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8494166" y="269772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(-40, 32)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112513" y="2130623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(-38, 40)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868006" y="2129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(-38, 40)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140234" y="369550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(0, 78)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840479" y="367331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(0, 78)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40575" y="138081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(-41, 54)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154675" y="2983588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(-79, 16)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812721" y="1450847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(-41, 54)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826710" y="3007752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(-79, 16)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5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05256" y="2856952"/>
            <a:ext cx="2874059" cy="2435578"/>
            <a:chOff x="5968053" y="85344"/>
            <a:chExt cx="2874059" cy="2435578"/>
          </a:xfrm>
        </p:grpSpPr>
        <p:grpSp>
          <p:nvGrpSpPr>
            <p:cNvPr id="18" name="Group 17"/>
            <p:cNvGrpSpPr/>
            <p:nvPr/>
          </p:nvGrpSpPr>
          <p:grpSpPr>
            <a:xfrm>
              <a:off x="5968053" y="85344"/>
              <a:ext cx="2874059" cy="2435578"/>
              <a:chOff x="2970379" y="85344"/>
              <a:chExt cx="2874059" cy="2435578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388864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88864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437376" y="341376"/>
              <a:ext cx="2011680" cy="1940314"/>
              <a:chOff x="6437376" y="341376"/>
              <a:chExt cx="2011680" cy="194031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986016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7900416" y="341376"/>
                <a:ext cx="22828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6620256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6437376" y="341376"/>
                <a:ext cx="54864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7900416" y="1706880"/>
                <a:ext cx="548640" cy="91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8296656" y="1455158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7583424" y="422410"/>
              <a:ext cx="201168" cy="853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128353" y="2856952"/>
            <a:ext cx="2874059" cy="2435578"/>
            <a:chOff x="9102953" y="85344"/>
            <a:chExt cx="2874059" cy="2435578"/>
          </a:xfrm>
        </p:grpSpPr>
        <p:grpSp>
          <p:nvGrpSpPr>
            <p:cNvPr id="37" name="Group 36"/>
            <p:cNvGrpSpPr/>
            <p:nvPr/>
          </p:nvGrpSpPr>
          <p:grpSpPr>
            <a:xfrm>
              <a:off x="9102953" y="85344"/>
              <a:ext cx="2874059" cy="2435578"/>
              <a:chOff x="2970379" y="85344"/>
              <a:chExt cx="2874059" cy="2435578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970379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497568" y="422410"/>
              <a:ext cx="1865376" cy="1859280"/>
              <a:chOff x="9497568" y="422410"/>
              <a:chExt cx="1865376" cy="185928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082784" y="79248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V="1">
                <a:off x="10997184" y="422410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9717024" y="1706880"/>
                <a:ext cx="365760" cy="574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9497568" y="566928"/>
                <a:ext cx="585216" cy="2255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10997184" y="1706880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9607296" y="768096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10840608" y="189280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285616" y="649224"/>
              <a:ext cx="211440" cy="143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154139" y="2841486"/>
            <a:ext cx="2874059" cy="2435578"/>
            <a:chOff x="6166238" y="2841486"/>
            <a:chExt cx="2874059" cy="2435578"/>
          </a:xfrm>
        </p:grpSpPr>
        <p:grpSp>
          <p:nvGrpSpPr>
            <p:cNvPr id="53" name="Group 52"/>
            <p:cNvGrpSpPr/>
            <p:nvPr/>
          </p:nvGrpSpPr>
          <p:grpSpPr>
            <a:xfrm>
              <a:off x="6166238" y="2841486"/>
              <a:ext cx="2874059" cy="2435578"/>
              <a:chOff x="2970379" y="85344"/>
              <a:chExt cx="2874059" cy="2435578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555577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970379" y="12444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-30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970379" y="2097024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-20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650734" y="3154466"/>
              <a:ext cx="1775494" cy="1735574"/>
              <a:chOff x="518160" y="3154466"/>
              <a:chExt cx="1775494" cy="1735574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101349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1927894" y="3154466"/>
                <a:ext cx="365760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518160" y="4438936"/>
                <a:ext cx="495334" cy="839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 flipV="1">
                <a:off x="950976" y="3154466"/>
                <a:ext cx="62518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92789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 flipV="1">
              <a:off x="6835172" y="4125206"/>
              <a:ext cx="0" cy="25172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216172" y="3154466"/>
              <a:ext cx="204216" cy="8883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176105" y="2841486"/>
            <a:ext cx="2874059" cy="2435578"/>
            <a:chOff x="9102953" y="2841486"/>
            <a:chExt cx="2874059" cy="2435578"/>
          </a:xfrm>
        </p:grpSpPr>
        <p:grpSp>
          <p:nvGrpSpPr>
            <p:cNvPr id="68" name="Group 67"/>
            <p:cNvGrpSpPr/>
            <p:nvPr/>
          </p:nvGrpSpPr>
          <p:grpSpPr>
            <a:xfrm>
              <a:off x="9102953" y="2841486"/>
              <a:ext cx="2874059" cy="2435578"/>
              <a:chOff x="2970379" y="85344"/>
              <a:chExt cx="2874059" cy="2435578"/>
            </a:xfrm>
          </p:grpSpPr>
          <p:sp>
            <p:nvSpPr>
              <p:cNvPr id="78" name="Rounded Rectangle 77"/>
              <p:cNvSpPr/>
              <p:nvPr/>
            </p:nvSpPr>
            <p:spPr>
              <a:xfrm>
                <a:off x="2973425" y="85344"/>
                <a:ext cx="2866543" cy="2435578"/>
              </a:xfrm>
              <a:prstGeom prst="roundRect">
                <a:avLst>
                  <a:gd name="adj" fmla="val 265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451382" y="12444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5451382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970379" y="124444"/>
                <a:ext cx="28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970379" y="209702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7030A0"/>
                    </a:solidFill>
                  </a:rPr>
                  <a:t>20</a:t>
                </a:r>
                <a:endParaRPr lang="en-US" sz="1600" b="1" dirty="0">
                  <a:solidFill>
                    <a:srgbClr val="7030A0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9574694" y="3154466"/>
              <a:ext cx="1855306" cy="1735574"/>
              <a:chOff x="3442120" y="3154466"/>
              <a:chExt cx="1855306" cy="173557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925824" y="35245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4840224" y="3304330"/>
                <a:ext cx="457202" cy="2202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3863306" y="4438938"/>
                <a:ext cx="62518" cy="4142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3442120" y="3154466"/>
                <a:ext cx="483704" cy="370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4840224" y="4438936"/>
                <a:ext cx="182880" cy="4511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Arrow Connector 69"/>
            <p:cNvCxnSpPr/>
            <p:nvPr/>
          </p:nvCxnSpPr>
          <p:spPr>
            <a:xfrm>
              <a:off x="10075197" y="4698540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1247118" y="3456004"/>
              <a:ext cx="256032" cy="609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9612896" y="3404188"/>
              <a:ext cx="182880" cy="225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571437" y="5207186"/>
            <a:ext cx="19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MundurKiriDorong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754483" y="5220712"/>
            <a:ext cx="22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MundurKananDorong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4736" y="522071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MundurKiri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101290" y="5220712"/>
            <a:ext cx="15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MundurKanan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183134" y="489169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4149954" y="4891699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236032" y="48889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0202852" y="4888967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depan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106816" y="85344"/>
            <a:ext cx="2874059" cy="2435578"/>
            <a:chOff x="106816" y="85344"/>
            <a:chExt cx="2874059" cy="2435578"/>
          </a:xfrm>
        </p:grpSpPr>
        <p:grpSp>
          <p:nvGrpSpPr>
            <p:cNvPr id="87" name="Group 86"/>
            <p:cNvGrpSpPr/>
            <p:nvPr/>
          </p:nvGrpSpPr>
          <p:grpSpPr>
            <a:xfrm>
              <a:off x="106816" y="85344"/>
              <a:ext cx="2874059" cy="2435578"/>
              <a:chOff x="33664" y="85344"/>
              <a:chExt cx="2874059" cy="2435578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33664" y="85344"/>
                <a:ext cx="2874059" cy="2435578"/>
                <a:chOff x="2970379" y="85344"/>
                <a:chExt cx="2874059" cy="2435578"/>
              </a:xfrm>
            </p:grpSpPr>
            <p:sp>
              <p:nvSpPr>
                <p:cNvPr id="95" name="Rounded Rectangle 94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5555577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5555576" y="209702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2970379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2970379" y="209702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402336" y="341376"/>
                <a:ext cx="2011680" cy="1816608"/>
                <a:chOff x="402336" y="341376"/>
                <a:chExt cx="2011680" cy="1816608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950976" y="79248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1865376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402336" y="1706880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 flipV="1">
                  <a:off x="402336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 flipV="1">
                  <a:off x="1865376" y="1706880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TextBox 100"/>
            <p:cNvSpPr txBox="1"/>
            <p:nvPr/>
          </p:nvSpPr>
          <p:spPr>
            <a:xfrm>
              <a:off x="1087141" y="210695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  <p:sp>
          <p:nvSpPr>
            <p:cNvPr id="107" name="Up Arrow 106"/>
            <p:cNvSpPr/>
            <p:nvPr/>
          </p:nvSpPr>
          <p:spPr>
            <a:xfrm>
              <a:off x="1354359" y="1078914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129912" y="85344"/>
            <a:ext cx="2874059" cy="2435578"/>
            <a:chOff x="3129912" y="85344"/>
            <a:chExt cx="2874059" cy="2435578"/>
          </a:xfrm>
        </p:grpSpPr>
        <p:grpSp>
          <p:nvGrpSpPr>
            <p:cNvPr id="2" name="Group 1"/>
            <p:cNvGrpSpPr/>
            <p:nvPr/>
          </p:nvGrpSpPr>
          <p:grpSpPr>
            <a:xfrm>
              <a:off x="3129912" y="85344"/>
              <a:ext cx="2874059" cy="2435578"/>
              <a:chOff x="2970379" y="85344"/>
              <a:chExt cx="2874059" cy="24355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970379" y="85344"/>
                <a:ext cx="2874059" cy="2435578"/>
                <a:chOff x="2970379" y="85344"/>
                <a:chExt cx="2874059" cy="2435578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2973425" y="85344"/>
                  <a:ext cx="2866543" cy="2435578"/>
                </a:xfrm>
                <a:prstGeom prst="roundRect">
                  <a:avLst>
                    <a:gd name="adj" fmla="val 265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451382" y="12444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555576" y="209702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2970379" y="124444"/>
                  <a:ext cx="2888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970379" y="2097024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7030A0"/>
                      </a:solidFill>
                    </a:rPr>
                    <a:t>20</a:t>
                  </a:r>
                  <a:endParaRPr lang="en-US" sz="1600" b="1" dirty="0">
                    <a:solidFill>
                      <a:srgbClr val="7030A0"/>
                    </a:solidFill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3377184" y="341376"/>
                <a:ext cx="2011680" cy="1940314"/>
                <a:chOff x="3377184" y="341376"/>
                <a:chExt cx="2011680" cy="1940314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925824" y="792480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 flipV="1">
                  <a:off x="4840224" y="422410"/>
                  <a:ext cx="548640" cy="37007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3560064" y="1706880"/>
                  <a:ext cx="365760" cy="5748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flipH="1" flipV="1">
                  <a:off x="3377184" y="341376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flipH="1" flipV="1">
                  <a:off x="4840224" y="1706880"/>
                  <a:ext cx="548640" cy="45110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Straight Arrow Connector 4"/>
              <p:cNvCxnSpPr/>
              <p:nvPr/>
            </p:nvCxnSpPr>
            <p:spPr>
              <a:xfrm>
                <a:off x="3828288" y="2097024"/>
                <a:ext cx="256032" cy="609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5297426" y="556522"/>
                <a:ext cx="256032" cy="609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4149954" y="2066067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depan</a:t>
              </a:r>
              <a:endParaRPr lang="en-US" dirty="0"/>
            </a:p>
          </p:txBody>
        </p:sp>
        <p:sp>
          <p:nvSpPr>
            <p:cNvPr id="108" name="Up Arrow 107"/>
            <p:cNvSpPr/>
            <p:nvPr/>
          </p:nvSpPr>
          <p:spPr>
            <a:xfrm>
              <a:off x="4415459" y="1078913"/>
              <a:ext cx="254195" cy="341531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Up Arrow 108"/>
          <p:cNvSpPr/>
          <p:nvPr/>
        </p:nvSpPr>
        <p:spPr>
          <a:xfrm>
            <a:off x="1417969" y="385052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Up Arrow 109"/>
          <p:cNvSpPr/>
          <p:nvPr/>
        </p:nvSpPr>
        <p:spPr>
          <a:xfrm>
            <a:off x="4438918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Up Arrow 110"/>
          <p:cNvSpPr/>
          <p:nvPr/>
        </p:nvSpPr>
        <p:spPr>
          <a:xfrm>
            <a:off x="7461665" y="3850521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Up Arrow 111"/>
          <p:cNvSpPr/>
          <p:nvPr/>
        </p:nvSpPr>
        <p:spPr>
          <a:xfrm>
            <a:off x="10485324" y="3810970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61221" y="6291072"/>
            <a:ext cx="2560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364269" y="6530602"/>
            <a:ext cx="25298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27888" y="6096000"/>
            <a:ext cx="707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dorong</a:t>
            </a:r>
            <a:endParaRPr lang="en-US" sz="14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7888" y="6376713"/>
            <a:ext cx="67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angkat</a:t>
            </a:r>
            <a:endParaRPr lang="en-US" sz="1400" dirty="0"/>
          </a:p>
        </p:txBody>
      </p:sp>
      <p:sp>
        <p:nvSpPr>
          <p:cNvPr id="128" name="Up Arrow 127"/>
          <p:cNvSpPr/>
          <p:nvPr/>
        </p:nvSpPr>
        <p:spPr>
          <a:xfrm rot="5400000">
            <a:off x="1887660" y="6195202"/>
            <a:ext cx="254195" cy="341531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2129057" y="6225775"/>
            <a:ext cx="1059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Arah</a:t>
            </a:r>
            <a:r>
              <a:rPr lang="en-US" sz="1400" dirty="0" smtClean="0"/>
              <a:t> </a:t>
            </a:r>
            <a:r>
              <a:rPr lang="en-US" sz="1400" dirty="0" err="1" smtClean="0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1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334</Words>
  <Application>Microsoft Office PowerPoint</Application>
  <PresentationFormat>Widescreen</PresentationFormat>
  <Paragraphs>167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Universitas MDP</dc:creator>
  <cp:lastModifiedBy>Universitas MDP</cp:lastModifiedBy>
  <cp:revision>24</cp:revision>
  <dcterms:created xsi:type="dcterms:W3CDTF">2022-06-02T09:09:54Z</dcterms:created>
  <dcterms:modified xsi:type="dcterms:W3CDTF">2022-06-05T18:49:48Z</dcterms:modified>
</cp:coreProperties>
</file>