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3DEFC1-9DA4-4A0C-AE40-816E206A1F86}">
          <p14:sldIdLst>
            <p14:sldId id="256"/>
            <p14:sldId id="263"/>
            <p14:sldId id="257"/>
            <p14:sldId id="258"/>
            <p14:sldId id="261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FFB6-2397-4E01-A1F6-F77A95DC5D5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3828288" y="209702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97426" y="556522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122" name="Group 121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571437" y="5207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MajuKananDorong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4483" y="522071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MajuKiriDorong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4736" y="5220712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101290" y="52207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18764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5446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054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020736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3477234" y="655094"/>
              <a:ext cx="211313" cy="241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954491" y="1943339"/>
              <a:ext cx="145943" cy="22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30506" y="2770301"/>
            <a:ext cx="5897156" cy="2792368"/>
            <a:chOff x="105256" y="2797676"/>
            <a:chExt cx="5897156" cy="2792368"/>
          </a:xfrm>
        </p:grpSpPr>
        <p:grpSp>
          <p:nvGrpSpPr>
            <p:cNvPr id="154" name="Group 153"/>
            <p:cNvGrpSpPr/>
            <p:nvPr/>
          </p:nvGrpSpPr>
          <p:grpSpPr>
            <a:xfrm>
              <a:off x="105256" y="2856952"/>
              <a:ext cx="2874059" cy="2435578"/>
              <a:chOff x="5968053" y="85344"/>
              <a:chExt cx="2874059" cy="243557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968053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rgbClr val="7030A0"/>
                      </a:solidFill>
                    </a:rPr>
                    <a:t>4</a:t>
                  </a:r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451382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30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6437376" y="341376"/>
                <a:ext cx="2011680" cy="1940314"/>
                <a:chOff x="6437376" y="341376"/>
                <a:chExt cx="2011680" cy="194031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8601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900416" y="341376"/>
                  <a:ext cx="22828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6620256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6437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7900416" y="1706880"/>
                  <a:ext cx="548640" cy="914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Arrow Connector 57"/>
              <p:cNvCxnSpPr/>
              <p:nvPr/>
            </p:nvCxnSpPr>
            <p:spPr>
              <a:xfrm flipV="1">
                <a:off x="8296656" y="1455158"/>
                <a:ext cx="0" cy="25172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7583424" y="422410"/>
                <a:ext cx="201168" cy="853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3128353" y="2856952"/>
              <a:ext cx="2874059" cy="2435578"/>
              <a:chOff x="9102953" y="85344"/>
              <a:chExt cx="2874059" cy="2435578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9102953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2970379" y="12444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9497568" y="422410"/>
                <a:ext cx="1865376" cy="1859280"/>
                <a:chOff x="9497568" y="422410"/>
                <a:chExt cx="1865376" cy="185928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008278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7184" y="422410"/>
                  <a:ext cx="36576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971702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9497568" y="566928"/>
                  <a:ext cx="585216" cy="225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10997184" y="1706880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Arrow Connector 67"/>
              <p:cNvCxnSpPr/>
              <p:nvPr/>
            </p:nvCxnSpPr>
            <p:spPr>
              <a:xfrm flipH="1">
                <a:off x="9607296" y="768096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0840608" y="1892808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1285616" y="649224"/>
                <a:ext cx="211440" cy="1432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3571437" y="5207186"/>
              <a:ext cx="1943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MajuKananDorong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4736" y="5220712"/>
              <a:ext cx="1250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MajuKanan</a:t>
              </a:r>
              <a:endParaRPr lang="en-US" dirty="0"/>
            </a:p>
          </p:txBody>
        </p:sp>
        <p:sp>
          <p:nvSpPr>
            <p:cNvPr id="137" name="Up Arrow 136"/>
            <p:cNvSpPr/>
            <p:nvPr/>
          </p:nvSpPr>
          <p:spPr>
            <a:xfrm>
              <a:off x="1417969" y="3850522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Up Arrow 137"/>
            <p:cNvSpPr/>
            <p:nvPr/>
          </p:nvSpPr>
          <p:spPr>
            <a:xfrm>
              <a:off x="4438918" y="3850521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87649" y="279767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54469" y="279767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323" y="2770301"/>
            <a:ext cx="5896025" cy="2795100"/>
            <a:chOff x="6154139" y="2794944"/>
            <a:chExt cx="5896025" cy="27951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6154139" y="2841486"/>
              <a:ext cx="2874059" cy="2435578"/>
              <a:chOff x="6166238" y="2841486"/>
              <a:chExt cx="2874059" cy="2435578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6166238" y="2841486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70379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40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3</a:t>
                  </a:r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650734" y="3154466"/>
                <a:ext cx="1775494" cy="1735574"/>
                <a:chOff x="518160" y="3154466"/>
                <a:chExt cx="1775494" cy="1735574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013494" y="352453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927894" y="3154466"/>
                  <a:ext cx="36576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518160" y="4438936"/>
                  <a:ext cx="495334" cy="8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 flipV="1">
                  <a:off x="950976" y="3154466"/>
                  <a:ext cx="62518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 flipV="1">
                  <a:off x="1927894" y="4438936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/>
              <p:nvPr/>
            </p:nvCxnSpPr>
            <p:spPr>
              <a:xfrm flipV="1">
                <a:off x="6835172" y="4125206"/>
                <a:ext cx="0" cy="25172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7216172" y="3154466"/>
                <a:ext cx="204216" cy="8883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9176105" y="2841486"/>
              <a:ext cx="2874059" cy="2435578"/>
              <a:chOff x="9102953" y="2841486"/>
              <a:chExt cx="2874059" cy="2435578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9102953" y="2841486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88864" y="12444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9574694" y="3154466"/>
                <a:ext cx="1855306" cy="1735574"/>
                <a:chOff x="3442120" y="3154466"/>
                <a:chExt cx="1855306" cy="1735574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925824" y="352453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840224" y="3304330"/>
                  <a:ext cx="457202" cy="2202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3863306" y="4438938"/>
                  <a:ext cx="62518" cy="414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3442120" y="3154466"/>
                  <a:ext cx="483704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4840224" y="4438936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0075197" y="4698540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1247118" y="345600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H="1">
                <a:off x="9612896" y="3404188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/>
            <p:cNvSpPr txBox="1"/>
            <p:nvPr/>
          </p:nvSpPr>
          <p:spPr>
            <a:xfrm>
              <a:off x="9754483" y="5220712"/>
              <a:ext cx="166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MajuKiriDorong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101290" y="5220712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MajuKiri</a:t>
              </a:r>
              <a:endParaRPr lang="en-US" dirty="0"/>
            </a:p>
          </p:txBody>
        </p:sp>
        <p:sp>
          <p:nvSpPr>
            <p:cNvPr id="139" name="Up Arrow 138"/>
            <p:cNvSpPr/>
            <p:nvPr/>
          </p:nvSpPr>
          <p:spPr>
            <a:xfrm>
              <a:off x="7461665" y="3850521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Up Arrow 139"/>
            <p:cNvSpPr/>
            <p:nvPr/>
          </p:nvSpPr>
          <p:spPr>
            <a:xfrm>
              <a:off x="10485324" y="3810970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240547" y="2794944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207367" y="2794944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6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181250" y="85344"/>
            <a:ext cx="2874059" cy="2435578"/>
            <a:chOff x="33664" y="85344"/>
            <a:chExt cx="2874059" cy="2435578"/>
          </a:xfrm>
        </p:grpSpPr>
        <p:grpSp>
          <p:nvGrpSpPr>
            <p:cNvPr id="16" name="Group 1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601701" y="560833"/>
                <a:ext cx="349276" cy="231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6254260" y="85344"/>
            <a:ext cx="2874059" cy="2435578"/>
            <a:chOff x="33664" y="85344"/>
            <a:chExt cx="2874059" cy="2435578"/>
          </a:xfrm>
        </p:grpSpPr>
        <p:grpSp>
          <p:nvGrpSpPr>
            <p:cNvPr id="34" name="Group 3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48717" y="341376"/>
              <a:ext cx="1865299" cy="1816608"/>
              <a:chOff x="548717" y="341376"/>
              <a:chExt cx="1865299" cy="18166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48717" y="560833"/>
                <a:ext cx="402261" cy="23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 flipH="1">
            <a:off x="3525045" y="887264"/>
            <a:ext cx="224242" cy="238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8821" y="646458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1869" y="670411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5488" y="626951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5488" y="655022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30424" y="1949976"/>
            <a:ext cx="286767" cy="2141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230285" y="79249"/>
            <a:ext cx="2874059" cy="2435578"/>
            <a:chOff x="33664" y="85344"/>
            <a:chExt cx="2874059" cy="2435578"/>
          </a:xfrm>
        </p:grpSpPr>
        <p:grpSp>
          <p:nvGrpSpPr>
            <p:cNvPr id="58" name="Group 57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19116" y="341376"/>
              <a:ext cx="1881878" cy="1755648"/>
              <a:chOff x="619116" y="341376"/>
              <a:chExt cx="1881878" cy="17556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865377" y="1719073"/>
                <a:ext cx="635617" cy="70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/>
          <p:nvPr/>
        </p:nvCxnSpPr>
        <p:spPr>
          <a:xfrm flipV="1">
            <a:off x="11464256" y="1411485"/>
            <a:ext cx="233359" cy="2966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02346" y="2765060"/>
            <a:ext cx="2874059" cy="2435578"/>
            <a:chOff x="33664" y="85344"/>
            <a:chExt cx="2874059" cy="2435578"/>
          </a:xfrm>
        </p:grpSpPr>
        <p:grpSp>
          <p:nvGrpSpPr>
            <p:cNvPr id="79" name="Group 78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19116" y="373993"/>
              <a:ext cx="1909629" cy="1723031"/>
              <a:chOff x="619116" y="373993"/>
              <a:chExt cx="1909629" cy="172303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1865376" y="1706881"/>
                <a:ext cx="663369" cy="249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1593161" y="3053709"/>
            <a:ext cx="336427" cy="148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81250" y="2739112"/>
            <a:ext cx="2874059" cy="2435578"/>
            <a:chOff x="33664" y="85344"/>
            <a:chExt cx="2874059" cy="2435578"/>
          </a:xfrm>
        </p:grpSpPr>
        <p:grpSp>
          <p:nvGrpSpPr>
            <p:cNvPr id="96" name="Group 9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34557" y="373993"/>
              <a:ext cx="1681808" cy="1577078"/>
              <a:chOff x="634557" y="373993"/>
              <a:chExt cx="1681808" cy="157707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634557" y="1706880"/>
                <a:ext cx="316419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678865" y="548289"/>
                <a:ext cx="272113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1865377" y="1706881"/>
                <a:ext cx="450988" cy="2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6249790" y="2739112"/>
            <a:ext cx="2874059" cy="2435578"/>
            <a:chOff x="33664" y="85344"/>
            <a:chExt cx="2874059" cy="2435578"/>
          </a:xfrm>
        </p:grpSpPr>
        <p:grpSp>
          <p:nvGrpSpPr>
            <p:cNvPr id="110" name="Group 109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55577" y="209702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23586" y="539597"/>
              <a:ext cx="1569180" cy="1470817"/>
              <a:chOff x="623586" y="539597"/>
              <a:chExt cx="1569180" cy="147081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1865376" y="539597"/>
                <a:ext cx="327390" cy="252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623586" y="1706880"/>
                <a:ext cx="327390" cy="303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677060" y="560183"/>
                <a:ext cx="273918" cy="232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865377" y="1706881"/>
                <a:ext cx="327389" cy="218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Arrow Connector 124"/>
          <p:cNvCxnSpPr/>
          <p:nvPr/>
        </p:nvCxnSpPr>
        <p:spPr>
          <a:xfrm flipH="1" flipV="1">
            <a:off x="3769877" y="4266088"/>
            <a:ext cx="162755" cy="213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026643" y="3096574"/>
            <a:ext cx="114267" cy="193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034528" y="4511155"/>
            <a:ext cx="210669" cy="187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55418" y="3314454"/>
            <a:ext cx="12921" cy="369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3785100" y="2101597"/>
            <a:ext cx="2874059" cy="2435578"/>
            <a:chOff x="33664" y="85344"/>
            <a:chExt cx="2874059" cy="2435578"/>
          </a:xfrm>
        </p:grpSpPr>
        <p:grpSp>
          <p:nvGrpSpPr>
            <p:cNvPr id="306" name="Group 30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4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5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6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7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Arrow Connector 162"/>
          <p:cNvCxnSpPr/>
          <p:nvPr/>
        </p:nvCxnSpPr>
        <p:spPr>
          <a:xfrm>
            <a:off x="5750924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3984293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>
            <a:off x="4874310" y="24423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>
            <a:off x="4825541" y="41132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TextBox 19"/>
          <p:cNvSpPr txBox="1"/>
          <p:nvPr/>
        </p:nvSpPr>
        <p:spPr>
          <a:xfrm>
            <a:off x="6256183" y="309665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8" name="TextBox 20"/>
          <p:cNvSpPr txBox="1"/>
          <p:nvPr/>
        </p:nvSpPr>
        <p:spPr>
          <a:xfrm>
            <a:off x="4831174" y="170557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9" name="TextBox 21"/>
          <p:cNvSpPr txBox="1"/>
          <p:nvPr/>
        </p:nvSpPr>
        <p:spPr>
          <a:xfrm>
            <a:off x="3144941" y="315010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0" name="TextBox 22"/>
          <p:cNvSpPr txBox="1"/>
          <p:nvPr/>
        </p:nvSpPr>
        <p:spPr>
          <a:xfrm>
            <a:off x="4466826" y="4380090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1" name="TextBox 23"/>
          <p:cNvSpPr txBox="1"/>
          <p:nvPr/>
        </p:nvSpPr>
        <p:spPr>
          <a:xfrm>
            <a:off x="6847712" y="309665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995788" y="1077469"/>
            <a:ext cx="8374551" cy="231648"/>
            <a:chOff x="1828800" y="377952"/>
            <a:chExt cx="8374551" cy="231648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 flipH="1" flipV="1">
            <a:off x="1995788" y="5082760"/>
            <a:ext cx="8374551" cy="231648"/>
            <a:chOff x="1828800" y="377952"/>
            <a:chExt cx="8374551" cy="231648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59"/>
          <p:cNvSpPr txBox="1"/>
          <p:nvPr/>
        </p:nvSpPr>
        <p:spPr>
          <a:xfrm>
            <a:off x="7072579" y="28266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75" name="TextBox 160"/>
          <p:cNvSpPr txBox="1"/>
          <p:nvPr/>
        </p:nvSpPr>
        <p:spPr>
          <a:xfrm>
            <a:off x="7067161" y="3430111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>
            <a:off x="159643" y="347218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</a:p>
        </p:txBody>
      </p:sp>
    </p:spTree>
    <p:extLst>
      <p:ext uri="{BB962C8B-B14F-4D97-AF65-F5344CB8AC3E}">
        <p14:creationId xmlns:p14="http://schemas.microsoft.com/office/powerpoint/2010/main" val="36294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0055" y="2374537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5525879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59248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4649265" y="27153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00496" y="43862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4588" y="34230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129" y="1978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6478" y="342304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7127" y="46959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2667" y="336959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770743" y="1350409"/>
            <a:ext cx="8374551" cy="231648"/>
            <a:chOff x="1828800" y="377952"/>
            <a:chExt cx="8374551" cy="2316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flipH="1" flipV="1">
            <a:off x="1770743" y="5355700"/>
            <a:ext cx="8374551" cy="231648"/>
            <a:chOff x="1828800" y="377952"/>
            <a:chExt cx="8374551" cy="23164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6847534" y="309954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842116" y="3703051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 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</p:spTree>
    <p:extLst>
      <p:ext uri="{BB962C8B-B14F-4D97-AF65-F5344CB8AC3E}">
        <p14:creationId xmlns:p14="http://schemas.microsoft.com/office/powerpoint/2010/main" val="2654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3577" y="1592245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3149401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82770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2272787" y="19330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24018" y="36039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8110" y="26407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9651" y="11962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640757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0649" y="39136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6189" y="2587304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471056" y="231725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465638" y="2920759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 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6998965" y="1623338"/>
            <a:ext cx="2874059" cy="2435578"/>
            <a:chOff x="33664" y="85344"/>
            <a:chExt cx="2874059" cy="2435578"/>
          </a:xfrm>
        </p:grpSpPr>
        <p:grpSp>
          <p:nvGrpSpPr>
            <p:cNvPr id="164" name="Group 16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Straight Arrow Connector 175"/>
          <p:cNvCxnSpPr/>
          <p:nvPr/>
        </p:nvCxnSpPr>
        <p:spPr>
          <a:xfrm>
            <a:off x="8964789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7198158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6200000">
            <a:off x="8088175" y="19641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>
            <a:off x="8039406" y="36350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0" name="TextBox 19"/>
          <p:cNvSpPr txBox="1"/>
          <p:nvPr/>
        </p:nvSpPr>
        <p:spPr>
          <a:xfrm>
            <a:off x="9470048" y="261839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1" name="TextBox 20"/>
          <p:cNvSpPr txBox="1"/>
          <p:nvPr/>
        </p:nvSpPr>
        <p:spPr>
          <a:xfrm>
            <a:off x="8045039" y="12273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2" name="TextBox 21"/>
          <p:cNvSpPr txBox="1"/>
          <p:nvPr/>
        </p:nvSpPr>
        <p:spPr>
          <a:xfrm>
            <a:off x="6358806" y="267185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3" name="TextBox 22"/>
          <p:cNvSpPr txBox="1"/>
          <p:nvPr/>
        </p:nvSpPr>
        <p:spPr>
          <a:xfrm>
            <a:off x="7680691" y="390183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4" name="TextBox 23"/>
          <p:cNvSpPr txBox="1"/>
          <p:nvPr/>
        </p:nvSpPr>
        <p:spPr>
          <a:xfrm>
            <a:off x="10061577" y="2618397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85" name="TextBox 159"/>
          <p:cNvSpPr txBox="1"/>
          <p:nvPr/>
        </p:nvSpPr>
        <p:spPr>
          <a:xfrm>
            <a:off x="10286444" y="234834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86" name="TextBox 160"/>
          <p:cNvSpPr txBox="1"/>
          <p:nvPr/>
        </p:nvSpPr>
        <p:spPr>
          <a:xfrm>
            <a:off x="10281026" y="2951852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527051" y="826892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6254343" y="320926"/>
            <a:ext cx="0" cy="60005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5972608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4944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21513" y="1296959"/>
            <a:ext cx="1881280" cy="1251169"/>
            <a:chOff x="1165353" y="309407"/>
            <a:chExt cx="1881280" cy="125116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12659" y="9881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LFM 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353" y="581644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LFB 0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5261" y="30940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LFT 0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3276511" y="1296959"/>
            <a:ext cx="1914944" cy="1251169"/>
            <a:chOff x="1154131" y="309407"/>
            <a:chExt cx="1914944" cy="125116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659" y="988148"/>
              <a:ext cx="64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RFM 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131" y="58164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RFB 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5261" y="3094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RFT 0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3498" y="2869727"/>
            <a:ext cx="1901093" cy="1251169"/>
            <a:chOff x="1157338" y="309407"/>
            <a:chExt cx="1901093" cy="1251169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4644" y="988148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LBM 0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338" y="581644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LBB 0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5261" y="309407"/>
              <a:ext cx="573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LBT 0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3264713" y="2869727"/>
            <a:ext cx="1934757" cy="1251169"/>
            <a:chOff x="1146116" y="309407"/>
            <a:chExt cx="1934757" cy="125116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12659" y="988148"/>
              <a:ext cx="665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RBM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6116" y="5816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RBB 0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5261" y="309407"/>
              <a:ext cx="595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RBT 0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76480" y="1296959"/>
            <a:ext cx="4415816" cy="2823937"/>
            <a:chOff x="6176480" y="1296959"/>
            <a:chExt cx="4415816" cy="2823937"/>
          </a:xfrm>
        </p:grpSpPr>
        <p:grpSp>
          <p:nvGrpSpPr>
            <p:cNvPr id="35" name="Group 34"/>
            <p:cNvGrpSpPr/>
            <p:nvPr/>
          </p:nvGrpSpPr>
          <p:grpSpPr>
            <a:xfrm>
              <a:off x="6176480" y="1296959"/>
              <a:ext cx="1954217" cy="1251169"/>
              <a:chOff x="1092416" y="309407"/>
              <a:chExt cx="1954217" cy="125116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066974" y="988148"/>
                <a:ext cx="718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LFM 10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92416" y="581644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LFB -10</a:t>
                </a:r>
                <a:endParaRPr lang="en-US" sz="14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485261" y="309407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LFT 0</a:t>
                </a:r>
                <a:endParaRPr lang="en-US" sz="1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8604415" y="1296959"/>
              <a:ext cx="1987881" cy="1251169"/>
              <a:chOff x="1081194" y="309407"/>
              <a:chExt cx="1987881" cy="125116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12659" y="988148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RFM 10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1194" y="581644"/>
                <a:ext cx="739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RFB -10</a:t>
                </a:r>
                <a:endParaRPr lang="en-US" sz="14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85261" y="309407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RFT 0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95716" y="2869727"/>
              <a:ext cx="1946779" cy="1251169"/>
              <a:chOff x="1111652" y="309407"/>
              <a:chExt cx="1946779" cy="125116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031708" y="988148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LBM -28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11652" y="581644"/>
                <a:ext cx="6783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LBB 28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85261" y="309407"/>
                <a:ext cx="573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LBT 0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8592617" y="2869727"/>
              <a:ext cx="1980443" cy="1251169"/>
              <a:chOff x="1100430" y="309407"/>
              <a:chExt cx="1980443" cy="125116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112659" y="988148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RBM -28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00430" y="581644"/>
                <a:ext cx="700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RBB 28</a:t>
                </a:r>
                <a:endParaRPr lang="en-US" sz="14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485261" y="309407"/>
                <a:ext cx="595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RBT 0</a:t>
                </a:r>
                <a:endParaRPr lang="en-US" sz="14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868819" y="538972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58001" y="538972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5356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0729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4621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6229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4576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0069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2297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2542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638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738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4784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78773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83293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8666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52558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4166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12513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68006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40234" y="36955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40479" y="367331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40575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54675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12721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26710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37" name="Group 36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53" name="Group 52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68" name="Group 67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71437" y="52071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MundurKiriDorong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754483" y="5220712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MundurKananDorong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4736" y="52207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1290" y="5220712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8313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995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23603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0285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06816" y="85344"/>
            <a:ext cx="2874059" cy="2435578"/>
            <a:chOff x="106816" y="85344"/>
            <a:chExt cx="2874059" cy="2435578"/>
          </a:xfrm>
        </p:grpSpPr>
        <p:grpSp>
          <p:nvGrpSpPr>
            <p:cNvPr id="87" name="Group 86"/>
            <p:cNvGrpSpPr/>
            <p:nvPr/>
          </p:nvGrpSpPr>
          <p:grpSpPr>
            <a:xfrm>
              <a:off x="106816" y="85344"/>
              <a:ext cx="2874059" cy="2435578"/>
              <a:chOff x="33664" y="85344"/>
              <a:chExt cx="2874059" cy="243557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3664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970379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02336" y="341376"/>
                <a:ext cx="2011680" cy="1816608"/>
                <a:chOff x="402336" y="341376"/>
                <a:chExt cx="2011680" cy="181660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95097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865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0233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40233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186537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1087141" y="210695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7" name="Up Arrow 106"/>
            <p:cNvSpPr/>
            <p:nvPr/>
          </p:nvSpPr>
          <p:spPr>
            <a:xfrm>
              <a:off x="1354359" y="1078914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129912" y="85344"/>
            <a:ext cx="2874059" cy="2435578"/>
            <a:chOff x="3129912" y="85344"/>
            <a:chExt cx="2874059" cy="2435578"/>
          </a:xfrm>
        </p:grpSpPr>
        <p:grpSp>
          <p:nvGrpSpPr>
            <p:cNvPr id="2" name="Group 1"/>
            <p:cNvGrpSpPr/>
            <p:nvPr/>
          </p:nvGrpSpPr>
          <p:grpSpPr>
            <a:xfrm>
              <a:off x="3129912" y="85344"/>
              <a:ext cx="2874059" cy="2435578"/>
              <a:chOff x="2970379" y="85344"/>
              <a:chExt cx="2874059" cy="24355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970379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377184" y="341376"/>
                <a:ext cx="2011680" cy="1940314"/>
                <a:chOff x="3377184" y="341376"/>
                <a:chExt cx="2011680" cy="194031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92582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4840224" y="422410"/>
                  <a:ext cx="54864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56006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 flipV="1">
                  <a:off x="3377184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4840224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/>
              <p:cNvCxnSpPr/>
              <p:nvPr/>
            </p:nvCxnSpPr>
            <p:spPr>
              <a:xfrm>
                <a:off x="3828288" y="209702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5297426" y="556522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49954" y="2066067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4415459" y="1078913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Up Arrow 108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 Arrow 111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sp>
        <p:nvSpPr>
          <p:cNvPr id="128" name="Up Arrow 127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513</Words>
  <Application>Microsoft Office PowerPoint</Application>
  <PresentationFormat>Widescreen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Universitas MDP</dc:creator>
  <cp:lastModifiedBy>Universitas MDP</cp:lastModifiedBy>
  <cp:revision>29</cp:revision>
  <dcterms:created xsi:type="dcterms:W3CDTF">2022-06-02T09:09:54Z</dcterms:created>
  <dcterms:modified xsi:type="dcterms:W3CDTF">2022-06-08T15:08:20Z</dcterms:modified>
</cp:coreProperties>
</file>