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57" r:id="rId5"/>
    <p:sldId id="258" r:id="rId6"/>
    <p:sldId id="261" r:id="rId7"/>
    <p:sldId id="262" r:id="rId8"/>
    <p:sldId id="259" r:id="rId9"/>
    <p:sldId id="265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C3DEFC1-9DA4-4A0C-AE40-816E206A1F86}">
          <p14:sldIdLst>
            <p14:sldId id="256"/>
            <p14:sldId id="263"/>
            <p14:sldId id="266"/>
            <p14:sldId id="257"/>
            <p14:sldId id="258"/>
            <p14:sldId id="261"/>
            <p14:sldId id="262"/>
            <p14:sldId id="259"/>
            <p14:sldId id="265"/>
            <p14:sldId id="26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78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2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1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7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9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3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5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6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8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3FFB6-2397-4E01-A1F6-F77A95DC5D51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/>
          <p:cNvGrpSpPr/>
          <p:nvPr/>
        </p:nvGrpSpPr>
        <p:grpSpPr>
          <a:xfrm>
            <a:off x="3129912" y="85344"/>
            <a:ext cx="2874059" cy="2435578"/>
            <a:chOff x="2970379" y="85344"/>
            <a:chExt cx="2874059" cy="2435578"/>
          </a:xfrm>
        </p:grpSpPr>
        <p:grpSp>
          <p:nvGrpSpPr>
            <p:cNvPr id="105" name="Group 104"/>
            <p:cNvGrpSpPr/>
            <p:nvPr/>
          </p:nvGrpSpPr>
          <p:grpSpPr>
            <a:xfrm>
              <a:off x="2970379" y="85344"/>
              <a:ext cx="2874059" cy="2435578"/>
              <a:chOff x="2970379" y="85344"/>
              <a:chExt cx="2874059" cy="2435578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88864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55576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70379" y="2097024"/>
                <a:ext cx="455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3377184" y="341376"/>
              <a:ext cx="2011680" cy="1940314"/>
              <a:chOff x="3377184" y="341376"/>
              <a:chExt cx="2011680" cy="194031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925824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4840224" y="422410"/>
                <a:ext cx="54864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560064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3377184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4840224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/>
            <p:cNvCxnSpPr/>
            <p:nvPr/>
          </p:nvCxnSpPr>
          <p:spPr>
            <a:xfrm>
              <a:off x="3828288" y="2097024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297426" y="556522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105256" y="2856952"/>
            <a:ext cx="2874059" cy="2435578"/>
            <a:chOff x="5968053" y="85344"/>
            <a:chExt cx="2874059" cy="2435578"/>
          </a:xfrm>
        </p:grpSpPr>
        <p:grpSp>
          <p:nvGrpSpPr>
            <p:cNvPr id="114" name="Group 113"/>
            <p:cNvGrpSpPr/>
            <p:nvPr/>
          </p:nvGrpSpPr>
          <p:grpSpPr>
            <a:xfrm>
              <a:off x="5968053" y="85344"/>
              <a:ext cx="2874059" cy="2435578"/>
              <a:chOff x="2970379" y="85344"/>
              <a:chExt cx="2874059" cy="2435578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451382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4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970379" y="2097024"/>
                <a:ext cx="455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437376" y="341376"/>
              <a:ext cx="2011680" cy="1940314"/>
              <a:chOff x="6437376" y="341376"/>
              <a:chExt cx="2011680" cy="194031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98601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flipV="1">
                <a:off x="7900416" y="341376"/>
                <a:ext cx="22828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6620256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 flipV="1">
                <a:off x="6437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7900416" y="1706880"/>
                <a:ext cx="548640" cy="914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Arrow Connector 57"/>
            <p:cNvCxnSpPr/>
            <p:nvPr/>
          </p:nvCxnSpPr>
          <p:spPr>
            <a:xfrm flipV="1">
              <a:off x="8296656" y="1455158"/>
              <a:ext cx="0" cy="2517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7583424" y="422410"/>
              <a:ext cx="201168" cy="8534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361221" y="6291072"/>
            <a:ext cx="256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64269" y="6530602"/>
            <a:ext cx="2529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7888" y="6096000"/>
            <a:ext cx="70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dorong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27888" y="6376713"/>
            <a:ext cx="67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angkat</a:t>
            </a:r>
            <a:endParaRPr lang="en-US" sz="1400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3128353" y="2856952"/>
            <a:ext cx="2874059" cy="2435578"/>
            <a:chOff x="9102953" y="85344"/>
            <a:chExt cx="2874059" cy="2435578"/>
          </a:xfrm>
        </p:grpSpPr>
        <p:grpSp>
          <p:nvGrpSpPr>
            <p:cNvPr id="122" name="Group 121"/>
            <p:cNvGrpSpPr/>
            <p:nvPr/>
          </p:nvGrpSpPr>
          <p:grpSpPr>
            <a:xfrm>
              <a:off x="9102953" y="85344"/>
              <a:ext cx="2874059" cy="2435578"/>
              <a:chOff x="2970379" y="85344"/>
              <a:chExt cx="2874059" cy="2435578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388864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970379" y="2097024"/>
                <a:ext cx="455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9497568" y="422410"/>
              <a:ext cx="1865376" cy="1859280"/>
              <a:chOff x="9497568" y="422410"/>
              <a:chExt cx="1865376" cy="185928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0082784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V="1">
                <a:off x="10997184" y="422410"/>
                <a:ext cx="36576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9717024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9497568" y="566928"/>
                <a:ext cx="585216" cy="22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10997184" y="1706880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/>
            <p:cNvCxnSpPr/>
            <p:nvPr/>
          </p:nvCxnSpPr>
          <p:spPr>
            <a:xfrm flipH="1">
              <a:off x="9607296" y="768096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10840608" y="1892808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1285616" y="649224"/>
              <a:ext cx="211440" cy="143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6154139" y="2841486"/>
            <a:ext cx="2874059" cy="2435578"/>
            <a:chOff x="6166238" y="2841486"/>
            <a:chExt cx="2874059" cy="2435578"/>
          </a:xfrm>
        </p:grpSpPr>
        <p:grpSp>
          <p:nvGrpSpPr>
            <p:cNvPr id="129" name="Group 128"/>
            <p:cNvGrpSpPr/>
            <p:nvPr/>
          </p:nvGrpSpPr>
          <p:grpSpPr>
            <a:xfrm>
              <a:off x="6166238" y="2841486"/>
              <a:ext cx="2874059" cy="2435578"/>
              <a:chOff x="2970379" y="85344"/>
              <a:chExt cx="2874059" cy="2435578"/>
            </a:xfrm>
          </p:grpSpPr>
          <p:sp>
            <p:nvSpPr>
              <p:cNvPr id="130" name="Rounded Rectangle 129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5388864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70379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40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970379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3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6650734" y="3154466"/>
              <a:ext cx="1775494" cy="1735574"/>
              <a:chOff x="518160" y="3154466"/>
              <a:chExt cx="1775494" cy="173557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013494" y="352453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 flipV="1">
                <a:off x="1927894" y="3154466"/>
                <a:ext cx="36576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18160" y="4438936"/>
                <a:ext cx="495334" cy="83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950976" y="3154466"/>
                <a:ext cx="62518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 flipV="1">
                <a:off x="1927894" y="4438936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Arrow Connector 83"/>
            <p:cNvCxnSpPr/>
            <p:nvPr/>
          </p:nvCxnSpPr>
          <p:spPr>
            <a:xfrm flipV="1">
              <a:off x="6835172" y="4125206"/>
              <a:ext cx="0" cy="2517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7216172" y="3154466"/>
              <a:ext cx="204216" cy="8883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9176105" y="2841486"/>
            <a:ext cx="2874059" cy="2435578"/>
            <a:chOff x="9102953" y="2841486"/>
            <a:chExt cx="2874059" cy="2435578"/>
          </a:xfrm>
        </p:grpSpPr>
        <p:grpSp>
          <p:nvGrpSpPr>
            <p:cNvPr id="106" name="Group 105"/>
            <p:cNvGrpSpPr/>
            <p:nvPr/>
          </p:nvGrpSpPr>
          <p:grpSpPr>
            <a:xfrm>
              <a:off x="9102953" y="2841486"/>
              <a:ext cx="2874059" cy="2435578"/>
              <a:chOff x="2970379" y="85344"/>
              <a:chExt cx="2874059" cy="2435578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388864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388864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970379" y="2097024"/>
                <a:ext cx="455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9574694" y="3154466"/>
              <a:ext cx="1855306" cy="1735574"/>
              <a:chOff x="3442120" y="3154466"/>
              <a:chExt cx="1855306" cy="1735574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3925824" y="352453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 flipV="1">
                <a:off x="4840224" y="3304330"/>
                <a:ext cx="457202" cy="220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3863306" y="4438938"/>
                <a:ext cx="62518" cy="414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 flipV="1">
                <a:off x="3442120" y="3154466"/>
                <a:ext cx="483704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 flipV="1">
                <a:off x="4840224" y="4438936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Straight Arrow Connector 147"/>
            <p:cNvCxnSpPr/>
            <p:nvPr/>
          </p:nvCxnSpPr>
          <p:spPr>
            <a:xfrm>
              <a:off x="10075197" y="4698540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1247118" y="3456004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H="1">
              <a:off x="9612896" y="3404188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3571437" y="5207186"/>
            <a:ext cx="19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MajuKananDorong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9754483" y="5220712"/>
            <a:ext cx="16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MajuKiriDorong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764736" y="5220712"/>
            <a:ext cx="125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MajuKanan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7101290" y="522071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MajuKiri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106816" y="85344"/>
            <a:ext cx="2874059" cy="2435578"/>
            <a:chOff x="33664" y="85344"/>
            <a:chExt cx="2874059" cy="2435578"/>
          </a:xfrm>
        </p:grpSpPr>
        <p:grpSp>
          <p:nvGrpSpPr>
            <p:cNvPr id="102" name="Group 101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555576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/>
          <p:cNvSpPr txBox="1"/>
          <p:nvPr/>
        </p:nvSpPr>
        <p:spPr>
          <a:xfrm>
            <a:off x="6823073" y="792480"/>
            <a:ext cx="494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pergerakan</a:t>
            </a:r>
            <a:r>
              <a:rPr lang="en-US" dirty="0" smtClean="0"/>
              <a:t> robot 4 kaki</a:t>
            </a:r>
          </a:p>
          <a:p>
            <a:r>
              <a:rPr lang="en-US"/>
              <a:t>https://www.youtube.com/watch?v=kP2yS0RHLXA</a:t>
            </a:r>
          </a:p>
        </p:txBody>
      </p:sp>
      <p:sp>
        <p:nvSpPr>
          <p:cNvPr id="3" name="Up Arrow 2"/>
          <p:cNvSpPr/>
          <p:nvPr/>
        </p:nvSpPr>
        <p:spPr>
          <a:xfrm>
            <a:off x="1354359" y="1078914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Up Arrow 135"/>
          <p:cNvSpPr/>
          <p:nvPr/>
        </p:nvSpPr>
        <p:spPr>
          <a:xfrm>
            <a:off x="4415459" y="1078913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Up Arrow 136"/>
          <p:cNvSpPr/>
          <p:nvPr/>
        </p:nvSpPr>
        <p:spPr>
          <a:xfrm>
            <a:off x="1417969" y="3850522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Up Arrow 137"/>
          <p:cNvSpPr/>
          <p:nvPr/>
        </p:nvSpPr>
        <p:spPr>
          <a:xfrm>
            <a:off x="4438918" y="3850521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Up Arrow 138"/>
          <p:cNvSpPr/>
          <p:nvPr/>
        </p:nvSpPr>
        <p:spPr>
          <a:xfrm>
            <a:off x="7461665" y="3850521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Up Arrow 139"/>
          <p:cNvSpPr/>
          <p:nvPr/>
        </p:nvSpPr>
        <p:spPr>
          <a:xfrm>
            <a:off x="10485324" y="3810970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Up Arrow 140"/>
          <p:cNvSpPr/>
          <p:nvPr/>
        </p:nvSpPr>
        <p:spPr>
          <a:xfrm rot="5400000">
            <a:off x="1887660" y="6195202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29057" y="6225775"/>
            <a:ext cx="1059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Arah</a:t>
            </a:r>
            <a:r>
              <a:rPr lang="en-US" sz="1400" dirty="0" smtClean="0"/>
              <a:t> </a:t>
            </a:r>
            <a:r>
              <a:rPr lang="en-US" sz="1400" dirty="0" err="1" smtClean="0"/>
              <a:t>Tujuan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1656" y="1293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4154469" y="-2795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1187649" y="279767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154469" y="279767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7240547" y="279494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0207367" y="279494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5256" y="2856952"/>
            <a:ext cx="2874059" cy="2435578"/>
            <a:chOff x="5968053" y="85344"/>
            <a:chExt cx="2874059" cy="2435578"/>
          </a:xfrm>
        </p:grpSpPr>
        <p:grpSp>
          <p:nvGrpSpPr>
            <p:cNvPr id="18" name="Group 17"/>
            <p:cNvGrpSpPr/>
            <p:nvPr/>
          </p:nvGrpSpPr>
          <p:grpSpPr>
            <a:xfrm>
              <a:off x="5968053" y="85344"/>
              <a:ext cx="2874059" cy="2435578"/>
              <a:chOff x="2970379" y="85344"/>
              <a:chExt cx="2874059" cy="2435578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388864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88864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970379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437376" y="341376"/>
              <a:ext cx="2011680" cy="1940314"/>
              <a:chOff x="6437376" y="341376"/>
              <a:chExt cx="2011680" cy="194031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98601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7900416" y="341376"/>
                <a:ext cx="22828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6620256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6437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7900416" y="1706880"/>
                <a:ext cx="548640" cy="914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 flipV="1">
              <a:off x="8296656" y="1455158"/>
              <a:ext cx="0" cy="2517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7583424" y="422410"/>
              <a:ext cx="201168" cy="8534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128353" y="2856952"/>
            <a:ext cx="2874059" cy="2435578"/>
            <a:chOff x="9102953" y="85344"/>
            <a:chExt cx="2874059" cy="2435578"/>
          </a:xfrm>
        </p:grpSpPr>
        <p:grpSp>
          <p:nvGrpSpPr>
            <p:cNvPr id="37" name="Group 36"/>
            <p:cNvGrpSpPr/>
            <p:nvPr/>
          </p:nvGrpSpPr>
          <p:grpSpPr>
            <a:xfrm>
              <a:off x="9102953" y="85344"/>
              <a:ext cx="2874059" cy="2435578"/>
              <a:chOff x="2970379" y="85344"/>
              <a:chExt cx="2874059" cy="2435578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970379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970379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497568" y="422410"/>
              <a:ext cx="1865376" cy="1859280"/>
              <a:chOff x="9497568" y="422410"/>
              <a:chExt cx="1865376" cy="185928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0082784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V="1">
                <a:off x="10997184" y="422410"/>
                <a:ext cx="36576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9717024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9497568" y="566928"/>
                <a:ext cx="585216" cy="22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10997184" y="1706880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/>
            <p:nvPr/>
          </p:nvCxnSpPr>
          <p:spPr>
            <a:xfrm flipH="1">
              <a:off x="9607296" y="768096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10840608" y="1892808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285616" y="649224"/>
              <a:ext cx="211440" cy="143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154139" y="2841486"/>
            <a:ext cx="2874059" cy="2435578"/>
            <a:chOff x="6166238" y="2841486"/>
            <a:chExt cx="2874059" cy="2435578"/>
          </a:xfrm>
        </p:grpSpPr>
        <p:grpSp>
          <p:nvGrpSpPr>
            <p:cNvPr id="53" name="Group 52"/>
            <p:cNvGrpSpPr/>
            <p:nvPr/>
          </p:nvGrpSpPr>
          <p:grpSpPr>
            <a:xfrm>
              <a:off x="6166238" y="2841486"/>
              <a:ext cx="2874059" cy="2435578"/>
              <a:chOff x="2970379" y="85344"/>
              <a:chExt cx="2874059" cy="2435578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970379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650734" y="3154466"/>
              <a:ext cx="1775494" cy="1735574"/>
              <a:chOff x="518160" y="3154466"/>
              <a:chExt cx="1775494" cy="1735574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013494" y="352453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1927894" y="3154466"/>
                <a:ext cx="36576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518160" y="4438936"/>
                <a:ext cx="495334" cy="83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950976" y="3154466"/>
                <a:ext cx="62518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927894" y="4438936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 flipV="1">
              <a:off x="6835172" y="4125206"/>
              <a:ext cx="0" cy="2517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7216172" y="3154466"/>
              <a:ext cx="204216" cy="8883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9176105" y="2841486"/>
            <a:ext cx="2874059" cy="2435578"/>
            <a:chOff x="9102953" y="2841486"/>
            <a:chExt cx="2874059" cy="2435578"/>
          </a:xfrm>
        </p:grpSpPr>
        <p:grpSp>
          <p:nvGrpSpPr>
            <p:cNvPr id="68" name="Group 67"/>
            <p:cNvGrpSpPr/>
            <p:nvPr/>
          </p:nvGrpSpPr>
          <p:grpSpPr>
            <a:xfrm>
              <a:off x="9102953" y="2841486"/>
              <a:ext cx="2874059" cy="2435578"/>
              <a:chOff x="2970379" y="85344"/>
              <a:chExt cx="2874059" cy="2435578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451382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970379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9574694" y="3154466"/>
              <a:ext cx="1855306" cy="1735574"/>
              <a:chOff x="3442120" y="3154466"/>
              <a:chExt cx="1855306" cy="1735574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925824" y="352453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V="1">
                <a:off x="4840224" y="3304330"/>
                <a:ext cx="457202" cy="220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3863306" y="4438938"/>
                <a:ext cx="62518" cy="414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3442120" y="3154466"/>
                <a:ext cx="483704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4840224" y="4438936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Arrow Connector 69"/>
            <p:cNvCxnSpPr/>
            <p:nvPr/>
          </p:nvCxnSpPr>
          <p:spPr>
            <a:xfrm>
              <a:off x="10075197" y="4698540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1247118" y="3456004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9612896" y="3404188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571437" y="5207186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MundurKiriDorong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754483" y="5220712"/>
            <a:ext cx="222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MundurKananDorong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4736" y="522071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MundurKiri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101290" y="5220712"/>
            <a:ext cx="15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MundurKanan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183134" y="489169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149954" y="489169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7236032" y="488896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0202852" y="488896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106816" y="85344"/>
            <a:ext cx="2874059" cy="2435578"/>
            <a:chOff x="106816" y="85344"/>
            <a:chExt cx="2874059" cy="2435578"/>
          </a:xfrm>
        </p:grpSpPr>
        <p:grpSp>
          <p:nvGrpSpPr>
            <p:cNvPr id="87" name="Group 86"/>
            <p:cNvGrpSpPr/>
            <p:nvPr/>
          </p:nvGrpSpPr>
          <p:grpSpPr>
            <a:xfrm>
              <a:off x="106816" y="85344"/>
              <a:ext cx="2874059" cy="2435578"/>
              <a:chOff x="33664" y="85344"/>
              <a:chExt cx="2874059" cy="2435578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33664" y="85344"/>
                <a:ext cx="2874059" cy="2435578"/>
                <a:chOff x="2970379" y="85344"/>
                <a:chExt cx="2874059" cy="2435578"/>
              </a:xfrm>
            </p:grpSpPr>
            <p:sp>
              <p:nvSpPr>
                <p:cNvPr id="95" name="Rounded Rectangle 94"/>
                <p:cNvSpPr/>
                <p:nvPr/>
              </p:nvSpPr>
              <p:spPr>
                <a:xfrm>
                  <a:off x="2973425" y="85344"/>
                  <a:ext cx="2866543" cy="2435578"/>
                </a:xfrm>
                <a:prstGeom prst="roundRect">
                  <a:avLst>
                    <a:gd name="adj" fmla="val 265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5555577" y="124444"/>
                  <a:ext cx="2888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5555576" y="2097024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2970379" y="124444"/>
                  <a:ext cx="2888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2970379" y="2097024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402336" y="341376"/>
                <a:ext cx="2011680" cy="1816608"/>
                <a:chOff x="402336" y="341376"/>
                <a:chExt cx="2011680" cy="1816608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950976" y="79248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1865376" y="341376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V="1">
                  <a:off x="402336" y="1706880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H="1" flipV="1">
                  <a:off x="402336" y="341376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 flipV="1">
                  <a:off x="1865376" y="1706880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1" name="TextBox 100"/>
            <p:cNvSpPr txBox="1"/>
            <p:nvPr/>
          </p:nvSpPr>
          <p:spPr>
            <a:xfrm>
              <a:off x="1087141" y="2106953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depan</a:t>
              </a:r>
              <a:endParaRPr lang="en-US" dirty="0"/>
            </a:p>
          </p:txBody>
        </p:sp>
        <p:sp>
          <p:nvSpPr>
            <p:cNvPr id="107" name="Up Arrow 106"/>
            <p:cNvSpPr/>
            <p:nvPr/>
          </p:nvSpPr>
          <p:spPr>
            <a:xfrm>
              <a:off x="1354359" y="1078914"/>
              <a:ext cx="254195" cy="341531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129912" y="85344"/>
            <a:ext cx="2874059" cy="2435578"/>
            <a:chOff x="3129912" y="85344"/>
            <a:chExt cx="2874059" cy="2435578"/>
          </a:xfrm>
        </p:grpSpPr>
        <p:grpSp>
          <p:nvGrpSpPr>
            <p:cNvPr id="2" name="Group 1"/>
            <p:cNvGrpSpPr/>
            <p:nvPr/>
          </p:nvGrpSpPr>
          <p:grpSpPr>
            <a:xfrm>
              <a:off x="3129912" y="85344"/>
              <a:ext cx="2874059" cy="2435578"/>
              <a:chOff x="2970379" y="85344"/>
              <a:chExt cx="2874059" cy="243557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970379" y="85344"/>
                <a:ext cx="2874059" cy="2435578"/>
                <a:chOff x="2970379" y="85344"/>
                <a:chExt cx="2874059" cy="2435578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2973425" y="85344"/>
                  <a:ext cx="2866543" cy="2435578"/>
                </a:xfrm>
                <a:prstGeom prst="roundRect">
                  <a:avLst>
                    <a:gd name="adj" fmla="val 265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451382" y="12444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555576" y="2097024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2970379" y="124444"/>
                  <a:ext cx="2888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970379" y="209702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3377184" y="341376"/>
                <a:ext cx="2011680" cy="1940314"/>
                <a:chOff x="3377184" y="341376"/>
                <a:chExt cx="2011680" cy="1940314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925824" y="79248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4840224" y="422410"/>
                  <a:ext cx="548640" cy="3700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3560064" y="1706880"/>
                  <a:ext cx="365760" cy="5748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H="1" flipV="1">
                  <a:off x="3377184" y="341376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H="1" flipV="1">
                  <a:off x="4840224" y="1706880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" name="Straight Arrow Connector 4"/>
              <p:cNvCxnSpPr/>
              <p:nvPr/>
            </p:nvCxnSpPr>
            <p:spPr>
              <a:xfrm>
                <a:off x="3828288" y="2097024"/>
                <a:ext cx="256032" cy="609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5297426" y="556522"/>
                <a:ext cx="256032" cy="609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4149954" y="2066067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depan</a:t>
              </a:r>
              <a:endParaRPr lang="en-US" dirty="0"/>
            </a:p>
          </p:txBody>
        </p:sp>
        <p:sp>
          <p:nvSpPr>
            <p:cNvPr id="108" name="Up Arrow 107"/>
            <p:cNvSpPr/>
            <p:nvPr/>
          </p:nvSpPr>
          <p:spPr>
            <a:xfrm>
              <a:off x="4415459" y="1078913"/>
              <a:ext cx="254195" cy="341531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Up Arrow 108"/>
          <p:cNvSpPr/>
          <p:nvPr/>
        </p:nvSpPr>
        <p:spPr>
          <a:xfrm>
            <a:off x="1417969" y="3850522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 Arrow 109"/>
          <p:cNvSpPr/>
          <p:nvPr/>
        </p:nvSpPr>
        <p:spPr>
          <a:xfrm>
            <a:off x="4438918" y="3850521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Up Arrow 110"/>
          <p:cNvSpPr/>
          <p:nvPr/>
        </p:nvSpPr>
        <p:spPr>
          <a:xfrm>
            <a:off x="7461665" y="3850521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Up Arrow 111"/>
          <p:cNvSpPr/>
          <p:nvPr/>
        </p:nvSpPr>
        <p:spPr>
          <a:xfrm>
            <a:off x="10485324" y="3810970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361221" y="6291072"/>
            <a:ext cx="256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64269" y="6530602"/>
            <a:ext cx="2529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27888" y="6096000"/>
            <a:ext cx="70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dorong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27888" y="6376713"/>
            <a:ext cx="67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angkat</a:t>
            </a:r>
            <a:endParaRPr lang="en-US" sz="1400" dirty="0"/>
          </a:p>
        </p:txBody>
      </p:sp>
      <p:sp>
        <p:nvSpPr>
          <p:cNvPr id="128" name="Up Arrow 127"/>
          <p:cNvSpPr/>
          <p:nvPr/>
        </p:nvSpPr>
        <p:spPr>
          <a:xfrm rot="5400000">
            <a:off x="1887660" y="6195202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2129057" y="6225775"/>
            <a:ext cx="1059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Arah</a:t>
            </a:r>
            <a:r>
              <a:rPr lang="en-US" sz="1400" dirty="0" smtClean="0"/>
              <a:t> </a:t>
            </a:r>
            <a:r>
              <a:rPr lang="en-US" sz="1400" dirty="0" err="1" smtClean="0"/>
              <a:t>Tujuan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3" t="27449" r="32900" b="21244"/>
          <a:stretch/>
        </p:blipFill>
        <p:spPr>
          <a:xfrm flipH="1" flipV="1">
            <a:off x="790055" y="419363"/>
            <a:ext cx="7131893" cy="628360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7502250" y="1702367"/>
            <a:ext cx="4832639" cy="3732935"/>
            <a:chOff x="7392522" y="4889484"/>
            <a:chExt cx="4832639" cy="3732935"/>
          </a:xfrm>
        </p:grpSpPr>
        <p:sp>
          <p:nvSpPr>
            <p:cNvPr id="10" name="TextBox 9"/>
            <p:cNvSpPr txBox="1"/>
            <p:nvPr/>
          </p:nvSpPr>
          <p:spPr>
            <a:xfrm>
              <a:off x="7392522" y="6577852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210-230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87247" y="4889484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268-282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16386" y="8253087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115-100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384866" y="6563617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350-25</a:t>
              </a:r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346942" y="5213328"/>
              <a:ext cx="3037924" cy="3098380"/>
              <a:chOff x="8441197" y="921957"/>
              <a:chExt cx="3037924" cy="3098380"/>
            </a:xfrm>
          </p:grpSpPr>
          <p:sp>
            <p:nvSpPr>
              <p:cNvPr id="15" name="Quad Arrow 14"/>
              <p:cNvSpPr/>
              <p:nvPr/>
            </p:nvSpPr>
            <p:spPr>
              <a:xfrm>
                <a:off x="8441197" y="921957"/>
                <a:ext cx="3037924" cy="3098380"/>
              </a:xfrm>
              <a:prstGeom prst="quad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793286" y="317041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783669" y="1204751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812982" y="2286481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789989" y="2286481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08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/>
          <p:cNvGrpSpPr/>
          <p:nvPr/>
        </p:nvGrpSpPr>
        <p:grpSpPr>
          <a:xfrm>
            <a:off x="3129912" y="85344"/>
            <a:ext cx="2874059" cy="2435578"/>
            <a:chOff x="2970379" y="85344"/>
            <a:chExt cx="2874059" cy="2435578"/>
          </a:xfrm>
        </p:grpSpPr>
        <p:grpSp>
          <p:nvGrpSpPr>
            <p:cNvPr id="105" name="Group 104"/>
            <p:cNvGrpSpPr/>
            <p:nvPr/>
          </p:nvGrpSpPr>
          <p:grpSpPr>
            <a:xfrm>
              <a:off x="2970379" y="85344"/>
              <a:ext cx="2874059" cy="2435578"/>
              <a:chOff x="2970379" y="85344"/>
              <a:chExt cx="2874059" cy="2435578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88864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3377184" y="341376"/>
              <a:ext cx="2011680" cy="1940314"/>
              <a:chOff x="3377184" y="341376"/>
              <a:chExt cx="2011680" cy="194031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925824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4840224" y="422410"/>
                <a:ext cx="54864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560064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3377184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4840224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/>
            <p:cNvCxnSpPr/>
            <p:nvPr/>
          </p:nvCxnSpPr>
          <p:spPr>
            <a:xfrm flipH="1">
              <a:off x="3477234" y="655094"/>
              <a:ext cx="211313" cy="2413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4954491" y="1943339"/>
              <a:ext cx="145943" cy="223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361221" y="6291072"/>
            <a:ext cx="256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64269" y="6530602"/>
            <a:ext cx="2529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7888" y="6096000"/>
            <a:ext cx="70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dorong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27888" y="6376713"/>
            <a:ext cx="67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angkat</a:t>
            </a:r>
            <a:endParaRPr lang="en-US" sz="14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106816" y="85344"/>
            <a:ext cx="2874059" cy="2435578"/>
            <a:chOff x="33664" y="85344"/>
            <a:chExt cx="2874059" cy="2435578"/>
          </a:xfrm>
        </p:grpSpPr>
        <p:grpSp>
          <p:nvGrpSpPr>
            <p:cNvPr id="102" name="Group 101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555576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/>
          <p:cNvSpPr txBox="1"/>
          <p:nvPr/>
        </p:nvSpPr>
        <p:spPr>
          <a:xfrm>
            <a:off x="6823073" y="792480"/>
            <a:ext cx="494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pergerakan</a:t>
            </a:r>
            <a:r>
              <a:rPr lang="en-US" dirty="0" smtClean="0"/>
              <a:t> robot 4 kaki</a:t>
            </a:r>
          </a:p>
          <a:p>
            <a:r>
              <a:rPr lang="en-US"/>
              <a:t>https://www.youtube.com/watch?v=kP2yS0RHLXA</a:t>
            </a:r>
          </a:p>
        </p:txBody>
      </p:sp>
      <p:sp>
        <p:nvSpPr>
          <p:cNvPr id="3" name="Up Arrow 2"/>
          <p:cNvSpPr/>
          <p:nvPr/>
        </p:nvSpPr>
        <p:spPr>
          <a:xfrm>
            <a:off x="1354359" y="1078914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Up Arrow 135"/>
          <p:cNvSpPr/>
          <p:nvPr/>
        </p:nvSpPr>
        <p:spPr>
          <a:xfrm>
            <a:off x="4415459" y="1078913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Up Arrow 140"/>
          <p:cNvSpPr/>
          <p:nvPr/>
        </p:nvSpPr>
        <p:spPr>
          <a:xfrm rot="5400000">
            <a:off x="1887660" y="6195202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29057" y="6225775"/>
            <a:ext cx="1059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Arah</a:t>
            </a:r>
            <a:r>
              <a:rPr lang="en-US" sz="1400" dirty="0" smtClean="0"/>
              <a:t> </a:t>
            </a:r>
            <a:r>
              <a:rPr lang="en-US" sz="1400" dirty="0" err="1" smtClean="0"/>
              <a:t>Tujuan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1656" y="1293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4154469" y="-2795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230506" y="2770301"/>
            <a:ext cx="5897156" cy="2792368"/>
            <a:chOff x="105256" y="2797676"/>
            <a:chExt cx="5897156" cy="2792368"/>
          </a:xfrm>
        </p:grpSpPr>
        <p:grpSp>
          <p:nvGrpSpPr>
            <p:cNvPr id="154" name="Group 153"/>
            <p:cNvGrpSpPr/>
            <p:nvPr/>
          </p:nvGrpSpPr>
          <p:grpSpPr>
            <a:xfrm>
              <a:off x="105256" y="2856952"/>
              <a:ext cx="2874059" cy="2435578"/>
              <a:chOff x="5968053" y="85344"/>
              <a:chExt cx="2874059" cy="2435578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968053" y="85344"/>
                <a:ext cx="2874059" cy="2435578"/>
                <a:chOff x="2970379" y="85344"/>
                <a:chExt cx="2874059" cy="2435578"/>
              </a:xfrm>
            </p:grpSpPr>
            <p:sp>
              <p:nvSpPr>
                <p:cNvPr id="115" name="Rounded Rectangle 114"/>
                <p:cNvSpPr/>
                <p:nvPr/>
              </p:nvSpPr>
              <p:spPr>
                <a:xfrm>
                  <a:off x="2973425" y="85344"/>
                  <a:ext cx="2866543" cy="2435578"/>
                </a:xfrm>
                <a:prstGeom prst="roundRect">
                  <a:avLst>
                    <a:gd name="adj" fmla="val 265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5451382" y="12444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>
                      <a:solidFill>
                        <a:srgbClr val="7030A0"/>
                      </a:solidFill>
                    </a:rPr>
                    <a:t>4</a:t>
                  </a:r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5451382" y="209702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30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2970379" y="124444"/>
                  <a:ext cx="2888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2970379" y="2097024"/>
                  <a:ext cx="4555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-20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6437376" y="341376"/>
                <a:ext cx="2011680" cy="1940314"/>
                <a:chOff x="6437376" y="341376"/>
                <a:chExt cx="2011680" cy="1940314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986016" y="79248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7900416" y="341376"/>
                  <a:ext cx="22828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6620256" y="1706880"/>
                  <a:ext cx="365760" cy="5748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 flipV="1">
                  <a:off x="6437376" y="341376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 flipV="1">
                  <a:off x="7900416" y="1706880"/>
                  <a:ext cx="548640" cy="914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Arrow Connector 57"/>
              <p:cNvCxnSpPr/>
              <p:nvPr/>
            </p:nvCxnSpPr>
            <p:spPr>
              <a:xfrm flipV="1">
                <a:off x="8296656" y="1455158"/>
                <a:ext cx="0" cy="251722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H="1" flipV="1">
                <a:off x="7583424" y="422410"/>
                <a:ext cx="201168" cy="85344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3128353" y="2856952"/>
              <a:ext cx="2874059" cy="2435578"/>
              <a:chOff x="9102953" y="85344"/>
              <a:chExt cx="2874059" cy="2435578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9102953" y="85344"/>
                <a:ext cx="2874059" cy="2435578"/>
                <a:chOff x="2970379" y="85344"/>
                <a:chExt cx="2874059" cy="2435578"/>
              </a:xfrm>
            </p:grpSpPr>
            <p:sp>
              <p:nvSpPr>
                <p:cNvPr id="123" name="Rounded Rectangle 122"/>
                <p:cNvSpPr/>
                <p:nvPr/>
              </p:nvSpPr>
              <p:spPr>
                <a:xfrm>
                  <a:off x="2973425" y="85344"/>
                  <a:ext cx="2866543" cy="2435578"/>
                </a:xfrm>
                <a:prstGeom prst="roundRect">
                  <a:avLst>
                    <a:gd name="adj" fmla="val 265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5555577" y="124444"/>
                  <a:ext cx="2888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5388864" y="2097024"/>
                  <a:ext cx="4555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-20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2970379" y="124444"/>
                  <a:ext cx="4555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-20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2970379" y="2097024"/>
                  <a:ext cx="4555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-20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9497568" y="422410"/>
                <a:ext cx="1865376" cy="1859280"/>
                <a:chOff x="9497568" y="422410"/>
                <a:chExt cx="1865376" cy="185928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0082784" y="79248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10997184" y="422410"/>
                  <a:ext cx="365760" cy="3700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9717024" y="1706880"/>
                  <a:ext cx="365760" cy="5748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 flipV="1">
                  <a:off x="9497568" y="566928"/>
                  <a:ext cx="585216" cy="2255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10997184" y="1706880"/>
                  <a:ext cx="18288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Arrow Connector 67"/>
              <p:cNvCxnSpPr/>
              <p:nvPr/>
            </p:nvCxnSpPr>
            <p:spPr>
              <a:xfrm flipH="1">
                <a:off x="9607296" y="768096"/>
                <a:ext cx="182880" cy="22555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H="1">
                <a:off x="10840608" y="1892808"/>
                <a:ext cx="182880" cy="22555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1285616" y="649224"/>
                <a:ext cx="211440" cy="14325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TextBox 157"/>
            <p:cNvSpPr txBox="1"/>
            <p:nvPr/>
          </p:nvSpPr>
          <p:spPr>
            <a:xfrm>
              <a:off x="3571437" y="5207186"/>
              <a:ext cx="1943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MajuKananDorong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64736" y="5220712"/>
              <a:ext cx="1250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MajuKanan</a:t>
              </a:r>
              <a:endParaRPr lang="en-US" dirty="0"/>
            </a:p>
          </p:txBody>
        </p:sp>
        <p:sp>
          <p:nvSpPr>
            <p:cNvPr id="137" name="Up Arrow 136"/>
            <p:cNvSpPr/>
            <p:nvPr/>
          </p:nvSpPr>
          <p:spPr>
            <a:xfrm>
              <a:off x="1417969" y="3850522"/>
              <a:ext cx="254195" cy="341531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Up Arrow 137"/>
            <p:cNvSpPr/>
            <p:nvPr/>
          </p:nvSpPr>
          <p:spPr>
            <a:xfrm>
              <a:off x="4438918" y="3850521"/>
              <a:ext cx="254195" cy="341531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187649" y="2797676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depan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154469" y="2797676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depan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4323" y="2770301"/>
            <a:ext cx="5896025" cy="2795100"/>
            <a:chOff x="6154139" y="2794944"/>
            <a:chExt cx="5896025" cy="2795100"/>
          </a:xfrm>
        </p:grpSpPr>
        <p:grpSp>
          <p:nvGrpSpPr>
            <p:cNvPr id="152" name="Group 151"/>
            <p:cNvGrpSpPr/>
            <p:nvPr/>
          </p:nvGrpSpPr>
          <p:grpSpPr>
            <a:xfrm>
              <a:off x="6154139" y="2841486"/>
              <a:ext cx="2874059" cy="2435578"/>
              <a:chOff x="6166238" y="2841486"/>
              <a:chExt cx="2874059" cy="2435578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6166238" y="2841486"/>
                <a:ext cx="2874059" cy="2435578"/>
                <a:chOff x="2970379" y="85344"/>
                <a:chExt cx="2874059" cy="2435578"/>
              </a:xfrm>
            </p:grpSpPr>
            <p:sp>
              <p:nvSpPr>
                <p:cNvPr id="130" name="Rounded Rectangle 129"/>
                <p:cNvSpPr/>
                <p:nvPr/>
              </p:nvSpPr>
              <p:spPr>
                <a:xfrm>
                  <a:off x="2973425" y="85344"/>
                  <a:ext cx="2866543" cy="2435578"/>
                </a:xfrm>
                <a:prstGeom prst="roundRect">
                  <a:avLst>
                    <a:gd name="adj" fmla="val 265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5555577" y="124444"/>
                  <a:ext cx="2888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5388864" y="2097024"/>
                  <a:ext cx="4555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-20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970379" y="12444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40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2970379" y="209702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7030A0"/>
                      </a:solidFill>
                    </a:rPr>
                    <a:t>3</a:t>
                  </a:r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6650734" y="3154466"/>
                <a:ext cx="1775494" cy="1735574"/>
                <a:chOff x="518160" y="3154466"/>
                <a:chExt cx="1775494" cy="1735574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1013494" y="3524536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1927894" y="3154466"/>
                  <a:ext cx="365760" cy="3700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518160" y="4438936"/>
                  <a:ext cx="495334" cy="839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H="1" flipV="1">
                  <a:off x="950976" y="3154466"/>
                  <a:ext cx="62518" cy="3700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H="1" flipV="1">
                  <a:off x="1927894" y="4438936"/>
                  <a:ext cx="18288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Arrow Connector 83"/>
              <p:cNvCxnSpPr/>
              <p:nvPr/>
            </p:nvCxnSpPr>
            <p:spPr>
              <a:xfrm flipV="1">
                <a:off x="6835172" y="4125206"/>
                <a:ext cx="0" cy="251722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V="1">
                <a:off x="7216172" y="3154466"/>
                <a:ext cx="204216" cy="88832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/>
            <p:cNvGrpSpPr/>
            <p:nvPr/>
          </p:nvGrpSpPr>
          <p:grpSpPr>
            <a:xfrm>
              <a:off x="9176105" y="2841486"/>
              <a:ext cx="2874059" cy="2435578"/>
              <a:chOff x="9102953" y="2841486"/>
              <a:chExt cx="2874059" cy="2435578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9102953" y="2841486"/>
                <a:ext cx="2874059" cy="2435578"/>
                <a:chOff x="2970379" y="85344"/>
                <a:chExt cx="2874059" cy="2435578"/>
              </a:xfrm>
            </p:grpSpPr>
            <p:sp>
              <p:nvSpPr>
                <p:cNvPr id="107" name="Rounded Rectangle 106"/>
                <p:cNvSpPr/>
                <p:nvPr/>
              </p:nvSpPr>
              <p:spPr>
                <a:xfrm>
                  <a:off x="2973425" y="85344"/>
                  <a:ext cx="2866543" cy="2435578"/>
                </a:xfrm>
                <a:prstGeom prst="roundRect">
                  <a:avLst>
                    <a:gd name="adj" fmla="val 265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388864" y="124444"/>
                  <a:ext cx="4555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-20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5388864" y="2097024"/>
                  <a:ext cx="4555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-20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2970379" y="124444"/>
                  <a:ext cx="2888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2970379" y="2097024"/>
                  <a:ext cx="4555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-20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9574694" y="3154466"/>
                <a:ext cx="1855306" cy="1735574"/>
                <a:chOff x="3442120" y="3154466"/>
                <a:chExt cx="1855306" cy="1735574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3925824" y="3524536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4840224" y="3304330"/>
                  <a:ext cx="457202" cy="22020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V="1">
                  <a:off x="3863306" y="4438938"/>
                  <a:ext cx="62518" cy="4142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H="1" flipV="1">
                  <a:off x="3442120" y="3154466"/>
                  <a:ext cx="483704" cy="3700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 flipV="1">
                  <a:off x="4840224" y="4438936"/>
                  <a:ext cx="18288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" name="Straight Arrow Connector 147"/>
              <p:cNvCxnSpPr/>
              <p:nvPr/>
            </p:nvCxnSpPr>
            <p:spPr>
              <a:xfrm>
                <a:off x="10075197" y="4698540"/>
                <a:ext cx="256032" cy="609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11247118" y="3456004"/>
                <a:ext cx="256032" cy="609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 flipH="1">
                <a:off x="9612896" y="3404188"/>
                <a:ext cx="182880" cy="22555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/>
            <p:cNvSpPr txBox="1"/>
            <p:nvPr/>
          </p:nvSpPr>
          <p:spPr>
            <a:xfrm>
              <a:off x="9754483" y="5220712"/>
              <a:ext cx="1668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MajuKiriDorong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101290" y="5220712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MajuKiri</a:t>
              </a:r>
              <a:endParaRPr lang="en-US" dirty="0"/>
            </a:p>
          </p:txBody>
        </p:sp>
        <p:sp>
          <p:nvSpPr>
            <p:cNvPr id="139" name="Up Arrow 138"/>
            <p:cNvSpPr/>
            <p:nvPr/>
          </p:nvSpPr>
          <p:spPr>
            <a:xfrm>
              <a:off x="7461665" y="3850521"/>
              <a:ext cx="254195" cy="341531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Up Arrow 139"/>
            <p:cNvSpPr/>
            <p:nvPr/>
          </p:nvSpPr>
          <p:spPr>
            <a:xfrm>
              <a:off x="10485324" y="3810970"/>
              <a:ext cx="254195" cy="341531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240547" y="2794944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depan</a:t>
              </a:r>
              <a:endParaRPr 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0207367" y="2794944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depan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6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/>
          <p:cNvGrpSpPr/>
          <p:nvPr/>
        </p:nvGrpSpPr>
        <p:grpSpPr>
          <a:xfrm>
            <a:off x="4111728" y="85344"/>
            <a:ext cx="2874059" cy="2435578"/>
            <a:chOff x="2970379" y="85344"/>
            <a:chExt cx="2874059" cy="2435578"/>
          </a:xfrm>
        </p:grpSpPr>
        <p:grpSp>
          <p:nvGrpSpPr>
            <p:cNvPr id="105" name="Group 104"/>
            <p:cNvGrpSpPr/>
            <p:nvPr/>
          </p:nvGrpSpPr>
          <p:grpSpPr>
            <a:xfrm>
              <a:off x="2970379" y="85344"/>
              <a:ext cx="2874059" cy="2435578"/>
              <a:chOff x="2970379" y="85344"/>
              <a:chExt cx="2874059" cy="2435578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88864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55576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70379" y="2097024"/>
                <a:ext cx="455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3377184" y="341376"/>
              <a:ext cx="2011680" cy="1940314"/>
              <a:chOff x="3377184" y="341376"/>
              <a:chExt cx="2011680" cy="194031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925824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4840224" y="422410"/>
                <a:ext cx="54864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560064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3377184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4840224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/>
            <p:cNvCxnSpPr/>
            <p:nvPr/>
          </p:nvCxnSpPr>
          <p:spPr>
            <a:xfrm>
              <a:off x="3828288" y="2097024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297426" y="556522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105256" y="2856952"/>
            <a:ext cx="2874059" cy="2435578"/>
            <a:chOff x="5968053" y="85344"/>
            <a:chExt cx="2874059" cy="2435578"/>
          </a:xfrm>
        </p:grpSpPr>
        <p:grpSp>
          <p:nvGrpSpPr>
            <p:cNvPr id="114" name="Group 113"/>
            <p:cNvGrpSpPr/>
            <p:nvPr/>
          </p:nvGrpSpPr>
          <p:grpSpPr>
            <a:xfrm>
              <a:off x="5968053" y="85344"/>
              <a:ext cx="2874059" cy="2435578"/>
              <a:chOff x="2970379" y="85344"/>
              <a:chExt cx="2874059" cy="2435578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451382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4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970379" y="2097024"/>
                <a:ext cx="455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437376" y="341376"/>
              <a:ext cx="2011680" cy="1940314"/>
              <a:chOff x="6437376" y="341376"/>
              <a:chExt cx="2011680" cy="194031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98601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flipV="1">
                <a:off x="7900416" y="341376"/>
                <a:ext cx="22828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6620256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 flipV="1">
                <a:off x="6437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7900416" y="1706880"/>
                <a:ext cx="548640" cy="914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Arrow Connector 57"/>
            <p:cNvCxnSpPr/>
            <p:nvPr/>
          </p:nvCxnSpPr>
          <p:spPr>
            <a:xfrm flipV="1">
              <a:off x="8296656" y="1455158"/>
              <a:ext cx="0" cy="2517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7583424" y="422410"/>
              <a:ext cx="201168" cy="8534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361221" y="6291072"/>
            <a:ext cx="256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64269" y="6530602"/>
            <a:ext cx="2529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7888" y="6096000"/>
            <a:ext cx="70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dorong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27888" y="6376713"/>
            <a:ext cx="67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angkat</a:t>
            </a:r>
            <a:endParaRPr lang="en-US" sz="1400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3128353" y="2856952"/>
            <a:ext cx="2874059" cy="2435578"/>
            <a:chOff x="9102953" y="85344"/>
            <a:chExt cx="2874059" cy="2435578"/>
          </a:xfrm>
        </p:grpSpPr>
        <p:grpSp>
          <p:nvGrpSpPr>
            <p:cNvPr id="122" name="Group 121"/>
            <p:cNvGrpSpPr/>
            <p:nvPr/>
          </p:nvGrpSpPr>
          <p:grpSpPr>
            <a:xfrm>
              <a:off x="9102953" y="85344"/>
              <a:ext cx="2874059" cy="2435578"/>
              <a:chOff x="2970379" y="85344"/>
              <a:chExt cx="2874059" cy="2435578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388864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970379" y="2097024"/>
                <a:ext cx="455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9497568" y="422410"/>
              <a:ext cx="1865376" cy="1859280"/>
              <a:chOff x="9497568" y="422410"/>
              <a:chExt cx="1865376" cy="185928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0082784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V="1">
                <a:off x="10997184" y="422410"/>
                <a:ext cx="36576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9717024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9497568" y="566928"/>
                <a:ext cx="585216" cy="22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10997184" y="1706880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/>
            <p:cNvCxnSpPr/>
            <p:nvPr/>
          </p:nvCxnSpPr>
          <p:spPr>
            <a:xfrm flipH="1">
              <a:off x="9607296" y="768096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10840608" y="1892808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1285616" y="649224"/>
              <a:ext cx="211440" cy="143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6154139" y="2841486"/>
            <a:ext cx="2874059" cy="2435578"/>
            <a:chOff x="6166238" y="2841486"/>
            <a:chExt cx="2874059" cy="2435578"/>
          </a:xfrm>
        </p:grpSpPr>
        <p:grpSp>
          <p:nvGrpSpPr>
            <p:cNvPr id="129" name="Group 128"/>
            <p:cNvGrpSpPr/>
            <p:nvPr/>
          </p:nvGrpSpPr>
          <p:grpSpPr>
            <a:xfrm>
              <a:off x="6166238" y="2841486"/>
              <a:ext cx="2874059" cy="2435578"/>
              <a:chOff x="2970379" y="85344"/>
              <a:chExt cx="2874059" cy="2435578"/>
            </a:xfrm>
          </p:grpSpPr>
          <p:sp>
            <p:nvSpPr>
              <p:cNvPr id="130" name="Rounded Rectangle 129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5388864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70379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40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970379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3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6650734" y="3154466"/>
              <a:ext cx="1775494" cy="1735574"/>
              <a:chOff x="518160" y="3154466"/>
              <a:chExt cx="1775494" cy="173557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013494" y="352453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 flipV="1">
                <a:off x="1927894" y="3154466"/>
                <a:ext cx="36576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18160" y="4438936"/>
                <a:ext cx="495334" cy="83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950976" y="3154466"/>
                <a:ext cx="62518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 flipV="1">
                <a:off x="1927894" y="4438936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Arrow Connector 83"/>
            <p:cNvCxnSpPr/>
            <p:nvPr/>
          </p:nvCxnSpPr>
          <p:spPr>
            <a:xfrm flipV="1">
              <a:off x="6835172" y="4125206"/>
              <a:ext cx="0" cy="2517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7216172" y="3154466"/>
              <a:ext cx="204216" cy="8883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9176105" y="2841486"/>
            <a:ext cx="2874059" cy="2435578"/>
            <a:chOff x="9102953" y="2841486"/>
            <a:chExt cx="2874059" cy="2435578"/>
          </a:xfrm>
        </p:grpSpPr>
        <p:grpSp>
          <p:nvGrpSpPr>
            <p:cNvPr id="106" name="Group 105"/>
            <p:cNvGrpSpPr/>
            <p:nvPr/>
          </p:nvGrpSpPr>
          <p:grpSpPr>
            <a:xfrm>
              <a:off x="9102953" y="2841486"/>
              <a:ext cx="2874059" cy="2435578"/>
              <a:chOff x="2970379" y="85344"/>
              <a:chExt cx="2874059" cy="2435578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388864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388864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970379" y="2097024"/>
                <a:ext cx="455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9574694" y="3154466"/>
              <a:ext cx="1855306" cy="1735574"/>
              <a:chOff x="3442120" y="3154466"/>
              <a:chExt cx="1855306" cy="1735574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3925824" y="352453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 flipV="1">
                <a:off x="4840224" y="3304330"/>
                <a:ext cx="457202" cy="220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3863306" y="4438938"/>
                <a:ext cx="62518" cy="414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 flipV="1">
                <a:off x="3442120" y="3154466"/>
                <a:ext cx="483704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 flipV="1">
                <a:off x="4840224" y="4438936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Straight Arrow Connector 147"/>
            <p:cNvCxnSpPr/>
            <p:nvPr/>
          </p:nvCxnSpPr>
          <p:spPr>
            <a:xfrm>
              <a:off x="10075197" y="4698540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1247118" y="3456004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H="1">
              <a:off x="9612896" y="3404188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3571437" y="5207186"/>
            <a:ext cx="19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MajuKananDorong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9754483" y="5220712"/>
            <a:ext cx="16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MajuKiriDorong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764736" y="5220712"/>
            <a:ext cx="125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MajuKanan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7101290" y="522071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MajuKiri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11437" y="99244"/>
            <a:ext cx="5037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pergerakan</a:t>
            </a:r>
            <a:r>
              <a:rPr lang="en-US" dirty="0" smtClean="0"/>
              <a:t> robot 4 kaki </a:t>
            </a:r>
            <a:r>
              <a:rPr lang="en-US" dirty="0" err="1" smtClean="0"/>
              <a:t>naik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menjatuhkan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endParaRPr lang="en-US" dirty="0" smtClean="0"/>
          </a:p>
          <a:p>
            <a:r>
              <a:rPr lang="en-US" dirty="0"/>
              <a:t>https://www.youtube.com/watch?v=SWm5f2z0Wj4</a:t>
            </a:r>
          </a:p>
        </p:txBody>
      </p:sp>
      <p:sp>
        <p:nvSpPr>
          <p:cNvPr id="136" name="Up Arrow 135"/>
          <p:cNvSpPr/>
          <p:nvPr/>
        </p:nvSpPr>
        <p:spPr>
          <a:xfrm>
            <a:off x="5397275" y="1078913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Up Arrow 136"/>
          <p:cNvSpPr/>
          <p:nvPr/>
        </p:nvSpPr>
        <p:spPr>
          <a:xfrm>
            <a:off x="1417969" y="3850522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Up Arrow 137"/>
          <p:cNvSpPr/>
          <p:nvPr/>
        </p:nvSpPr>
        <p:spPr>
          <a:xfrm>
            <a:off x="4438918" y="3850521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Up Arrow 138"/>
          <p:cNvSpPr/>
          <p:nvPr/>
        </p:nvSpPr>
        <p:spPr>
          <a:xfrm>
            <a:off x="7461665" y="3850521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Up Arrow 139"/>
          <p:cNvSpPr/>
          <p:nvPr/>
        </p:nvSpPr>
        <p:spPr>
          <a:xfrm>
            <a:off x="10485324" y="3810970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Up Arrow 140"/>
          <p:cNvSpPr/>
          <p:nvPr/>
        </p:nvSpPr>
        <p:spPr>
          <a:xfrm rot="5400000">
            <a:off x="1887660" y="6195202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29057" y="6225775"/>
            <a:ext cx="1059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Arah</a:t>
            </a:r>
            <a:r>
              <a:rPr lang="en-US" sz="1400" dirty="0" smtClean="0"/>
              <a:t> </a:t>
            </a:r>
            <a:r>
              <a:rPr lang="en-US" sz="1400" dirty="0" err="1" smtClean="0"/>
              <a:t>Tujuan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279508" y="-49724"/>
            <a:ext cx="3646707" cy="2658431"/>
            <a:chOff x="-279508" y="-49724"/>
            <a:chExt cx="3646707" cy="2658431"/>
          </a:xfrm>
        </p:grpSpPr>
        <p:sp>
          <p:nvSpPr>
            <p:cNvPr id="146" name="Rounded Rectangle 145"/>
            <p:cNvSpPr/>
            <p:nvPr/>
          </p:nvSpPr>
          <p:spPr>
            <a:xfrm>
              <a:off x="109862" y="85344"/>
              <a:ext cx="2866543" cy="2435578"/>
            </a:xfrm>
            <a:prstGeom prst="roundRect">
              <a:avLst>
                <a:gd name="adj" fmla="val 265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692014" y="-49724"/>
              <a:ext cx="6751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T: -35</a:t>
              </a:r>
            </a:p>
            <a:p>
              <a:r>
                <a:rPr lang="en-US" sz="1600" b="1" dirty="0" smtClean="0">
                  <a:solidFill>
                    <a:srgbClr val="7030A0"/>
                  </a:solidFill>
                </a:rPr>
                <a:t>M: 50</a:t>
              </a:r>
            </a:p>
            <a:p>
              <a:r>
                <a:rPr lang="en-US" sz="1600" b="1" dirty="0" smtClean="0">
                  <a:solidFill>
                    <a:srgbClr val="7030A0"/>
                  </a:solidFill>
                </a:rPr>
                <a:t>B: -50</a:t>
              </a:r>
              <a:endParaRPr lang="en-US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692013" y="1777710"/>
              <a:ext cx="6751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T: -35</a:t>
              </a:r>
            </a:p>
            <a:p>
              <a:r>
                <a:rPr lang="en-US" sz="1600" b="1" dirty="0" smtClean="0">
                  <a:solidFill>
                    <a:srgbClr val="7030A0"/>
                  </a:solidFill>
                </a:rPr>
                <a:t>M: 50</a:t>
              </a:r>
            </a:p>
            <a:p>
              <a:r>
                <a:rPr lang="en-US" sz="1600" b="1" dirty="0" smtClean="0">
                  <a:solidFill>
                    <a:srgbClr val="7030A0"/>
                  </a:solidFill>
                </a:rPr>
                <a:t>B: -50</a:t>
              </a:r>
              <a:endParaRPr lang="en-US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-279508" y="-49724"/>
              <a:ext cx="6751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rgbClr val="7030A0"/>
                  </a:solidFill>
                </a:rPr>
                <a:t>-35 :T</a:t>
              </a:r>
            </a:p>
            <a:p>
              <a:pPr algn="r"/>
              <a:r>
                <a:rPr lang="en-US" sz="1600" b="1" dirty="0" smtClean="0">
                  <a:solidFill>
                    <a:srgbClr val="7030A0"/>
                  </a:solidFill>
                </a:rPr>
                <a:t>50 :M</a:t>
              </a:r>
            </a:p>
            <a:p>
              <a:pPr algn="r"/>
              <a:r>
                <a:rPr lang="en-US" sz="1600" b="1" dirty="0" smtClean="0">
                  <a:solidFill>
                    <a:srgbClr val="7030A0"/>
                  </a:solidFill>
                </a:rPr>
                <a:t>-50 :B</a:t>
              </a:r>
              <a:endParaRPr lang="en-US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-279507" y="1777710"/>
              <a:ext cx="6751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rgbClr val="7030A0"/>
                  </a:solidFill>
                </a:rPr>
                <a:t>-35 :T</a:t>
              </a:r>
            </a:p>
            <a:p>
              <a:pPr algn="r"/>
              <a:r>
                <a:rPr lang="en-US" sz="1600" b="1" dirty="0" smtClean="0">
                  <a:solidFill>
                    <a:srgbClr val="7030A0"/>
                  </a:solidFill>
                </a:rPr>
                <a:t>50 :M</a:t>
              </a:r>
            </a:p>
            <a:p>
              <a:pPr algn="r"/>
              <a:r>
                <a:rPr lang="en-US" sz="1600" b="1" dirty="0" smtClean="0">
                  <a:solidFill>
                    <a:srgbClr val="7030A0"/>
                  </a:solidFill>
                </a:rPr>
                <a:t>-50 :B</a:t>
              </a:r>
              <a:endParaRPr lang="en-US" sz="16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75488" y="341376"/>
              <a:ext cx="2011680" cy="1816608"/>
              <a:chOff x="402336" y="341376"/>
              <a:chExt cx="2011680" cy="1816608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Up Arrow 2"/>
            <p:cNvSpPr/>
            <p:nvPr/>
          </p:nvSpPr>
          <p:spPr>
            <a:xfrm>
              <a:off x="1354359" y="1078914"/>
              <a:ext cx="254195" cy="341531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91656" y="12930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depan</a:t>
              </a:r>
              <a:endParaRPr lang="en-US" dirty="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5136285" y="-2795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1187649" y="279767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154469" y="279767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7240547" y="279494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0207367" y="279494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1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816" y="85344"/>
            <a:ext cx="2874059" cy="2435578"/>
            <a:chOff x="33664" y="85344"/>
            <a:chExt cx="2874059" cy="2435578"/>
          </a:xfrm>
        </p:grpSpPr>
        <p:grpSp>
          <p:nvGrpSpPr>
            <p:cNvPr id="3" name="Group 2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555576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3181250" y="85344"/>
            <a:ext cx="2874059" cy="2435578"/>
            <a:chOff x="33664" y="85344"/>
            <a:chExt cx="2874059" cy="2435578"/>
          </a:xfrm>
        </p:grpSpPr>
        <p:grpSp>
          <p:nvGrpSpPr>
            <p:cNvPr id="16" name="Group 15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55576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601701" y="560833"/>
                <a:ext cx="349276" cy="231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6254260" y="85344"/>
            <a:ext cx="2874059" cy="2435578"/>
            <a:chOff x="33664" y="85344"/>
            <a:chExt cx="2874059" cy="2435578"/>
          </a:xfrm>
        </p:grpSpPr>
        <p:grpSp>
          <p:nvGrpSpPr>
            <p:cNvPr id="34" name="Group 33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555576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70379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48717" y="341376"/>
              <a:ext cx="1865299" cy="1816608"/>
              <a:chOff x="548717" y="341376"/>
              <a:chExt cx="1865299" cy="181660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619116" y="1706880"/>
                <a:ext cx="331860" cy="390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 flipV="1">
                <a:off x="548717" y="560833"/>
                <a:ext cx="402261" cy="231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" name="Straight Arrow Connector 46"/>
          <p:cNvCxnSpPr/>
          <p:nvPr/>
        </p:nvCxnSpPr>
        <p:spPr>
          <a:xfrm flipH="1">
            <a:off x="3525045" y="887264"/>
            <a:ext cx="224242" cy="2384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8821" y="6464582"/>
            <a:ext cx="256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11869" y="6704112"/>
            <a:ext cx="2529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5488" y="6269510"/>
            <a:ext cx="70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dorong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75488" y="6550223"/>
            <a:ext cx="67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angkat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030424" y="1949976"/>
            <a:ext cx="286767" cy="2141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9230285" y="79249"/>
            <a:ext cx="2874059" cy="2435578"/>
            <a:chOff x="33664" y="85344"/>
            <a:chExt cx="2874059" cy="2435578"/>
          </a:xfrm>
        </p:grpSpPr>
        <p:grpSp>
          <p:nvGrpSpPr>
            <p:cNvPr id="58" name="Group 57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2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970379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619116" y="341376"/>
              <a:ext cx="1881878" cy="1755648"/>
              <a:chOff x="619116" y="341376"/>
              <a:chExt cx="1881878" cy="175564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619116" y="1706880"/>
                <a:ext cx="331860" cy="390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 flipV="1">
                <a:off x="619116" y="566928"/>
                <a:ext cx="331861" cy="22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 flipV="1">
                <a:off x="1865377" y="1719073"/>
                <a:ext cx="635617" cy="70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Straight Arrow Connector 69"/>
          <p:cNvCxnSpPr/>
          <p:nvPr/>
        </p:nvCxnSpPr>
        <p:spPr>
          <a:xfrm flipV="1">
            <a:off x="11464256" y="1411485"/>
            <a:ext cx="233359" cy="2966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102346" y="2765060"/>
            <a:ext cx="2874059" cy="2435578"/>
            <a:chOff x="33664" y="85344"/>
            <a:chExt cx="2874059" cy="2435578"/>
          </a:xfrm>
        </p:grpSpPr>
        <p:grpSp>
          <p:nvGrpSpPr>
            <p:cNvPr id="79" name="Group 78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451382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2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2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970379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19116" y="373993"/>
              <a:ext cx="1909629" cy="1723031"/>
              <a:chOff x="619116" y="373993"/>
              <a:chExt cx="1909629" cy="1723031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V="1">
                <a:off x="1865376" y="373993"/>
                <a:ext cx="120842" cy="4184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619116" y="1706880"/>
                <a:ext cx="331860" cy="390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 flipV="1">
                <a:off x="619116" y="566928"/>
                <a:ext cx="331861" cy="22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 flipV="1">
                <a:off x="1865376" y="1706881"/>
                <a:ext cx="663369" cy="249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1" name="Straight Arrow Connector 90"/>
          <p:cNvCxnSpPr/>
          <p:nvPr/>
        </p:nvCxnSpPr>
        <p:spPr>
          <a:xfrm flipH="1" flipV="1">
            <a:off x="1593161" y="3053709"/>
            <a:ext cx="336427" cy="1483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3181250" y="2739112"/>
            <a:ext cx="2874059" cy="2435578"/>
            <a:chOff x="33664" y="85344"/>
            <a:chExt cx="2874059" cy="2435578"/>
          </a:xfrm>
        </p:grpSpPr>
        <p:grpSp>
          <p:nvGrpSpPr>
            <p:cNvPr id="96" name="Group 95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451382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2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2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970379" y="12444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</a:t>
                </a: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634557" y="373993"/>
              <a:ext cx="1681808" cy="1577078"/>
              <a:chOff x="634557" y="373993"/>
              <a:chExt cx="1681808" cy="1577078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 flipV="1">
                <a:off x="1865376" y="373993"/>
                <a:ext cx="120842" cy="4184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634557" y="1706880"/>
                <a:ext cx="316419" cy="2441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 flipV="1">
                <a:off x="678865" y="548289"/>
                <a:ext cx="272113" cy="2441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 flipV="1">
                <a:off x="1865377" y="1706881"/>
                <a:ext cx="450988" cy="2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6249790" y="2739112"/>
            <a:ext cx="2874059" cy="2435578"/>
            <a:chOff x="33664" y="85344"/>
            <a:chExt cx="2874059" cy="2435578"/>
          </a:xfrm>
        </p:grpSpPr>
        <p:grpSp>
          <p:nvGrpSpPr>
            <p:cNvPr id="110" name="Group 109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555577" y="209702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970379" y="12444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623586" y="539597"/>
              <a:ext cx="1569180" cy="1470817"/>
              <a:chOff x="623586" y="539597"/>
              <a:chExt cx="1569180" cy="1470817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flipV="1">
                <a:off x="1865376" y="539597"/>
                <a:ext cx="327390" cy="252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623586" y="1706880"/>
                <a:ext cx="327390" cy="3035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H="1" flipV="1">
                <a:off x="677060" y="560183"/>
                <a:ext cx="273918" cy="2322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1865377" y="1706881"/>
                <a:ext cx="327389" cy="2181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5" name="Straight Arrow Connector 124"/>
          <p:cNvCxnSpPr/>
          <p:nvPr/>
        </p:nvCxnSpPr>
        <p:spPr>
          <a:xfrm flipH="1" flipV="1">
            <a:off x="3769877" y="4266088"/>
            <a:ext cx="162755" cy="2136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4026643" y="3096574"/>
            <a:ext cx="114267" cy="193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8034528" y="4511155"/>
            <a:ext cx="210669" cy="187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8355418" y="3314454"/>
            <a:ext cx="12921" cy="369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7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3785100" y="2101597"/>
            <a:ext cx="2874059" cy="2435578"/>
            <a:chOff x="33664" y="85344"/>
            <a:chExt cx="2874059" cy="2435578"/>
          </a:xfrm>
        </p:grpSpPr>
        <p:grpSp>
          <p:nvGrpSpPr>
            <p:cNvPr id="306" name="Group 305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313" name="Rounded Rectangle 312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14" name="TextBox 10"/>
              <p:cNvSpPr txBox="1"/>
              <p:nvPr/>
            </p:nvSpPr>
            <p:spPr>
              <a:xfrm>
                <a:off x="5347186" y="12444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230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15" name="TextBox 11"/>
              <p:cNvSpPr txBox="1"/>
              <p:nvPr/>
            </p:nvSpPr>
            <p:spPr>
              <a:xfrm>
                <a:off x="5347186" y="209702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300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16" name="TextBox 12"/>
              <p:cNvSpPr txBox="1"/>
              <p:nvPr/>
            </p:nvSpPr>
            <p:spPr>
              <a:xfrm>
                <a:off x="2970379" y="12444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170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17" name="TextBox 13"/>
              <p:cNvSpPr txBox="1"/>
              <p:nvPr/>
            </p:nvSpPr>
            <p:spPr>
              <a:xfrm>
                <a:off x="2970379" y="209702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100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308" name="Rectangle 307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09" name="Straight Connector 308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3" name="Straight Arrow Connector 162"/>
          <p:cNvCxnSpPr/>
          <p:nvPr/>
        </p:nvCxnSpPr>
        <p:spPr>
          <a:xfrm>
            <a:off x="5750924" y="332079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3984293" y="332079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16200000">
            <a:off x="4874310" y="244237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5400000">
            <a:off x="4825541" y="411327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7" name="TextBox 19"/>
          <p:cNvSpPr txBox="1"/>
          <p:nvPr/>
        </p:nvSpPr>
        <p:spPr>
          <a:xfrm>
            <a:off x="6256183" y="309665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257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68" name="TextBox 20"/>
          <p:cNvSpPr txBox="1"/>
          <p:nvPr/>
        </p:nvSpPr>
        <p:spPr>
          <a:xfrm>
            <a:off x="4831174" y="170557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198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69" name="TextBox 21"/>
          <p:cNvSpPr txBox="1"/>
          <p:nvPr/>
        </p:nvSpPr>
        <p:spPr>
          <a:xfrm>
            <a:off x="3144941" y="315010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148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70" name="TextBox 22"/>
          <p:cNvSpPr txBox="1"/>
          <p:nvPr/>
        </p:nvSpPr>
        <p:spPr>
          <a:xfrm>
            <a:off x="4466826" y="4380090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x&lt;100, x&gt;300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71" name="TextBox 23"/>
          <p:cNvSpPr txBox="1"/>
          <p:nvPr/>
        </p:nvSpPr>
        <p:spPr>
          <a:xfrm>
            <a:off x="6847712" y="3096656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Keluar</a:t>
            </a:r>
            <a:r>
              <a:rPr lang="en-US" dirty="0" smtClean="0"/>
              <a:t> Home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1995788" y="1077469"/>
            <a:ext cx="8374551" cy="231648"/>
            <a:chOff x="1828800" y="377952"/>
            <a:chExt cx="8374551" cy="231648"/>
          </a:xfrm>
        </p:grpSpPr>
        <p:cxnSp>
          <p:nvCxnSpPr>
            <p:cNvPr id="241" name="Straight Connector 240"/>
            <p:cNvCxnSpPr/>
            <p:nvPr/>
          </p:nvCxnSpPr>
          <p:spPr>
            <a:xfrm>
              <a:off x="1828800" y="609600"/>
              <a:ext cx="8374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V="1">
              <a:off x="191910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V="1">
              <a:off x="204464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V="1">
              <a:off x="21823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V="1">
              <a:off x="2307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V="1">
              <a:off x="24284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flipV="1">
              <a:off x="25540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9172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817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V="1">
              <a:off x="291654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V="1">
              <a:off x="3042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31798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flipV="1">
              <a:off x="33053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34259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V="1">
              <a:off x="35514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V="1">
              <a:off x="368916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V="1">
              <a:off x="381469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V="1">
              <a:off x="397734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V="1">
              <a:off x="410287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42406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flipV="1">
              <a:off x="4366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44867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V="1">
              <a:off x="46122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V="1">
              <a:off x="474996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flipV="1">
              <a:off x="4875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497478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5100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V="1">
              <a:off x="52380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flipV="1">
              <a:off x="53635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V="1">
              <a:off x="54841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56096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flipV="1">
              <a:off x="574739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V="1">
              <a:off x="587293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flipV="1">
              <a:off x="599846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flipV="1">
              <a:off x="612399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V="1">
              <a:off x="62617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flipV="1">
              <a:off x="63872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flipV="1">
              <a:off x="65078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66333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V="1">
              <a:off x="6771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V="1">
              <a:off x="689661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6995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V="1">
              <a:off x="712143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V="1">
              <a:off x="72591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V="1">
              <a:off x="73846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505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V="1">
              <a:off x="76307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V="1">
              <a:off x="776851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V="1">
              <a:off x="789404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V="1">
              <a:off x="805669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V="1">
              <a:off x="818223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V="1">
              <a:off x="83199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flipV="1">
              <a:off x="84454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V="1">
              <a:off x="85660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86915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V="1">
              <a:off x="8829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895484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flipV="1">
              <a:off x="9054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V="1">
              <a:off x="917966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V="1">
              <a:off x="93173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94429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V="1">
              <a:off x="9563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V="1">
              <a:off x="96890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flipV="1">
              <a:off x="982675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flipV="1">
              <a:off x="995228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 flipH="1" flipV="1">
            <a:off x="1995788" y="5082760"/>
            <a:ext cx="8374551" cy="231648"/>
            <a:chOff x="1828800" y="377952"/>
            <a:chExt cx="8374551" cy="231648"/>
          </a:xfrm>
        </p:grpSpPr>
        <p:cxnSp>
          <p:nvCxnSpPr>
            <p:cNvPr id="176" name="Straight Connector 175"/>
            <p:cNvCxnSpPr/>
            <p:nvPr/>
          </p:nvCxnSpPr>
          <p:spPr>
            <a:xfrm>
              <a:off x="1828800" y="609600"/>
              <a:ext cx="8374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191910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V="1">
              <a:off x="204464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21823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2307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V="1">
              <a:off x="24284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25540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69172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2817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291654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3042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31798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33053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34259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35514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68916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381469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397734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V="1">
              <a:off x="410287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42406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4366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V="1">
              <a:off x="44867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46122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V="1">
              <a:off x="474996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4875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497478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V="1">
              <a:off x="5100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52380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53635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54841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56096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574739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587293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V="1">
              <a:off x="599846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612399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62617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63872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65078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66333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6771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689661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6995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712143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72591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V="1">
              <a:off x="73846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V="1">
              <a:off x="7505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76307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V="1">
              <a:off x="776851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789404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805669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818223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83199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V="1">
              <a:off x="84454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V="1">
              <a:off x="85660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86915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V="1">
              <a:off x="8829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flipV="1">
              <a:off x="895484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V="1">
              <a:off x="9054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917966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V="1">
              <a:off x="93173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V="1">
              <a:off x="94429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V="1">
              <a:off x="9563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V="1">
              <a:off x="96890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V="1">
              <a:off x="982675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V="1">
              <a:off x="995228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59"/>
          <p:cNvSpPr txBox="1"/>
          <p:nvPr/>
        </p:nvSpPr>
        <p:spPr>
          <a:xfrm>
            <a:off x="7072579" y="282660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253 = min south</a:t>
            </a:r>
            <a:endParaRPr lang="en-US" dirty="0"/>
          </a:p>
        </p:txBody>
      </p:sp>
      <p:sp>
        <p:nvSpPr>
          <p:cNvPr id="175" name="TextBox 160"/>
          <p:cNvSpPr txBox="1"/>
          <p:nvPr/>
        </p:nvSpPr>
        <p:spPr>
          <a:xfrm>
            <a:off x="7067161" y="3430111"/>
            <a:ext cx="17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260 = max south</a:t>
            </a:r>
            <a:endParaRPr lang="en-US" dirty="0"/>
          </a:p>
        </p:txBody>
      </p:sp>
      <p:sp>
        <p:nvSpPr>
          <p:cNvPr id="318" name="TextBox 317"/>
          <p:cNvSpPr txBox="1"/>
          <p:nvPr/>
        </p:nvSpPr>
        <p:spPr>
          <a:xfrm>
            <a:off x="159643" y="347218"/>
            <a:ext cx="566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compass.setCalibration</a:t>
            </a:r>
            <a:r>
              <a:rPr lang="en-US" dirty="0"/>
              <a:t>(-891, 1147, -1741, 433, -177, 250);</a:t>
            </a:r>
          </a:p>
        </p:txBody>
      </p:sp>
    </p:spTree>
    <p:extLst>
      <p:ext uri="{BB962C8B-B14F-4D97-AF65-F5344CB8AC3E}">
        <p14:creationId xmlns:p14="http://schemas.microsoft.com/office/powerpoint/2010/main" val="36294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60055" y="2374537"/>
            <a:ext cx="2874059" cy="2435578"/>
            <a:chOff x="33664" y="85344"/>
            <a:chExt cx="2874059" cy="2435578"/>
          </a:xfrm>
        </p:grpSpPr>
        <p:grpSp>
          <p:nvGrpSpPr>
            <p:cNvPr id="3" name="Group 2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65194" y="124444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?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47186" y="209702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335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70379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9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70379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50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Straight Arrow Connector 15"/>
          <p:cNvCxnSpPr/>
          <p:nvPr/>
        </p:nvCxnSpPr>
        <p:spPr>
          <a:xfrm>
            <a:off x="5525879" y="359373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759248" y="359373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>
            <a:off x="4649265" y="271531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600496" y="438621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74588" y="342304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305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06129" y="197851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250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76478" y="3423049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70(65~75)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7127" y="469590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14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2667" y="3369596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Keluar</a:t>
            </a:r>
            <a:r>
              <a:rPr lang="en-US" dirty="0" smtClean="0"/>
              <a:t> Home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770743" y="1350409"/>
            <a:ext cx="8374551" cy="231648"/>
            <a:chOff x="1828800" y="377952"/>
            <a:chExt cx="8374551" cy="231648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828800" y="609600"/>
              <a:ext cx="8374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91910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04464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1823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307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4284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5540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69172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2817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91654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3042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31798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3053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34259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35514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68916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81469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397734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10287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2406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366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4867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6122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74996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875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97478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100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2380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3635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4841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6096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74739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87293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99846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12399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2617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3872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65078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66333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771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689661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995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12143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72591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3846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505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76307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776851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789404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805669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818223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83199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84454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5660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86915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8829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895484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9054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917966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93173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94429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9563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96890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982675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995228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 flipH="1" flipV="1">
            <a:off x="1770743" y="5355700"/>
            <a:ext cx="8374551" cy="231648"/>
            <a:chOff x="1828800" y="377952"/>
            <a:chExt cx="8374551" cy="231648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1828800" y="609600"/>
              <a:ext cx="8374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191910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204464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1823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307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4284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5540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69172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817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291654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3042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1798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33053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34259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35514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368916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381469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397734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410287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42406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4366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44867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46122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474996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4875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497478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5100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52380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53635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54841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56096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74739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587293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599846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612399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62617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63872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65078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66333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6771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689661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6995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712143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72591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73846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7505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76307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776851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789404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805669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818223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83199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84454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85660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86915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8829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895484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9054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917966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93173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94429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9563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96890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982675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995228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/>
          <p:cNvSpPr txBox="1"/>
          <p:nvPr/>
        </p:nvSpPr>
        <p:spPr>
          <a:xfrm>
            <a:off x="6847534" y="309954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 = min south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842116" y="3703051"/>
            <a:ext cx="178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311 = max south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6296" y="826892"/>
            <a:ext cx="529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compass.setCalibration</a:t>
            </a:r>
            <a:r>
              <a:rPr lang="en-US" dirty="0"/>
              <a:t>(0, 3072, -938, 743, -268, 133); </a:t>
            </a:r>
          </a:p>
        </p:txBody>
      </p:sp>
    </p:spTree>
    <p:extLst>
      <p:ext uri="{BB962C8B-B14F-4D97-AF65-F5344CB8AC3E}">
        <p14:creationId xmlns:p14="http://schemas.microsoft.com/office/powerpoint/2010/main" val="26544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83577" y="1592245"/>
            <a:ext cx="2874059" cy="2435578"/>
            <a:chOff x="33664" y="85344"/>
            <a:chExt cx="2874059" cy="2435578"/>
          </a:xfrm>
        </p:grpSpPr>
        <p:grpSp>
          <p:nvGrpSpPr>
            <p:cNvPr id="3" name="Group 2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65194" y="124444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?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47186" y="209702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335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70379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9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70379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50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Straight Arrow Connector 15"/>
          <p:cNvCxnSpPr/>
          <p:nvPr/>
        </p:nvCxnSpPr>
        <p:spPr>
          <a:xfrm>
            <a:off x="3149401" y="2811445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382770" y="2811445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>
            <a:off x="2272787" y="1933025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224018" y="3603925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98110" y="26407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305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29651" y="11962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250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2640757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70(65~75)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50649" y="391361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14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46189" y="2587304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Keluar</a:t>
            </a:r>
            <a:r>
              <a:rPr lang="en-US" dirty="0" smtClean="0"/>
              <a:t> Home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471056" y="231725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 = min south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4465638" y="2920759"/>
            <a:ext cx="178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311 = max south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6296" y="826892"/>
            <a:ext cx="529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compass.setCalibration</a:t>
            </a:r>
            <a:r>
              <a:rPr lang="en-US" dirty="0"/>
              <a:t>(0, 3072, -938, 743, -268, 133); 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6998965" y="1623338"/>
            <a:ext cx="2874059" cy="2435578"/>
            <a:chOff x="33664" y="85344"/>
            <a:chExt cx="2874059" cy="2435578"/>
          </a:xfrm>
        </p:grpSpPr>
        <p:grpSp>
          <p:nvGrpSpPr>
            <p:cNvPr id="164" name="Group 163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71" name="Rounded Rectangle 170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2" name="TextBox 10"/>
              <p:cNvSpPr txBox="1"/>
              <p:nvPr/>
            </p:nvSpPr>
            <p:spPr>
              <a:xfrm>
                <a:off x="5347186" y="12444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230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73" name="TextBox 11"/>
              <p:cNvSpPr txBox="1"/>
              <p:nvPr/>
            </p:nvSpPr>
            <p:spPr>
              <a:xfrm>
                <a:off x="5347186" y="209702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300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74" name="TextBox 12"/>
              <p:cNvSpPr txBox="1"/>
              <p:nvPr/>
            </p:nvSpPr>
            <p:spPr>
              <a:xfrm>
                <a:off x="2970379" y="12444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170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75" name="TextBox 13"/>
              <p:cNvSpPr txBox="1"/>
              <p:nvPr/>
            </p:nvSpPr>
            <p:spPr>
              <a:xfrm>
                <a:off x="2970379" y="209702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100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67" name="Straight Connector 166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6" name="Straight Arrow Connector 175"/>
          <p:cNvCxnSpPr/>
          <p:nvPr/>
        </p:nvCxnSpPr>
        <p:spPr>
          <a:xfrm>
            <a:off x="8964789" y="2842538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7198158" y="2842538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rot="16200000">
            <a:off x="8088175" y="1964118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rot="5400000">
            <a:off x="8039406" y="3635018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0" name="TextBox 19"/>
          <p:cNvSpPr txBox="1"/>
          <p:nvPr/>
        </p:nvSpPr>
        <p:spPr>
          <a:xfrm>
            <a:off x="9470048" y="261839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257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81" name="TextBox 20"/>
          <p:cNvSpPr txBox="1"/>
          <p:nvPr/>
        </p:nvSpPr>
        <p:spPr>
          <a:xfrm>
            <a:off x="8045039" y="122731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198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82" name="TextBox 21"/>
          <p:cNvSpPr txBox="1"/>
          <p:nvPr/>
        </p:nvSpPr>
        <p:spPr>
          <a:xfrm>
            <a:off x="6358806" y="267185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148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83" name="TextBox 22"/>
          <p:cNvSpPr txBox="1"/>
          <p:nvPr/>
        </p:nvSpPr>
        <p:spPr>
          <a:xfrm>
            <a:off x="7680691" y="3901831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x&lt;100, x&gt;300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84" name="TextBox 23"/>
          <p:cNvSpPr txBox="1"/>
          <p:nvPr/>
        </p:nvSpPr>
        <p:spPr>
          <a:xfrm>
            <a:off x="10061577" y="2618397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Keluar</a:t>
            </a:r>
            <a:r>
              <a:rPr lang="en-US" dirty="0" smtClean="0"/>
              <a:t> Home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sp>
        <p:nvSpPr>
          <p:cNvPr id="185" name="TextBox 159"/>
          <p:cNvSpPr txBox="1"/>
          <p:nvPr/>
        </p:nvSpPr>
        <p:spPr>
          <a:xfrm>
            <a:off x="10286444" y="234834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253 = min south</a:t>
            </a:r>
            <a:endParaRPr lang="en-US" dirty="0"/>
          </a:p>
        </p:txBody>
      </p:sp>
      <p:sp>
        <p:nvSpPr>
          <p:cNvPr id="186" name="TextBox 160"/>
          <p:cNvSpPr txBox="1"/>
          <p:nvPr/>
        </p:nvSpPr>
        <p:spPr>
          <a:xfrm>
            <a:off x="10281026" y="2951852"/>
            <a:ext cx="17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260 = max south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6527051" y="826892"/>
            <a:ext cx="566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compass.setCalibration</a:t>
            </a:r>
            <a:r>
              <a:rPr lang="en-US" dirty="0"/>
              <a:t>(-891, 1147, -1741, 433, -177, 250);</a:t>
            </a:r>
          </a:p>
        </p:txBody>
      </p:sp>
      <p:cxnSp>
        <p:nvCxnSpPr>
          <p:cNvPr id="189" name="Straight Connector 188"/>
          <p:cNvCxnSpPr/>
          <p:nvPr/>
        </p:nvCxnSpPr>
        <p:spPr>
          <a:xfrm>
            <a:off x="6254343" y="320926"/>
            <a:ext cx="0" cy="60005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5972608" y="316992"/>
            <a:ext cx="4888992" cy="4242816"/>
          </a:xfrm>
          <a:prstGeom prst="roundRect">
            <a:avLst>
              <a:gd name="adj" fmla="val 258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694944" y="316992"/>
            <a:ext cx="4888992" cy="4242816"/>
          </a:xfrm>
          <a:prstGeom prst="roundRect">
            <a:avLst>
              <a:gd name="adj" fmla="val 258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21513" y="1296959"/>
            <a:ext cx="1881280" cy="1251169"/>
            <a:chOff x="1165353" y="309407"/>
            <a:chExt cx="1881280" cy="1251169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1450848" y="938784"/>
              <a:ext cx="9753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1450848" y="938784"/>
              <a:ext cx="0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12659" y="988148"/>
              <a:ext cx="627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LFM 0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65353" y="581644"/>
              <a:ext cx="5709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LFB 0</a:t>
              </a:r>
              <a:endParaRPr lang="en-US" sz="1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26206" y="463296"/>
              <a:ext cx="1" cy="475488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85261" y="309407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LFT 0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3276511" y="1296959"/>
            <a:ext cx="1914944" cy="1251169"/>
            <a:chOff x="1154131" y="309407"/>
            <a:chExt cx="1914944" cy="1251169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1450848" y="938784"/>
              <a:ext cx="9753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450848" y="938784"/>
              <a:ext cx="0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12659" y="988148"/>
              <a:ext cx="6495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RFM 0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54131" y="581644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RFB 0</a:t>
              </a:r>
              <a:endParaRPr lang="en-US" sz="14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426206" y="463296"/>
              <a:ext cx="1" cy="475488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485261" y="309407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RFT 0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13498" y="2869727"/>
            <a:ext cx="1901093" cy="1251169"/>
            <a:chOff x="1157338" y="309407"/>
            <a:chExt cx="1901093" cy="1251169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1450848" y="938784"/>
              <a:ext cx="9753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450848" y="938784"/>
              <a:ext cx="0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104644" y="988148"/>
              <a:ext cx="6431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LBM 0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7338" y="581644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LBB 0</a:t>
              </a:r>
              <a:endParaRPr lang="en-US" sz="14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426206" y="463296"/>
              <a:ext cx="1" cy="475488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85261" y="309407"/>
              <a:ext cx="573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LBT 0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3264713" y="2869727"/>
            <a:ext cx="1934757" cy="1251169"/>
            <a:chOff x="1146116" y="309407"/>
            <a:chExt cx="1934757" cy="125116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450848" y="938784"/>
              <a:ext cx="9753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450848" y="938784"/>
              <a:ext cx="0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12659" y="988148"/>
              <a:ext cx="665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RBM 0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46116" y="581644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RBB 0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426206" y="463296"/>
              <a:ext cx="1" cy="475488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485261" y="309407"/>
              <a:ext cx="5956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RBT 0</a:t>
              </a:r>
              <a:endParaRPr lang="en-US" sz="14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176480" y="1296959"/>
            <a:ext cx="4415816" cy="2823937"/>
            <a:chOff x="6176480" y="1296959"/>
            <a:chExt cx="4415816" cy="2823937"/>
          </a:xfrm>
        </p:grpSpPr>
        <p:grpSp>
          <p:nvGrpSpPr>
            <p:cNvPr id="35" name="Group 34"/>
            <p:cNvGrpSpPr/>
            <p:nvPr/>
          </p:nvGrpSpPr>
          <p:grpSpPr>
            <a:xfrm>
              <a:off x="6176480" y="1296959"/>
              <a:ext cx="1954217" cy="1251169"/>
              <a:chOff x="1092416" y="309407"/>
              <a:chExt cx="1954217" cy="1251169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H="1">
                <a:off x="1450848" y="938784"/>
                <a:ext cx="9753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1450848" y="938784"/>
                <a:ext cx="0" cy="621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2066974" y="988148"/>
                <a:ext cx="7184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LFM 10</a:t>
                </a:r>
                <a:endParaRPr lang="en-US" sz="14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092416" y="581644"/>
                <a:ext cx="7168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LFB -10</a:t>
                </a:r>
                <a:endParaRPr lang="en-US" sz="1400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2426206" y="463296"/>
                <a:ext cx="1" cy="47548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485261" y="309407"/>
                <a:ext cx="5613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LFT 0</a:t>
                </a:r>
                <a:endParaRPr lang="en-US" sz="14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flipH="1">
              <a:off x="8604415" y="1296959"/>
              <a:ext cx="1987881" cy="1251169"/>
              <a:chOff x="1081194" y="309407"/>
              <a:chExt cx="1987881" cy="1251169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H="1">
                <a:off x="1450848" y="938784"/>
                <a:ext cx="9753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1450848" y="938784"/>
                <a:ext cx="0" cy="621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112659" y="988148"/>
                <a:ext cx="7409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RFM 10</a:t>
                </a:r>
                <a:endParaRPr lang="en-US" sz="14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81194" y="581644"/>
                <a:ext cx="7393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RFB -10</a:t>
                </a:r>
                <a:endParaRPr lang="en-US" sz="1400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426206" y="463296"/>
                <a:ext cx="1" cy="47548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485261" y="309407"/>
                <a:ext cx="58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RFT 0</a:t>
                </a:r>
                <a:endParaRPr lang="en-US" sz="14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195716" y="2869727"/>
              <a:ext cx="1946779" cy="1251169"/>
              <a:chOff x="1111652" y="309407"/>
              <a:chExt cx="1946779" cy="1251169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1450848" y="938784"/>
                <a:ext cx="9753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1450848" y="938784"/>
                <a:ext cx="0" cy="621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2031708" y="988148"/>
                <a:ext cx="788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LBM -28</a:t>
                </a:r>
                <a:endParaRPr lang="en-US" sz="14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111652" y="581644"/>
                <a:ext cx="6783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LBB 28</a:t>
                </a:r>
                <a:endParaRPr lang="en-US" sz="1400" dirty="0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2426206" y="463296"/>
                <a:ext cx="1" cy="47548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2485261" y="309407"/>
                <a:ext cx="573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LBT 0</a:t>
                </a:r>
                <a:endParaRPr lang="en-US" sz="1400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flipH="1">
              <a:off x="8592617" y="2869727"/>
              <a:ext cx="1980443" cy="1251169"/>
              <a:chOff x="1100430" y="309407"/>
              <a:chExt cx="1980443" cy="1251169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H="1">
                <a:off x="1450848" y="938784"/>
                <a:ext cx="9753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1450848" y="938784"/>
                <a:ext cx="0" cy="621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2112659" y="988148"/>
                <a:ext cx="811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RBM -28</a:t>
                </a:r>
                <a:endParaRPr lang="en-US" sz="14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100430" y="581644"/>
                <a:ext cx="7008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RBB 28</a:t>
                </a:r>
                <a:endParaRPr lang="en-US" sz="1400" dirty="0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2426206" y="463296"/>
                <a:ext cx="1" cy="47548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2485261" y="309407"/>
                <a:ext cx="595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RBT 0</a:t>
                </a:r>
                <a:endParaRPr lang="en-US" sz="1400" dirty="0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1868819" y="538972"/>
            <a:ext cx="249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Berdiri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058001" y="538972"/>
            <a:ext cx="26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Berdiri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Menaik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235356" y="105410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(-35, 43)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00729" y="102472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(-35, 43)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04621" y="2656510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(-40, 32)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46229" y="269772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(-40, 32)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64576" y="213062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(-28, 50)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20069" y="212958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(-28, 50)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92297" y="369550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(-28, 50)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92542" y="3673317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(-28, 50)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92638" y="1380815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(-51, 44)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6738" y="298358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(-51, 44)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464784" y="1450847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(-51, 44)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78773" y="3007752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(-51, 44)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583293" y="105410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(-35, 43)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648666" y="102472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(-35, 43)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452558" y="2656510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(-40, 32)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494166" y="269772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(-40, 32)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12513" y="213062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(-38, 40)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868006" y="212958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(-38, 40)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140234" y="369550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(0, 78)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840479" y="367331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(0, 78)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40575" y="1380815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(-41, 54)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154675" y="298358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(-79, 16)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812721" y="1450847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(-41, 54)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826710" y="3007752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(-79, 16)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5972608" y="316992"/>
            <a:ext cx="4888992" cy="4242816"/>
          </a:xfrm>
          <a:prstGeom prst="roundRect">
            <a:avLst>
              <a:gd name="adj" fmla="val 258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694944" y="316992"/>
            <a:ext cx="4888992" cy="4242816"/>
          </a:xfrm>
          <a:prstGeom prst="roundRect">
            <a:avLst>
              <a:gd name="adj" fmla="val 258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21513" y="1296959"/>
            <a:ext cx="1881280" cy="1251169"/>
            <a:chOff x="1165353" y="309407"/>
            <a:chExt cx="1881280" cy="1251169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1450848" y="938784"/>
              <a:ext cx="9753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1450848" y="938784"/>
              <a:ext cx="0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12659" y="988148"/>
              <a:ext cx="627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LFM 0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65353" y="581644"/>
              <a:ext cx="5709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LFB 0</a:t>
              </a:r>
              <a:endParaRPr lang="en-US" sz="1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26206" y="463296"/>
              <a:ext cx="1" cy="475488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85261" y="309407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LFT 0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3276511" y="1296959"/>
            <a:ext cx="1914944" cy="1251169"/>
            <a:chOff x="1154131" y="309407"/>
            <a:chExt cx="1914944" cy="1251169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1450848" y="938784"/>
              <a:ext cx="9753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450848" y="938784"/>
              <a:ext cx="0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12659" y="988148"/>
              <a:ext cx="6495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RFM 0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54131" y="581644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RFB 0</a:t>
              </a:r>
              <a:endParaRPr lang="en-US" sz="14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426206" y="463296"/>
              <a:ext cx="1" cy="475488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485261" y="309407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RFT 0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13498" y="2869727"/>
            <a:ext cx="1901093" cy="1251169"/>
            <a:chOff x="1157338" y="309407"/>
            <a:chExt cx="1901093" cy="1251169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1450848" y="938784"/>
              <a:ext cx="9753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450848" y="938784"/>
              <a:ext cx="0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104644" y="988148"/>
              <a:ext cx="6431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LBM 0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7338" y="581644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LBB 0</a:t>
              </a:r>
              <a:endParaRPr lang="en-US" sz="14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426206" y="463296"/>
              <a:ext cx="1" cy="475488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85261" y="309407"/>
              <a:ext cx="573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LBT 0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3264713" y="2869727"/>
            <a:ext cx="1934757" cy="1251169"/>
            <a:chOff x="1146116" y="309407"/>
            <a:chExt cx="1934757" cy="125116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450848" y="938784"/>
              <a:ext cx="9753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450848" y="938784"/>
              <a:ext cx="0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12659" y="988148"/>
              <a:ext cx="665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RBM 0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46116" y="581644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RBB 0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426206" y="463296"/>
              <a:ext cx="1" cy="475488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485261" y="309407"/>
              <a:ext cx="5956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RBT 0</a:t>
              </a:r>
              <a:endParaRPr lang="en-US" sz="14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168465" y="1296959"/>
            <a:ext cx="4431846" cy="2823937"/>
            <a:chOff x="6168465" y="1296959"/>
            <a:chExt cx="4431846" cy="2823937"/>
          </a:xfrm>
        </p:grpSpPr>
        <p:grpSp>
          <p:nvGrpSpPr>
            <p:cNvPr id="35" name="Group 34"/>
            <p:cNvGrpSpPr/>
            <p:nvPr/>
          </p:nvGrpSpPr>
          <p:grpSpPr>
            <a:xfrm>
              <a:off x="6203731" y="1296959"/>
              <a:ext cx="1926966" cy="1251169"/>
              <a:chOff x="1119667" y="309407"/>
              <a:chExt cx="1926966" cy="1251169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H="1">
                <a:off x="1450848" y="938784"/>
                <a:ext cx="9753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1450848" y="938784"/>
                <a:ext cx="0" cy="621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2039722" y="988148"/>
                <a:ext cx="772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LFM -28</a:t>
                </a:r>
                <a:endParaRPr lang="en-US" sz="14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119667" y="581644"/>
                <a:ext cx="6623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LFB 28</a:t>
                </a:r>
                <a:endParaRPr lang="en-US" sz="1400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2426206" y="463296"/>
                <a:ext cx="1" cy="47548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485261" y="309407"/>
                <a:ext cx="5613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LFT 0</a:t>
                </a:r>
                <a:endParaRPr lang="en-US" sz="14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flipH="1">
              <a:off x="8604415" y="1296959"/>
              <a:ext cx="1960630" cy="1251169"/>
              <a:chOff x="1108445" y="309407"/>
              <a:chExt cx="1960630" cy="1251169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H="1">
                <a:off x="1450848" y="938784"/>
                <a:ext cx="9753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1450848" y="938784"/>
                <a:ext cx="0" cy="621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112659" y="988148"/>
                <a:ext cx="7954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RFM -28</a:t>
                </a:r>
                <a:endParaRPr lang="en-US" sz="14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08445" y="581644"/>
                <a:ext cx="6848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RFB 28</a:t>
                </a:r>
                <a:endParaRPr lang="en-US" sz="1400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426206" y="463296"/>
                <a:ext cx="1" cy="47548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485261" y="309407"/>
                <a:ext cx="58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RFT 0</a:t>
                </a:r>
                <a:endParaRPr lang="en-US" sz="14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168465" y="2869727"/>
              <a:ext cx="1974030" cy="1251169"/>
              <a:chOff x="1084401" y="309407"/>
              <a:chExt cx="1974030" cy="1251169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1450848" y="938784"/>
                <a:ext cx="9753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1450848" y="938784"/>
                <a:ext cx="0" cy="621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2058960" y="988148"/>
                <a:ext cx="7344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LBM 10</a:t>
                </a:r>
                <a:endParaRPr lang="en-US" sz="14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84401" y="581644"/>
                <a:ext cx="7328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LBB -10</a:t>
                </a:r>
                <a:endParaRPr lang="en-US" sz="1400" dirty="0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2426206" y="463296"/>
                <a:ext cx="1" cy="47548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2485261" y="309407"/>
                <a:ext cx="573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LBT 0</a:t>
                </a:r>
                <a:endParaRPr lang="en-US" sz="1400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flipH="1">
              <a:off x="8592617" y="2869727"/>
              <a:ext cx="2007694" cy="1251169"/>
              <a:chOff x="1073179" y="309407"/>
              <a:chExt cx="2007694" cy="1251169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H="1">
                <a:off x="1450848" y="938784"/>
                <a:ext cx="9753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1450848" y="938784"/>
                <a:ext cx="0" cy="621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2112659" y="988148"/>
                <a:ext cx="756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RBM 10</a:t>
                </a:r>
                <a:endParaRPr lang="en-US" sz="14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73179" y="581644"/>
                <a:ext cx="7553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RBB -10</a:t>
                </a:r>
                <a:endParaRPr lang="en-US" sz="1400" dirty="0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2426206" y="463296"/>
                <a:ext cx="1" cy="47548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2485261" y="309407"/>
                <a:ext cx="595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RBT 0</a:t>
                </a:r>
                <a:endParaRPr lang="en-US" sz="1400" dirty="0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1868819" y="538972"/>
            <a:ext cx="249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Berdiri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649238" y="538972"/>
            <a:ext cx="34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Berdiri</a:t>
            </a:r>
            <a:r>
              <a:rPr lang="en-US" dirty="0" smtClean="0"/>
              <a:t> </a:t>
            </a:r>
            <a:r>
              <a:rPr lang="en-US" dirty="0" err="1" smtClean="0"/>
              <a:t>Mundur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Menaik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235356" y="105410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(-35, 43)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00729" y="102472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(-35, 43)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04621" y="2656510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(-40, 32)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46229" y="269772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(-40, 32)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64576" y="213062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(-28, 50)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20069" y="212958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(-28, 50)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92297" y="369550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(-28, 50)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92542" y="3673317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(-28, 50)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92638" y="1380815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(-51, 44)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6738" y="298358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(-51, 44)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464784" y="1450847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(-51, 44)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78773" y="3007752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(-51, 44)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583293" y="105410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(-35, 43)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648666" y="102472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(-35, 43)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452558" y="2656510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(-40, 32)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494166" y="269772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(-40, 32)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12513" y="213062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(0, 78)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68006" y="212958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(0, 78)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140234" y="369550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(-38, 40)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840479" y="3673317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(-38, 40)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140575" y="1380815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(-79, 16)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154675" y="298358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(-41, 54)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812721" y="136376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(-79, 16)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826710" y="292066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(-41, 54)</a:t>
            </a:r>
          </a:p>
        </p:txBody>
      </p:sp>
    </p:spTree>
    <p:extLst>
      <p:ext uri="{BB962C8B-B14F-4D97-AF65-F5344CB8AC3E}">
        <p14:creationId xmlns:p14="http://schemas.microsoft.com/office/powerpoint/2010/main" val="30960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3477</TotalTime>
  <Words>795</Words>
  <Application>Microsoft Office PowerPoint</Application>
  <PresentationFormat>Widescreen</PresentationFormat>
  <Paragraphs>348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Universitas MDP</dc:creator>
  <cp:lastModifiedBy>Universitas MDP</cp:lastModifiedBy>
  <cp:revision>40</cp:revision>
  <dcterms:created xsi:type="dcterms:W3CDTF">2022-06-02T09:09:54Z</dcterms:created>
  <dcterms:modified xsi:type="dcterms:W3CDTF">2022-06-10T08:38:47Z</dcterms:modified>
</cp:coreProperties>
</file>