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9C3DEFC1-9DA4-4A0C-AE40-816E206A1F86}">
          <p14:sldIdLst>
            <p14:sldId id="256"/>
            <p14:sldId id="257"/>
            <p14:sldId id="258"/>
            <p14:sldId id="261"/>
            <p14:sldId id="262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78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" y="10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FFB6-2397-4E01-A1F6-F77A95DC5D51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2344-F368-4D1A-A645-E7640B6AF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28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FFB6-2397-4E01-A1F6-F77A95DC5D51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2344-F368-4D1A-A645-E7640B6AF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62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FFB6-2397-4E01-A1F6-F77A95DC5D51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2344-F368-4D1A-A645-E7640B6AF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80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FFB6-2397-4E01-A1F6-F77A95DC5D51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2344-F368-4D1A-A645-E7640B6AF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9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FFB6-2397-4E01-A1F6-F77A95DC5D51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2344-F368-4D1A-A645-E7640B6AF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10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FFB6-2397-4E01-A1F6-F77A95DC5D51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2344-F368-4D1A-A645-E7640B6AF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77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FFB6-2397-4E01-A1F6-F77A95DC5D51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2344-F368-4D1A-A645-E7640B6AF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92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FFB6-2397-4E01-A1F6-F77A95DC5D51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2344-F368-4D1A-A645-E7640B6AF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34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FFB6-2397-4E01-A1F6-F77A95DC5D51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2344-F368-4D1A-A645-E7640B6AF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54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FFB6-2397-4E01-A1F6-F77A95DC5D51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2344-F368-4D1A-A645-E7640B6AF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561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FFB6-2397-4E01-A1F6-F77A95DC5D51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2344-F368-4D1A-A645-E7640B6AF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83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3FFB6-2397-4E01-A1F6-F77A95DC5D51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A2344-F368-4D1A-A645-E7640B6AF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48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roup 156"/>
          <p:cNvGrpSpPr/>
          <p:nvPr/>
        </p:nvGrpSpPr>
        <p:grpSpPr>
          <a:xfrm>
            <a:off x="3129912" y="85344"/>
            <a:ext cx="2874059" cy="2435578"/>
            <a:chOff x="2970379" y="85344"/>
            <a:chExt cx="2874059" cy="2435578"/>
          </a:xfrm>
        </p:grpSpPr>
        <p:grpSp>
          <p:nvGrpSpPr>
            <p:cNvPr id="105" name="Group 104"/>
            <p:cNvGrpSpPr/>
            <p:nvPr/>
          </p:nvGrpSpPr>
          <p:grpSpPr>
            <a:xfrm>
              <a:off x="2970379" y="85344"/>
              <a:ext cx="2874059" cy="2435578"/>
              <a:chOff x="2970379" y="85344"/>
              <a:chExt cx="2874059" cy="2435578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2973425" y="85344"/>
                <a:ext cx="2866543" cy="2435578"/>
              </a:xfrm>
              <a:prstGeom prst="roundRect">
                <a:avLst>
                  <a:gd name="adj" fmla="val 265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388864" y="124444"/>
                <a:ext cx="4555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-20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555576" y="2097024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970379" y="124444"/>
                <a:ext cx="2888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970379" y="2097024"/>
                <a:ext cx="4555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-20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3377184" y="341376"/>
              <a:ext cx="2011680" cy="1940314"/>
              <a:chOff x="3377184" y="341376"/>
              <a:chExt cx="2011680" cy="1940314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3925824" y="79248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 flipV="1">
                <a:off x="4840224" y="422410"/>
                <a:ext cx="548640" cy="3700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V="1">
                <a:off x="3560064" y="1706880"/>
                <a:ext cx="365760" cy="5748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H="1" flipV="1">
                <a:off x="3377184" y="341376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 flipV="1">
                <a:off x="4840224" y="1706880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" name="Straight Arrow Connector 55"/>
            <p:cNvCxnSpPr/>
            <p:nvPr/>
          </p:nvCxnSpPr>
          <p:spPr>
            <a:xfrm>
              <a:off x="3828288" y="2097024"/>
              <a:ext cx="256032" cy="6096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5297426" y="556522"/>
              <a:ext cx="256032" cy="6096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/>
          <p:cNvGrpSpPr/>
          <p:nvPr/>
        </p:nvGrpSpPr>
        <p:grpSpPr>
          <a:xfrm>
            <a:off x="105256" y="2856952"/>
            <a:ext cx="2874059" cy="2435578"/>
            <a:chOff x="5968053" y="85344"/>
            <a:chExt cx="2874059" cy="2435578"/>
          </a:xfrm>
        </p:grpSpPr>
        <p:grpSp>
          <p:nvGrpSpPr>
            <p:cNvPr id="114" name="Group 113"/>
            <p:cNvGrpSpPr/>
            <p:nvPr/>
          </p:nvGrpSpPr>
          <p:grpSpPr>
            <a:xfrm>
              <a:off x="5968053" y="85344"/>
              <a:ext cx="2874059" cy="2435578"/>
              <a:chOff x="2970379" y="85344"/>
              <a:chExt cx="2874059" cy="2435578"/>
            </a:xfrm>
          </p:grpSpPr>
          <p:sp>
            <p:nvSpPr>
              <p:cNvPr id="115" name="Rounded Rectangle 114"/>
              <p:cNvSpPr/>
              <p:nvPr/>
            </p:nvSpPr>
            <p:spPr>
              <a:xfrm>
                <a:off x="2973425" y="85344"/>
                <a:ext cx="2866543" cy="2435578"/>
              </a:xfrm>
              <a:prstGeom prst="roundRect">
                <a:avLst>
                  <a:gd name="adj" fmla="val 265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5451382" y="124444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>
                    <a:solidFill>
                      <a:srgbClr val="7030A0"/>
                    </a:solidFill>
                  </a:rPr>
                  <a:t>4</a:t>
                </a:r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5451382" y="2097024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30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2970379" y="124444"/>
                <a:ext cx="2888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2970379" y="2097024"/>
                <a:ext cx="4555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-20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6437376" y="341376"/>
              <a:ext cx="2011680" cy="1940314"/>
              <a:chOff x="6437376" y="341376"/>
              <a:chExt cx="2011680" cy="1940314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6986016" y="79248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Connector 30"/>
              <p:cNvCxnSpPr/>
              <p:nvPr/>
            </p:nvCxnSpPr>
            <p:spPr>
              <a:xfrm flipV="1">
                <a:off x="7900416" y="341376"/>
                <a:ext cx="22828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V="1">
                <a:off x="6620256" y="1706880"/>
                <a:ext cx="365760" cy="5748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H="1" flipV="1">
                <a:off x="6437376" y="341376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 flipV="1">
                <a:off x="7900416" y="1706880"/>
                <a:ext cx="548640" cy="914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Straight Arrow Connector 57"/>
            <p:cNvCxnSpPr/>
            <p:nvPr/>
          </p:nvCxnSpPr>
          <p:spPr>
            <a:xfrm flipV="1">
              <a:off x="8296656" y="1455158"/>
              <a:ext cx="0" cy="251722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 flipV="1">
              <a:off x="7583424" y="422410"/>
              <a:ext cx="201168" cy="85344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Arrow Connector 61"/>
          <p:cNvCxnSpPr/>
          <p:nvPr/>
        </p:nvCxnSpPr>
        <p:spPr>
          <a:xfrm>
            <a:off x="361221" y="6291072"/>
            <a:ext cx="25603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364269" y="6530602"/>
            <a:ext cx="25298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27888" y="6096000"/>
            <a:ext cx="707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dorong</a:t>
            </a:r>
            <a:endParaRPr 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627888" y="6376713"/>
            <a:ext cx="675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angkat</a:t>
            </a:r>
            <a:endParaRPr lang="en-US" sz="1400" dirty="0"/>
          </a:p>
        </p:txBody>
      </p:sp>
      <p:grpSp>
        <p:nvGrpSpPr>
          <p:cNvPr id="155" name="Group 154"/>
          <p:cNvGrpSpPr/>
          <p:nvPr/>
        </p:nvGrpSpPr>
        <p:grpSpPr>
          <a:xfrm>
            <a:off x="3128353" y="2856952"/>
            <a:ext cx="2874059" cy="2435578"/>
            <a:chOff x="9102953" y="85344"/>
            <a:chExt cx="2874059" cy="2435578"/>
          </a:xfrm>
        </p:grpSpPr>
        <p:grpSp>
          <p:nvGrpSpPr>
            <p:cNvPr id="122" name="Group 121"/>
            <p:cNvGrpSpPr/>
            <p:nvPr/>
          </p:nvGrpSpPr>
          <p:grpSpPr>
            <a:xfrm>
              <a:off x="9102953" y="85344"/>
              <a:ext cx="2874059" cy="2435578"/>
              <a:chOff x="2970379" y="85344"/>
              <a:chExt cx="2874059" cy="2435578"/>
            </a:xfrm>
          </p:grpSpPr>
          <p:sp>
            <p:nvSpPr>
              <p:cNvPr id="123" name="Rounded Rectangle 122"/>
              <p:cNvSpPr/>
              <p:nvPr/>
            </p:nvSpPr>
            <p:spPr>
              <a:xfrm>
                <a:off x="2973425" y="85344"/>
                <a:ext cx="2866543" cy="2435578"/>
              </a:xfrm>
              <a:prstGeom prst="roundRect">
                <a:avLst>
                  <a:gd name="adj" fmla="val 265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5555577" y="124444"/>
                <a:ext cx="2888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5388864" y="2097024"/>
                <a:ext cx="4555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-20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2970379" y="124444"/>
                <a:ext cx="4555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-20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2970379" y="2097024"/>
                <a:ext cx="4555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-20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9497568" y="422410"/>
              <a:ext cx="1865376" cy="1859280"/>
              <a:chOff x="9497568" y="422410"/>
              <a:chExt cx="1865376" cy="185928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0082784" y="79248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 flipV="1">
                <a:off x="10997184" y="422410"/>
                <a:ext cx="365760" cy="3700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V="1">
                <a:off x="9717024" y="1706880"/>
                <a:ext cx="365760" cy="5748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 flipV="1">
                <a:off x="9497568" y="566928"/>
                <a:ext cx="585216" cy="2255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H="1" flipV="1">
                <a:off x="10997184" y="1706880"/>
                <a:ext cx="18288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Straight Arrow Connector 67"/>
            <p:cNvCxnSpPr/>
            <p:nvPr/>
          </p:nvCxnSpPr>
          <p:spPr>
            <a:xfrm flipH="1">
              <a:off x="9607296" y="768096"/>
              <a:ext cx="182880" cy="22555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H="1">
              <a:off x="10840608" y="1892808"/>
              <a:ext cx="182880" cy="22555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1285616" y="649224"/>
              <a:ext cx="211440" cy="14325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oup 151"/>
          <p:cNvGrpSpPr/>
          <p:nvPr/>
        </p:nvGrpSpPr>
        <p:grpSpPr>
          <a:xfrm>
            <a:off x="6154139" y="2841486"/>
            <a:ext cx="2874059" cy="2435578"/>
            <a:chOff x="6166238" y="2841486"/>
            <a:chExt cx="2874059" cy="2435578"/>
          </a:xfrm>
        </p:grpSpPr>
        <p:grpSp>
          <p:nvGrpSpPr>
            <p:cNvPr id="129" name="Group 128"/>
            <p:cNvGrpSpPr/>
            <p:nvPr/>
          </p:nvGrpSpPr>
          <p:grpSpPr>
            <a:xfrm>
              <a:off x="6166238" y="2841486"/>
              <a:ext cx="2874059" cy="2435578"/>
              <a:chOff x="2970379" y="85344"/>
              <a:chExt cx="2874059" cy="2435578"/>
            </a:xfrm>
          </p:grpSpPr>
          <p:sp>
            <p:nvSpPr>
              <p:cNvPr id="130" name="Rounded Rectangle 129"/>
              <p:cNvSpPr/>
              <p:nvPr/>
            </p:nvSpPr>
            <p:spPr>
              <a:xfrm>
                <a:off x="2973425" y="85344"/>
                <a:ext cx="2866543" cy="2435578"/>
              </a:xfrm>
              <a:prstGeom prst="roundRect">
                <a:avLst>
                  <a:gd name="adj" fmla="val 265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5555577" y="124444"/>
                <a:ext cx="2888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5388864" y="2097024"/>
                <a:ext cx="4555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-20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2970379" y="124444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40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2970379" y="2097024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rgbClr val="7030A0"/>
                    </a:solidFill>
                  </a:rPr>
                  <a:t>3</a:t>
                </a:r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6650734" y="3154466"/>
              <a:ext cx="1775494" cy="1735574"/>
              <a:chOff x="518160" y="3154466"/>
              <a:chExt cx="1775494" cy="1735574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1013494" y="3524536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Connector 74"/>
              <p:cNvCxnSpPr/>
              <p:nvPr/>
            </p:nvCxnSpPr>
            <p:spPr>
              <a:xfrm flipV="1">
                <a:off x="1927894" y="3154466"/>
                <a:ext cx="365760" cy="3700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V="1">
                <a:off x="518160" y="4438936"/>
                <a:ext cx="495334" cy="839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flipH="1" flipV="1">
                <a:off x="950976" y="3154466"/>
                <a:ext cx="62518" cy="3700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flipH="1" flipV="1">
                <a:off x="1927894" y="4438936"/>
                <a:ext cx="18288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Straight Arrow Connector 83"/>
            <p:cNvCxnSpPr/>
            <p:nvPr/>
          </p:nvCxnSpPr>
          <p:spPr>
            <a:xfrm flipV="1">
              <a:off x="6835172" y="4125206"/>
              <a:ext cx="0" cy="251722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1">
              <a:off x="7216172" y="3154466"/>
              <a:ext cx="204216" cy="88832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Group 152"/>
          <p:cNvGrpSpPr/>
          <p:nvPr/>
        </p:nvGrpSpPr>
        <p:grpSpPr>
          <a:xfrm>
            <a:off x="9176105" y="2841486"/>
            <a:ext cx="2874059" cy="2435578"/>
            <a:chOff x="9102953" y="2841486"/>
            <a:chExt cx="2874059" cy="2435578"/>
          </a:xfrm>
        </p:grpSpPr>
        <p:grpSp>
          <p:nvGrpSpPr>
            <p:cNvPr id="106" name="Group 105"/>
            <p:cNvGrpSpPr/>
            <p:nvPr/>
          </p:nvGrpSpPr>
          <p:grpSpPr>
            <a:xfrm>
              <a:off x="9102953" y="2841486"/>
              <a:ext cx="2874059" cy="2435578"/>
              <a:chOff x="2970379" y="85344"/>
              <a:chExt cx="2874059" cy="2435578"/>
            </a:xfrm>
          </p:grpSpPr>
          <p:sp>
            <p:nvSpPr>
              <p:cNvPr id="107" name="Rounded Rectangle 106"/>
              <p:cNvSpPr/>
              <p:nvPr/>
            </p:nvSpPr>
            <p:spPr>
              <a:xfrm>
                <a:off x="2973425" y="85344"/>
                <a:ext cx="2866543" cy="2435578"/>
              </a:xfrm>
              <a:prstGeom prst="roundRect">
                <a:avLst>
                  <a:gd name="adj" fmla="val 265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5388864" y="124444"/>
                <a:ext cx="4555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-20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5388864" y="2097024"/>
                <a:ext cx="4555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-20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2970379" y="124444"/>
                <a:ext cx="2888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2970379" y="2097024"/>
                <a:ext cx="4555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-20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9574694" y="3154466"/>
              <a:ext cx="1855306" cy="1735574"/>
              <a:chOff x="3442120" y="3154466"/>
              <a:chExt cx="1855306" cy="1735574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3925824" y="3524536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1" name="Straight Connector 90"/>
              <p:cNvCxnSpPr/>
              <p:nvPr/>
            </p:nvCxnSpPr>
            <p:spPr>
              <a:xfrm flipV="1">
                <a:off x="4840224" y="3304330"/>
                <a:ext cx="457202" cy="2202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 flipV="1">
                <a:off x="3863306" y="4438938"/>
                <a:ext cx="62518" cy="414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 flipH="1" flipV="1">
                <a:off x="3442120" y="3154466"/>
                <a:ext cx="483704" cy="3700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 flipH="1" flipV="1">
                <a:off x="4840224" y="4438936"/>
                <a:ext cx="18288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8" name="Straight Arrow Connector 147"/>
            <p:cNvCxnSpPr/>
            <p:nvPr/>
          </p:nvCxnSpPr>
          <p:spPr>
            <a:xfrm>
              <a:off x="10075197" y="4698540"/>
              <a:ext cx="256032" cy="6096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11247118" y="3456004"/>
              <a:ext cx="256032" cy="6096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 flipH="1">
              <a:off x="9612896" y="3404188"/>
              <a:ext cx="182880" cy="22555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TextBox 157"/>
          <p:cNvSpPr txBox="1"/>
          <p:nvPr/>
        </p:nvSpPr>
        <p:spPr>
          <a:xfrm>
            <a:off x="3571437" y="5207186"/>
            <a:ext cx="1943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MajuKananDorong</a:t>
            </a:r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9754483" y="5220712"/>
            <a:ext cx="1668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MajuKiriDorong</a:t>
            </a:r>
            <a:endParaRPr 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764736" y="5220712"/>
            <a:ext cx="1250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MajuKanan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7101290" y="5220712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MajuKiri</a:t>
            </a:r>
            <a:endParaRPr lang="en-US" dirty="0"/>
          </a:p>
        </p:txBody>
      </p:sp>
      <p:grpSp>
        <p:nvGrpSpPr>
          <p:cNvPr id="101" name="Group 100"/>
          <p:cNvGrpSpPr/>
          <p:nvPr/>
        </p:nvGrpSpPr>
        <p:grpSpPr>
          <a:xfrm>
            <a:off x="106816" y="85344"/>
            <a:ext cx="2874059" cy="2435578"/>
            <a:chOff x="33664" y="85344"/>
            <a:chExt cx="2874059" cy="2435578"/>
          </a:xfrm>
        </p:grpSpPr>
        <p:grpSp>
          <p:nvGrpSpPr>
            <p:cNvPr id="102" name="Group 101"/>
            <p:cNvGrpSpPr/>
            <p:nvPr/>
          </p:nvGrpSpPr>
          <p:grpSpPr>
            <a:xfrm>
              <a:off x="33664" y="85344"/>
              <a:ext cx="2874059" cy="2435578"/>
              <a:chOff x="2970379" y="85344"/>
              <a:chExt cx="2874059" cy="2435578"/>
            </a:xfrm>
          </p:grpSpPr>
          <p:sp>
            <p:nvSpPr>
              <p:cNvPr id="146" name="Rounded Rectangle 145"/>
              <p:cNvSpPr/>
              <p:nvPr/>
            </p:nvSpPr>
            <p:spPr>
              <a:xfrm>
                <a:off x="2973425" y="85344"/>
                <a:ext cx="2866543" cy="2435578"/>
              </a:xfrm>
              <a:prstGeom prst="roundRect">
                <a:avLst>
                  <a:gd name="adj" fmla="val 265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5555577" y="124444"/>
                <a:ext cx="2888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5555576" y="2097024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2970379" y="124444"/>
                <a:ext cx="2888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2970379" y="2097024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402336" y="341376"/>
              <a:ext cx="2011680" cy="1816608"/>
              <a:chOff x="402336" y="341376"/>
              <a:chExt cx="2011680" cy="1816608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950976" y="79248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2" name="Straight Connector 111"/>
              <p:cNvCxnSpPr/>
              <p:nvPr/>
            </p:nvCxnSpPr>
            <p:spPr>
              <a:xfrm flipV="1">
                <a:off x="1865376" y="341376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 flipV="1">
                <a:off x="402336" y="1706880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 flipH="1" flipV="1">
                <a:off x="402336" y="341376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 flipH="1" flipV="1">
                <a:off x="1865376" y="1706880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extBox 1"/>
          <p:cNvSpPr txBox="1"/>
          <p:nvPr/>
        </p:nvSpPr>
        <p:spPr>
          <a:xfrm>
            <a:off x="6823073" y="792480"/>
            <a:ext cx="4948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Youtube</a:t>
            </a:r>
            <a:r>
              <a:rPr lang="en-US" dirty="0" smtClean="0"/>
              <a:t> </a:t>
            </a:r>
            <a:r>
              <a:rPr lang="en-US" dirty="0" err="1" smtClean="0"/>
              <a:t>pergerakan</a:t>
            </a:r>
            <a:r>
              <a:rPr lang="en-US" dirty="0" smtClean="0"/>
              <a:t> robot 4 kaki</a:t>
            </a:r>
          </a:p>
          <a:p>
            <a:r>
              <a:rPr lang="en-US"/>
              <a:t>https://www.youtube.com/watch?v=kP2yS0RHLXA</a:t>
            </a:r>
          </a:p>
        </p:txBody>
      </p:sp>
      <p:sp>
        <p:nvSpPr>
          <p:cNvPr id="3" name="Up Arrow 2"/>
          <p:cNvSpPr/>
          <p:nvPr/>
        </p:nvSpPr>
        <p:spPr>
          <a:xfrm>
            <a:off x="1354359" y="1078914"/>
            <a:ext cx="254195" cy="341531"/>
          </a:xfrm>
          <a:prstGeom prst="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Up Arrow 135"/>
          <p:cNvSpPr/>
          <p:nvPr/>
        </p:nvSpPr>
        <p:spPr>
          <a:xfrm>
            <a:off x="4415459" y="1078913"/>
            <a:ext cx="254195" cy="341531"/>
          </a:xfrm>
          <a:prstGeom prst="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Up Arrow 136"/>
          <p:cNvSpPr/>
          <p:nvPr/>
        </p:nvSpPr>
        <p:spPr>
          <a:xfrm>
            <a:off x="1417969" y="3850522"/>
            <a:ext cx="254195" cy="341531"/>
          </a:xfrm>
          <a:prstGeom prst="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Up Arrow 137"/>
          <p:cNvSpPr/>
          <p:nvPr/>
        </p:nvSpPr>
        <p:spPr>
          <a:xfrm>
            <a:off x="4438918" y="3850521"/>
            <a:ext cx="254195" cy="341531"/>
          </a:xfrm>
          <a:prstGeom prst="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Up Arrow 138"/>
          <p:cNvSpPr/>
          <p:nvPr/>
        </p:nvSpPr>
        <p:spPr>
          <a:xfrm>
            <a:off x="7461665" y="3850521"/>
            <a:ext cx="254195" cy="341531"/>
          </a:xfrm>
          <a:prstGeom prst="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Up Arrow 139"/>
          <p:cNvSpPr/>
          <p:nvPr/>
        </p:nvSpPr>
        <p:spPr>
          <a:xfrm>
            <a:off x="10485324" y="3810970"/>
            <a:ext cx="254195" cy="341531"/>
          </a:xfrm>
          <a:prstGeom prst="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Up Arrow 140"/>
          <p:cNvSpPr/>
          <p:nvPr/>
        </p:nvSpPr>
        <p:spPr>
          <a:xfrm rot="5400000">
            <a:off x="1887660" y="6195202"/>
            <a:ext cx="254195" cy="341531"/>
          </a:xfrm>
          <a:prstGeom prst="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29057" y="6225775"/>
            <a:ext cx="10595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Arah</a:t>
            </a:r>
            <a:r>
              <a:rPr lang="en-US" sz="1400" dirty="0" smtClean="0"/>
              <a:t> </a:t>
            </a:r>
            <a:r>
              <a:rPr lang="en-US" sz="1400" dirty="0" err="1" smtClean="0"/>
              <a:t>Tujuan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91656" y="12930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depan</a:t>
            </a:r>
            <a:endParaRPr 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4154469" y="-27956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depan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1187649" y="2797676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depan</a:t>
            </a:r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4154469" y="2797676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depan</a:t>
            </a:r>
            <a:endParaRPr lang="en-US" dirty="0"/>
          </a:p>
        </p:txBody>
      </p:sp>
      <p:sp>
        <p:nvSpPr>
          <p:cNvPr id="165" name="TextBox 164"/>
          <p:cNvSpPr txBox="1"/>
          <p:nvPr/>
        </p:nvSpPr>
        <p:spPr>
          <a:xfrm>
            <a:off x="7240547" y="2794944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depan</a:t>
            </a:r>
            <a:endParaRPr 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10207367" y="2794944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depan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25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6816" y="85344"/>
            <a:ext cx="2874059" cy="2435578"/>
            <a:chOff x="33664" y="85344"/>
            <a:chExt cx="2874059" cy="2435578"/>
          </a:xfrm>
        </p:grpSpPr>
        <p:grpSp>
          <p:nvGrpSpPr>
            <p:cNvPr id="3" name="Group 2"/>
            <p:cNvGrpSpPr/>
            <p:nvPr/>
          </p:nvGrpSpPr>
          <p:grpSpPr>
            <a:xfrm>
              <a:off x="33664" y="85344"/>
              <a:ext cx="2874059" cy="2435578"/>
              <a:chOff x="2970379" y="85344"/>
              <a:chExt cx="2874059" cy="2435578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2973425" y="85344"/>
                <a:ext cx="2866543" cy="2435578"/>
              </a:xfrm>
              <a:prstGeom prst="roundRect">
                <a:avLst>
                  <a:gd name="adj" fmla="val 265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555577" y="124444"/>
                <a:ext cx="2888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555576" y="2097024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970379" y="124444"/>
                <a:ext cx="2888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970379" y="2097024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402336" y="341376"/>
              <a:ext cx="2011680" cy="1816608"/>
              <a:chOff x="402336" y="341376"/>
              <a:chExt cx="2011680" cy="1816608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950976" y="79248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 flipV="1">
                <a:off x="1865376" y="341376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V="1">
                <a:off x="402336" y="1706880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H="1" flipV="1">
                <a:off x="402336" y="341376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H="1" flipV="1">
                <a:off x="1865376" y="1706880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/>
          <p:cNvGrpSpPr/>
          <p:nvPr/>
        </p:nvGrpSpPr>
        <p:grpSpPr>
          <a:xfrm>
            <a:off x="3181250" y="85344"/>
            <a:ext cx="2874059" cy="2435578"/>
            <a:chOff x="33664" y="85344"/>
            <a:chExt cx="2874059" cy="2435578"/>
          </a:xfrm>
        </p:grpSpPr>
        <p:grpSp>
          <p:nvGrpSpPr>
            <p:cNvPr id="16" name="Group 15"/>
            <p:cNvGrpSpPr/>
            <p:nvPr/>
          </p:nvGrpSpPr>
          <p:grpSpPr>
            <a:xfrm>
              <a:off x="33664" y="85344"/>
              <a:ext cx="2874059" cy="2435578"/>
              <a:chOff x="2970379" y="85344"/>
              <a:chExt cx="2874059" cy="2435578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2973425" y="85344"/>
                <a:ext cx="2866543" cy="2435578"/>
              </a:xfrm>
              <a:prstGeom prst="roundRect">
                <a:avLst>
                  <a:gd name="adj" fmla="val 265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555577" y="124444"/>
                <a:ext cx="2888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555576" y="2097024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970379" y="124444"/>
                <a:ext cx="4555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-20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970379" y="2097024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402336" y="341376"/>
              <a:ext cx="2011680" cy="1816608"/>
              <a:chOff x="402336" y="341376"/>
              <a:chExt cx="2011680" cy="1816608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950976" y="79248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 flipV="1">
                <a:off x="1865376" y="341376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V="1">
                <a:off x="402336" y="1706880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H="1" flipV="1">
                <a:off x="601701" y="560833"/>
                <a:ext cx="349276" cy="2316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 flipV="1">
                <a:off x="1865376" y="1706880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6254260" y="85344"/>
            <a:ext cx="2874059" cy="2435578"/>
            <a:chOff x="33664" y="85344"/>
            <a:chExt cx="2874059" cy="2435578"/>
          </a:xfrm>
        </p:grpSpPr>
        <p:grpSp>
          <p:nvGrpSpPr>
            <p:cNvPr id="34" name="Group 33"/>
            <p:cNvGrpSpPr/>
            <p:nvPr/>
          </p:nvGrpSpPr>
          <p:grpSpPr>
            <a:xfrm>
              <a:off x="33664" y="85344"/>
              <a:ext cx="2874059" cy="2435578"/>
              <a:chOff x="2970379" y="85344"/>
              <a:chExt cx="2874059" cy="2435578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2973425" y="85344"/>
                <a:ext cx="2866543" cy="2435578"/>
              </a:xfrm>
              <a:prstGeom prst="roundRect">
                <a:avLst>
                  <a:gd name="adj" fmla="val 265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5555577" y="124444"/>
                <a:ext cx="2888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555576" y="2097024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2970379" y="124444"/>
                <a:ext cx="4555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-20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2970379" y="2097024"/>
                <a:ext cx="4555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-20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548717" y="341376"/>
              <a:ext cx="1865299" cy="1816608"/>
              <a:chOff x="548717" y="341376"/>
              <a:chExt cx="1865299" cy="1816608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950976" y="79248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 flipV="1">
                <a:off x="1865376" y="341376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V="1">
                <a:off x="619116" y="1706880"/>
                <a:ext cx="331860" cy="3901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 flipV="1">
                <a:off x="548717" y="560833"/>
                <a:ext cx="402261" cy="2316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H="1" flipV="1">
                <a:off x="1865376" y="1706880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7" name="Straight Arrow Connector 46"/>
          <p:cNvCxnSpPr/>
          <p:nvPr/>
        </p:nvCxnSpPr>
        <p:spPr>
          <a:xfrm flipH="1">
            <a:off x="3525045" y="887264"/>
            <a:ext cx="224242" cy="2384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08821" y="6464582"/>
            <a:ext cx="25603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11869" y="6704112"/>
            <a:ext cx="25298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75488" y="6269510"/>
            <a:ext cx="707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dorong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475488" y="6550223"/>
            <a:ext cx="675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angkat</a:t>
            </a:r>
            <a:endParaRPr lang="en-US" sz="1400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030424" y="1949976"/>
            <a:ext cx="286767" cy="21410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9230285" y="79249"/>
            <a:ext cx="2874059" cy="2435578"/>
            <a:chOff x="33664" y="85344"/>
            <a:chExt cx="2874059" cy="2435578"/>
          </a:xfrm>
        </p:grpSpPr>
        <p:grpSp>
          <p:nvGrpSpPr>
            <p:cNvPr id="58" name="Group 57"/>
            <p:cNvGrpSpPr/>
            <p:nvPr/>
          </p:nvGrpSpPr>
          <p:grpSpPr>
            <a:xfrm>
              <a:off x="33664" y="85344"/>
              <a:ext cx="2874059" cy="2435578"/>
              <a:chOff x="2970379" y="85344"/>
              <a:chExt cx="2874059" cy="2435578"/>
            </a:xfrm>
          </p:grpSpPr>
          <p:sp>
            <p:nvSpPr>
              <p:cNvPr id="65" name="Rounded Rectangle 64"/>
              <p:cNvSpPr/>
              <p:nvPr/>
            </p:nvSpPr>
            <p:spPr>
              <a:xfrm>
                <a:off x="2973425" y="85344"/>
                <a:ext cx="2866543" cy="2435578"/>
              </a:xfrm>
              <a:prstGeom prst="roundRect">
                <a:avLst>
                  <a:gd name="adj" fmla="val 265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5555577" y="124444"/>
                <a:ext cx="2888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5451382" y="2097024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>
                    <a:solidFill>
                      <a:srgbClr val="7030A0"/>
                    </a:solidFill>
                  </a:rPr>
                  <a:t>2</a:t>
                </a:r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2970379" y="124444"/>
                <a:ext cx="4555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-20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2970379" y="2097024"/>
                <a:ext cx="4555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-20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619116" y="341376"/>
              <a:ext cx="1881878" cy="1755648"/>
              <a:chOff x="619116" y="341376"/>
              <a:chExt cx="1881878" cy="1755648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950976" y="79248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Straight Connector 60"/>
              <p:cNvCxnSpPr/>
              <p:nvPr/>
            </p:nvCxnSpPr>
            <p:spPr>
              <a:xfrm flipV="1">
                <a:off x="1865376" y="341376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V="1">
                <a:off x="619116" y="1706880"/>
                <a:ext cx="331860" cy="3901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H="1" flipV="1">
                <a:off x="619116" y="566928"/>
                <a:ext cx="331861" cy="2255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flipH="1" flipV="1">
                <a:off x="1865377" y="1719073"/>
                <a:ext cx="635617" cy="704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0" name="Straight Arrow Connector 69"/>
          <p:cNvCxnSpPr/>
          <p:nvPr/>
        </p:nvCxnSpPr>
        <p:spPr>
          <a:xfrm flipV="1">
            <a:off x="11464256" y="1411485"/>
            <a:ext cx="233359" cy="29669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102346" y="2765060"/>
            <a:ext cx="2874059" cy="2435578"/>
            <a:chOff x="33664" y="85344"/>
            <a:chExt cx="2874059" cy="2435578"/>
          </a:xfrm>
        </p:grpSpPr>
        <p:grpSp>
          <p:nvGrpSpPr>
            <p:cNvPr id="79" name="Group 78"/>
            <p:cNvGrpSpPr/>
            <p:nvPr/>
          </p:nvGrpSpPr>
          <p:grpSpPr>
            <a:xfrm>
              <a:off x="33664" y="85344"/>
              <a:ext cx="2874059" cy="2435578"/>
              <a:chOff x="2970379" y="85344"/>
              <a:chExt cx="2874059" cy="2435578"/>
            </a:xfrm>
          </p:grpSpPr>
          <p:sp>
            <p:nvSpPr>
              <p:cNvPr id="86" name="Rounded Rectangle 85"/>
              <p:cNvSpPr/>
              <p:nvPr/>
            </p:nvSpPr>
            <p:spPr>
              <a:xfrm>
                <a:off x="2973425" y="85344"/>
                <a:ext cx="2866543" cy="2435578"/>
              </a:xfrm>
              <a:prstGeom prst="roundRect">
                <a:avLst>
                  <a:gd name="adj" fmla="val 265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5451382" y="124444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>
                    <a:solidFill>
                      <a:srgbClr val="7030A0"/>
                    </a:solidFill>
                  </a:rPr>
                  <a:t>2</a:t>
                </a:r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5451382" y="2097024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>
                    <a:solidFill>
                      <a:srgbClr val="7030A0"/>
                    </a:solidFill>
                  </a:rPr>
                  <a:t>2</a:t>
                </a:r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2970379" y="124444"/>
                <a:ext cx="4555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-20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2970379" y="2097024"/>
                <a:ext cx="4555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-20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619116" y="373993"/>
              <a:ext cx="1909629" cy="1723031"/>
              <a:chOff x="619116" y="373993"/>
              <a:chExt cx="1909629" cy="1723031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950976" y="79248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2" name="Straight Connector 81"/>
              <p:cNvCxnSpPr/>
              <p:nvPr/>
            </p:nvCxnSpPr>
            <p:spPr>
              <a:xfrm flipV="1">
                <a:off x="1865376" y="373993"/>
                <a:ext cx="120842" cy="4184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flipV="1">
                <a:off x="619116" y="1706880"/>
                <a:ext cx="331860" cy="3901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flipH="1" flipV="1">
                <a:off x="619116" y="566928"/>
                <a:ext cx="331861" cy="2255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flipH="1" flipV="1">
                <a:off x="1865376" y="1706881"/>
                <a:ext cx="663369" cy="2491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1" name="Straight Arrow Connector 90"/>
          <p:cNvCxnSpPr/>
          <p:nvPr/>
        </p:nvCxnSpPr>
        <p:spPr>
          <a:xfrm flipH="1" flipV="1">
            <a:off x="1593161" y="3053709"/>
            <a:ext cx="336427" cy="14834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3181250" y="2739112"/>
            <a:ext cx="2874059" cy="2435578"/>
            <a:chOff x="33664" y="85344"/>
            <a:chExt cx="2874059" cy="2435578"/>
          </a:xfrm>
        </p:grpSpPr>
        <p:grpSp>
          <p:nvGrpSpPr>
            <p:cNvPr id="96" name="Group 95"/>
            <p:cNvGrpSpPr/>
            <p:nvPr/>
          </p:nvGrpSpPr>
          <p:grpSpPr>
            <a:xfrm>
              <a:off x="33664" y="85344"/>
              <a:ext cx="2874059" cy="2435578"/>
              <a:chOff x="2970379" y="85344"/>
              <a:chExt cx="2874059" cy="2435578"/>
            </a:xfrm>
          </p:grpSpPr>
          <p:sp>
            <p:nvSpPr>
              <p:cNvPr id="103" name="Rounded Rectangle 102"/>
              <p:cNvSpPr/>
              <p:nvPr/>
            </p:nvSpPr>
            <p:spPr>
              <a:xfrm>
                <a:off x="2973425" y="85344"/>
                <a:ext cx="2866543" cy="2435578"/>
              </a:xfrm>
              <a:prstGeom prst="roundRect">
                <a:avLst>
                  <a:gd name="adj" fmla="val 265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5451382" y="124444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>
                    <a:solidFill>
                      <a:srgbClr val="7030A0"/>
                    </a:solidFill>
                  </a:rPr>
                  <a:t>2</a:t>
                </a:r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5451382" y="2097024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>
                    <a:solidFill>
                      <a:srgbClr val="7030A0"/>
                    </a:solidFill>
                  </a:rPr>
                  <a:t>2</a:t>
                </a:r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2970379" y="124444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rgbClr val="7030A0"/>
                    </a:solidFill>
                  </a:rPr>
                  <a:t>0</a:t>
                </a: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2970379" y="2097024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rgbClr val="7030A0"/>
                    </a:solidFill>
                  </a:rPr>
                  <a:t>0</a:t>
                </a:r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634557" y="373993"/>
              <a:ext cx="1681808" cy="1577078"/>
              <a:chOff x="634557" y="373993"/>
              <a:chExt cx="1681808" cy="1577078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950976" y="79248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9" name="Straight Connector 98"/>
              <p:cNvCxnSpPr/>
              <p:nvPr/>
            </p:nvCxnSpPr>
            <p:spPr>
              <a:xfrm flipV="1">
                <a:off x="1865376" y="373993"/>
                <a:ext cx="120842" cy="4184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 flipV="1">
                <a:off x="634557" y="1706880"/>
                <a:ext cx="316419" cy="2441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 flipH="1" flipV="1">
                <a:off x="678865" y="548289"/>
                <a:ext cx="272113" cy="2441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 flipH="1" flipV="1">
                <a:off x="1865377" y="1706881"/>
                <a:ext cx="450988" cy="259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9" name="Group 108"/>
          <p:cNvGrpSpPr/>
          <p:nvPr/>
        </p:nvGrpSpPr>
        <p:grpSpPr>
          <a:xfrm>
            <a:off x="6249790" y="2739112"/>
            <a:ext cx="2874059" cy="2435578"/>
            <a:chOff x="33664" y="85344"/>
            <a:chExt cx="2874059" cy="2435578"/>
          </a:xfrm>
        </p:grpSpPr>
        <p:grpSp>
          <p:nvGrpSpPr>
            <p:cNvPr id="110" name="Group 109"/>
            <p:cNvGrpSpPr/>
            <p:nvPr/>
          </p:nvGrpSpPr>
          <p:grpSpPr>
            <a:xfrm>
              <a:off x="33664" y="85344"/>
              <a:ext cx="2874059" cy="2435578"/>
              <a:chOff x="2970379" y="85344"/>
              <a:chExt cx="2874059" cy="2435578"/>
            </a:xfrm>
          </p:grpSpPr>
          <p:sp>
            <p:nvSpPr>
              <p:cNvPr id="117" name="Rounded Rectangle 116"/>
              <p:cNvSpPr/>
              <p:nvPr/>
            </p:nvSpPr>
            <p:spPr>
              <a:xfrm>
                <a:off x="2973425" y="85344"/>
                <a:ext cx="2866543" cy="2435578"/>
              </a:xfrm>
              <a:prstGeom prst="roundRect">
                <a:avLst>
                  <a:gd name="adj" fmla="val 265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5555577" y="124444"/>
                <a:ext cx="2888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5555577" y="2097024"/>
                <a:ext cx="2888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2970379" y="124444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2970379" y="2097024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623586" y="539597"/>
              <a:ext cx="1569180" cy="1470817"/>
              <a:chOff x="623586" y="539597"/>
              <a:chExt cx="1569180" cy="1470817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950976" y="79248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3" name="Straight Connector 112"/>
              <p:cNvCxnSpPr/>
              <p:nvPr/>
            </p:nvCxnSpPr>
            <p:spPr>
              <a:xfrm flipV="1">
                <a:off x="1865376" y="539597"/>
                <a:ext cx="327390" cy="2528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V="1">
                <a:off x="623586" y="1706880"/>
                <a:ext cx="327390" cy="3035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 flipH="1" flipV="1">
                <a:off x="677060" y="560183"/>
                <a:ext cx="273918" cy="2322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H="1" flipV="1">
                <a:off x="1865377" y="1706881"/>
                <a:ext cx="327389" cy="2181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5" name="Straight Arrow Connector 124"/>
          <p:cNvCxnSpPr/>
          <p:nvPr/>
        </p:nvCxnSpPr>
        <p:spPr>
          <a:xfrm flipH="1" flipV="1">
            <a:off x="3769877" y="4266088"/>
            <a:ext cx="162755" cy="2136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V="1">
            <a:off x="4026643" y="3096574"/>
            <a:ext cx="114267" cy="1935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H="1">
            <a:off x="8034528" y="4511155"/>
            <a:ext cx="210669" cy="1873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8355418" y="3314454"/>
            <a:ext cx="12921" cy="3698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478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roup 161"/>
          <p:cNvGrpSpPr/>
          <p:nvPr/>
        </p:nvGrpSpPr>
        <p:grpSpPr>
          <a:xfrm>
            <a:off x="3785100" y="2101597"/>
            <a:ext cx="2874059" cy="2435578"/>
            <a:chOff x="33664" y="85344"/>
            <a:chExt cx="2874059" cy="2435578"/>
          </a:xfrm>
        </p:grpSpPr>
        <p:grpSp>
          <p:nvGrpSpPr>
            <p:cNvPr id="306" name="Group 305"/>
            <p:cNvGrpSpPr/>
            <p:nvPr/>
          </p:nvGrpSpPr>
          <p:grpSpPr>
            <a:xfrm>
              <a:off x="33664" y="85344"/>
              <a:ext cx="2874059" cy="2435578"/>
              <a:chOff x="2970379" y="85344"/>
              <a:chExt cx="2874059" cy="2435578"/>
            </a:xfrm>
          </p:grpSpPr>
          <p:sp>
            <p:nvSpPr>
              <p:cNvPr id="313" name="Rounded Rectangle 312"/>
              <p:cNvSpPr/>
              <p:nvPr/>
            </p:nvSpPr>
            <p:spPr>
              <a:xfrm>
                <a:off x="2973425" y="85344"/>
                <a:ext cx="2866543" cy="2435578"/>
              </a:xfrm>
              <a:prstGeom prst="roundRect">
                <a:avLst>
                  <a:gd name="adj" fmla="val 265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14" name="TextBox 10"/>
              <p:cNvSpPr txBox="1"/>
              <p:nvPr/>
            </p:nvSpPr>
            <p:spPr>
              <a:xfrm>
                <a:off x="5347186" y="124444"/>
                <a:ext cx="4972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230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315" name="TextBox 11"/>
              <p:cNvSpPr txBox="1"/>
              <p:nvPr/>
            </p:nvSpPr>
            <p:spPr>
              <a:xfrm>
                <a:off x="5347186" y="2097024"/>
                <a:ext cx="4972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300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316" name="TextBox 12"/>
              <p:cNvSpPr txBox="1"/>
              <p:nvPr/>
            </p:nvSpPr>
            <p:spPr>
              <a:xfrm>
                <a:off x="2970379" y="124444"/>
                <a:ext cx="4972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170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317" name="TextBox 13"/>
              <p:cNvSpPr txBox="1"/>
              <p:nvPr/>
            </p:nvSpPr>
            <p:spPr>
              <a:xfrm>
                <a:off x="2970379" y="2097024"/>
                <a:ext cx="4972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100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307" name="Group 306"/>
            <p:cNvGrpSpPr/>
            <p:nvPr/>
          </p:nvGrpSpPr>
          <p:grpSpPr>
            <a:xfrm>
              <a:off x="402336" y="341376"/>
              <a:ext cx="2011680" cy="1816608"/>
              <a:chOff x="402336" y="341376"/>
              <a:chExt cx="2011680" cy="1816608"/>
            </a:xfrm>
          </p:grpSpPr>
          <p:sp>
            <p:nvSpPr>
              <p:cNvPr id="308" name="Rectangle 307"/>
              <p:cNvSpPr/>
              <p:nvPr/>
            </p:nvSpPr>
            <p:spPr>
              <a:xfrm>
                <a:off x="950976" y="79248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309" name="Straight Connector 308"/>
              <p:cNvCxnSpPr/>
              <p:nvPr/>
            </p:nvCxnSpPr>
            <p:spPr>
              <a:xfrm flipV="1">
                <a:off x="1865376" y="341376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>
              <a:xfrm flipV="1">
                <a:off x="402336" y="1706880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/>
              <p:cNvCxnSpPr/>
              <p:nvPr/>
            </p:nvCxnSpPr>
            <p:spPr>
              <a:xfrm flipH="1" flipV="1">
                <a:off x="402336" y="341376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/>
              <p:cNvCxnSpPr/>
              <p:nvPr/>
            </p:nvCxnSpPr>
            <p:spPr>
              <a:xfrm flipH="1" flipV="1">
                <a:off x="1865376" y="1706880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63" name="Straight Arrow Connector 162"/>
          <p:cNvCxnSpPr/>
          <p:nvPr/>
        </p:nvCxnSpPr>
        <p:spPr>
          <a:xfrm>
            <a:off x="5750924" y="3320797"/>
            <a:ext cx="6193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H="1">
            <a:off x="3984293" y="3320797"/>
            <a:ext cx="6193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rot="16200000">
            <a:off x="4874310" y="2442377"/>
            <a:ext cx="6193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 rot="5400000">
            <a:off x="4825541" y="4113277"/>
            <a:ext cx="6193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7" name="TextBox 19"/>
          <p:cNvSpPr txBox="1"/>
          <p:nvPr/>
        </p:nvSpPr>
        <p:spPr>
          <a:xfrm>
            <a:off x="6256183" y="3096656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b="1" dirty="0" smtClean="0">
                <a:solidFill>
                  <a:srgbClr val="7030A0"/>
                </a:solidFill>
              </a:rPr>
              <a:t>257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168" name="TextBox 20"/>
          <p:cNvSpPr txBox="1"/>
          <p:nvPr/>
        </p:nvSpPr>
        <p:spPr>
          <a:xfrm>
            <a:off x="4831174" y="1705576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b="1" dirty="0" smtClean="0">
                <a:solidFill>
                  <a:srgbClr val="7030A0"/>
                </a:solidFill>
              </a:rPr>
              <a:t>198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169" name="TextBox 21"/>
          <p:cNvSpPr txBox="1"/>
          <p:nvPr/>
        </p:nvSpPr>
        <p:spPr>
          <a:xfrm>
            <a:off x="3144941" y="3150109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b="1" dirty="0" smtClean="0">
                <a:solidFill>
                  <a:srgbClr val="7030A0"/>
                </a:solidFill>
              </a:rPr>
              <a:t>148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170" name="TextBox 22"/>
          <p:cNvSpPr txBox="1"/>
          <p:nvPr/>
        </p:nvSpPr>
        <p:spPr>
          <a:xfrm>
            <a:off x="4466826" y="4380090"/>
            <a:ext cx="1303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b="1" dirty="0" smtClean="0">
                <a:solidFill>
                  <a:srgbClr val="7030A0"/>
                </a:solidFill>
              </a:rPr>
              <a:t>x&lt;100, x&gt;300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171" name="TextBox 23"/>
          <p:cNvSpPr txBox="1"/>
          <p:nvPr/>
        </p:nvSpPr>
        <p:spPr>
          <a:xfrm>
            <a:off x="6847712" y="3096656"/>
            <a:ext cx="1700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Keluar</a:t>
            </a:r>
            <a:r>
              <a:rPr lang="en-US" dirty="0" smtClean="0"/>
              <a:t> Home 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endParaRPr lang="en-US" dirty="0"/>
          </a:p>
        </p:txBody>
      </p:sp>
      <p:grpSp>
        <p:nvGrpSpPr>
          <p:cNvPr id="172" name="Group 171"/>
          <p:cNvGrpSpPr/>
          <p:nvPr/>
        </p:nvGrpSpPr>
        <p:grpSpPr>
          <a:xfrm>
            <a:off x="1995788" y="1077469"/>
            <a:ext cx="8374551" cy="231648"/>
            <a:chOff x="1828800" y="377952"/>
            <a:chExt cx="8374551" cy="231648"/>
          </a:xfrm>
        </p:grpSpPr>
        <p:cxnSp>
          <p:nvCxnSpPr>
            <p:cNvPr id="241" name="Straight Connector 240"/>
            <p:cNvCxnSpPr/>
            <p:nvPr/>
          </p:nvCxnSpPr>
          <p:spPr>
            <a:xfrm>
              <a:off x="1828800" y="609600"/>
              <a:ext cx="83745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flipV="1">
              <a:off x="1919109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flipV="1">
              <a:off x="2044642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flipV="1">
              <a:off x="2182367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flipV="1">
              <a:off x="2307900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flipV="1">
              <a:off x="2428467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flipV="1">
              <a:off x="2554000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flipV="1">
              <a:off x="2691725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flipV="1">
              <a:off x="2817258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flipV="1">
              <a:off x="2916546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flipV="1">
              <a:off x="3042079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flipV="1">
              <a:off x="3179804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flipV="1">
              <a:off x="3305337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flipV="1">
              <a:off x="3425904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flipV="1">
              <a:off x="3551437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/>
          </p:nvCxnSpPr>
          <p:spPr>
            <a:xfrm flipV="1">
              <a:off x="3689162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flipV="1">
              <a:off x="3814695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flipV="1">
              <a:off x="3977344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flipV="1">
              <a:off x="4102877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flipV="1">
              <a:off x="4240602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flipV="1">
              <a:off x="4366135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flipV="1">
              <a:off x="4486702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 flipV="1">
              <a:off x="4612235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flipV="1">
              <a:off x="4749960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flipV="1">
              <a:off x="4875493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flipV="1">
              <a:off x="4974781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flipV="1">
              <a:off x="5100314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flipV="1">
              <a:off x="5238039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 flipV="1">
              <a:off x="5363572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flipV="1">
              <a:off x="5484139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flipV="1">
              <a:off x="5609672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 flipV="1">
              <a:off x="5747397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 flipV="1">
              <a:off x="5872930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/>
          </p:nvCxnSpPr>
          <p:spPr>
            <a:xfrm flipV="1">
              <a:off x="5998463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 flipV="1">
              <a:off x="6123996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/>
          </p:nvCxnSpPr>
          <p:spPr>
            <a:xfrm flipV="1">
              <a:off x="6261721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/>
          </p:nvCxnSpPr>
          <p:spPr>
            <a:xfrm flipV="1">
              <a:off x="6387254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flipV="1">
              <a:off x="6507821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/>
          </p:nvCxnSpPr>
          <p:spPr>
            <a:xfrm flipV="1">
              <a:off x="6633354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>
            <a:xfrm flipV="1">
              <a:off x="6771079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/>
          </p:nvCxnSpPr>
          <p:spPr>
            <a:xfrm flipV="1">
              <a:off x="6896612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flipV="1">
              <a:off x="6995900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flipV="1">
              <a:off x="7121433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 flipV="1">
              <a:off x="7259158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/>
          </p:nvCxnSpPr>
          <p:spPr>
            <a:xfrm flipV="1">
              <a:off x="7384691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/>
          </p:nvCxnSpPr>
          <p:spPr>
            <a:xfrm flipV="1">
              <a:off x="7505258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/>
          </p:nvCxnSpPr>
          <p:spPr>
            <a:xfrm flipV="1">
              <a:off x="7630791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 flipV="1">
              <a:off x="7768516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flipV="1">
              <a:off x="7894049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 flipV="1">
              <a:off x="8056698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/>
          </p:nvCxnSpPr>
          <p:spPr>
            <a:xfrm flipV="1">
              <a:off x="8182231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flipV="1">
              <a:off x="8319956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/>
          </p:nvCxnSpPr>
          <p:spPr>
            <a:xfrm flipV="1">
              <a:off x="8445489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flipV="1">
              <a:off x="8566056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 flipV="1">
              <a:off x="8691589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 flipV="1">
              <a:off x="8829314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/>
          </p:nvCxnSpPr>
          <p:spPr>
            <a:xfrm flipV="1">
              <a:off x="8954847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flipV="1">
              <a:off x="9054135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flipV="1">
              <a:off x="9179668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 flipV="1">
              <a:off x="9317393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/>
          </p:nvCxnSpPr>
          <p:spPr>
            <a:xfrm flipV="1">
              <a:off x="9442926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flipV="1">
              <a:off x="9563493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/>
          </p:nvCxnSpPr>
          <p:spPr>
            <a:xfrm flipV="1">
              <a:off x="9689026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 flipV="1">
              <a:off x="9826751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/>
          </p:nvCxnSpPr>
          <p:spPr>
            <a:xfrm flipV="1">
              <a:off x="9952284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Group 172"/>
          <p:cNvGrpSpPr/>
          <p:nvPr/>
        </p:nvGrpSpPr>
        <p:grpSpPr>
          <a:xfrm flipH="1" flipV="1">
            <a:off x="1995788" y="5082760"/>
            <a:ext cx="8374551" cy="231648"/>
            <a:chOff x="1828800" y="377952"/>
            <a:chExt cx="8374551" cy="231648"/>
          </a:xfrm>
        </p:grpSpPr>
        <p:cxnSp>
          <p:nvCxnSpPr>
            <p:cNvPr id="176" name="Straight Connector 175"/>
            <p:cNvCxnSpPr/>
            <p:nvPr/>
          </p:nvCxnSpPr>
          <p:spPr>
            <a:xfrm>
              <a:off x="1828800" y="609600"/>
              <a:ext cx="83745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flipV="1">
              <a:off x="1919109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flipV="1">
              <a:off x="2044642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 flipV="1">
              <a:off x="2182367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flipV="1">
              <a:off x="2307900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flipV="1">
              <a:off x="2428467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flipV="1">
              <a:off x="2554000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flipV="1">
              <a:off x="2691725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flipV="1">
              <a:off x="2817258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flipV="1">
              <a:off x="2916546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flipV="1">
              <a:off x="3042079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flipV="1">
              <a:off x="3179804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flipV="1">
              <a:off x="3305337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V="1">
              <a:off x="3425904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flipV="1">
              <a:off x="3551437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flipV="1">
              <a:off x="3689162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flipV="1">
              <a:off x="3814695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flipV="1">
              <a:off x="3977344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 flipV="1">
              <a:off x="4102877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 flipV="1">
              <a:off x="4240602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 flipV="1">
              <a:off x="4366135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 flipV="1">
              <a:off x="4486702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 flipV="1">
              <a:off x="4612235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 flipV="1">
              <a:off x="4749960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flipV="1">
              <a:off x="4875493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 flipV="1">
              <a:off x="4974781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 flipV="1">
              <a:off x="5100314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flipV="1">
              <a:off x="5238039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 flipV="1">
              <a:off x="5363572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 flipV="1">
              <a:off x="5484139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 flipV="1">
              <a:off x="5609672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 flipV="1">
              <a:off x="5747397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flipV="1">
              <a:off x="5872930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flipV="1">
              <a:off x="5998463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flipV="1">
              <a:off x="6123996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flipV="1">
              <a:off x="6261721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flipV="1">
              <a:off x="6387254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flipV="1">
              <a:off x="6507821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flipV="1">
              <a:off x="6633354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flipV="1">
              <a:off x="6771079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flipV="1">
              <a:off x="6896612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flipV="1">
              <a:off x="6995900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flipV="1">
              <a:off x="7121433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flipV="1">
              <a:off x="7259158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flipV="1">
              <a:off x="7384691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flipV="1">
              <a:off x="7505258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flipV="1">
              <a:off x="7630791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flipV="1">
              <a:off x="7768516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flipV="1">
              <a:off x="7894049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flipV="1">
              <a:off x="8056698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flipV="1">
              <a:off x="8182231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flipV="1">
              <a:off x="8319956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flipV="1">
              <a:off x="8445489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flipV="1">
              <a:off x="8566056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flipV="1">
              <a:off x="8691589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 flipV="1">
              <a:off x="8829314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 flipV="1">
              <a:off x="8954847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/>
          </p:nvCxnSpPr>
          <p:spPr>
            <a:xfrm flipV="1">
              <a:off x="9054135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 flipV="1">
              <a:off x="9179668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 flipV="1">
              <a:off x="9317393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 flipV="1">
              <a:off x="9442926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flipV="1">
              <a:off x="9563493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flipV="1">
              <a:off x="9689026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flipV="1">
              <a:off x="9826751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flipV="1">
              <a:off x="9952284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" name="TextBox 159"/>
          <p:cNvSpPr txBox="1"/>
          <p:nvPr/>
        </p:nvSpPr>
        <p:spPr>
          <a:xfrm>
            <a:off x="7072579" y="2826606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253 = min south</a:t>
            </a:r>
            <a:endParaRPr lang="en-US" dirty="0"/>
          </a:p>
        </p:txBody>
      </p:sp>
      <p:sp>
        <p:nvSpPr>
          <p:cNvPr id="175" name="TextBox 160"/>
          <p:cNvSpPr txBox="1"/>
          <p:nvPr/>
        </p:nvSpPr>
        <p:spPr>
          <a:xfrm>
            <a:off x="7067161" y="3430111"/>
            <a:ext cx="17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260 = max south</a:t>
            </a:r>
            <a:endParaRPr lang="en-US" dirty="0"/>
          </a:p>
        </p:txBody>
      </p:sp>
      <p:sp>
        <p:nvSpPr>
          <p:cNvPr id="318" name="TextBox 317"/>
          <p:cNvSpPr txBox="1"/>
          <p:nvPr/>
        </p:nvSpPr>
        <p:spPr>
          <a:xfrm>
            <a:off x="159643" y="347218"/>
            <a:ext cx="5664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compass.setCalibration</a:t>
            </a:r>
            <a:r>
              <a:rPr lang="en-US" dirty="0"/>
              <a:t>(-891, 1147, -1741, 433, -177, 250);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49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560055" y="2374537"/>
            <a:ext cx="2874059" cy="2435578"/>
            <a:chOff x="33664" y="85344"/>
            <a:chExt cx="2874059" cy="2435578"/>
          </a:xfrm>
        </p:grpSpPr>
        <p:grpSp>
          <p:nvGrpSpPr>
            <p:cNvPr id="3" name="Group 2"/>
            <p:cNvGrpSpPr/>
            <p:nvPr/>
          </p:nvGrpSpPr>
          <p:grpSpPr>
            <a:xfrm>
              <a:off x="33664" y="85344"/>
              <a:ext cx="2874059" cy="2435578"/>
              <a:chOff x="2970379" y="85344"/>
              <a:chExt cx="2874059" cy="2435578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2973425" y="85344"/>
                <a:ext cx="2866543" cy="2435578"/>
              </a:xfrm>
              <a:prstGeom prst="roundRect">
                <a:avLst>
                  <a:gd name="adj" fmla="val 265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565194" y="124444"/>
                <a:ext cx="2792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?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347186" y="2097024"/>
                <a:ext cx="4972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335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970379" y="124444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rgbClr val="7030A0"/>
                    </a:solidFill>
                  </a:rPr>
                  <a:t>9</a:t>
                </a:r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970379" y="2097024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50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402336" y="341376"/>
              <a:ext cx="2011680" cy="1816608"/>
              <a:chOff x="402336" y="341376"/>
              <a:chExt cx="2011680" cy="1816608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950976" y="79248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 flipV="1">
                <a:off x="1865376" y="341376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V="1">
                <a:off x="402336" y="1706880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H="1" flipV="1">
                <a:off x="402336" y="341376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H="1" flipV="1">
                <a:off x="1865376" y="1706880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6" name="Straight Arrow Connector 15"/>
          <p:cNvCxnSpPr/>
          <p:nvPr/>
        </p:nvCxnSpPr>
        <p:spPr>
          <a:xfrm>
            <a:off x="5525879" y="3593737"/>
            <a:ext cx="6193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759248" y="3593737"/>
            <a:ext cx="6193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6200000">
            <a:off x="4649265" y="2715317"/>
            <a:ext cx="6193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4600496" y="4386217"/>
            <a:ext cx="6193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74588" y="3423049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7030A0"/>
                </a:solidFill>
              </a:rPr>
              <a:t>305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06129" y="1978516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7030A0"/>
                </a:solidFill>
              </a:rPr>
              <a:t>250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76478" y="3423049"/>
            <a:ext cx="1040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7030A0"/>
                </a:solidFill>
              </a:rPr>
              <a:t>70(65~75)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27127" y="469590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7030A0"/>
                </a:solidFill>
              </a:rPr>
              <a:t>14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22667" y="3369596"/>
            <a:ext cx="1700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Keluar</a:t>
            </a:r>
            <a:r>
              <a:rPr lang="en-US" dirty="0" smtClean="0"/>
              <a:t> Home 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endParaRPr lang="en-US" dirty="0"/>
          </a:p>
        </p:txBody>
      </p:sp>
      <p:grpSp>
        <p:nvGrpSpPr>
          <p:cNvPr id="93" name="Group 92"/>
          <p:cNvGrpSpPr/>
          <p:nvPr/>
        </p:nvGrpSpPr>
        <p:grpSpPr>
          <a:xfrm>
            <a:off x="1770743" y="1350409"/>
            <a:ext cx="8374551" cy="231648"/>
            <a:chOff x="1828800" y="377952"/>
            <a:chExt cx="8374551" cy="231648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828800" y="609600"/>
              <a:ext cx="83745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1919109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2044642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2182367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2307900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2428467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2554000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2691725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2817258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2916546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3042079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3179804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3305337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3425904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3551437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3689162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3814695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3977344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4102877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4240602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4366135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4486702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4612235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4749960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4875493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4974781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5100314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5238039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5363572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5484139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5609672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5747397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5872930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5998463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6123996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6261721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6387254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6507821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6633354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6771079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V="1">
              <a:off x="6896612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6995900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7121433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7259158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7384691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7505258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7630791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7768516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7894049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8056698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8182231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V="1">
              <a:off x="8319956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8445489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8566056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8691589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8829314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V="1">
              <a:off x="8954847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9054135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9179668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9317393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9442926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V="1">
              <a:off x="9563493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9689026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V="1">
              <a:off x="9826751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V="1">
              <a:off x="9952284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 flipH="1" flipV="1">
            <a:off x="1770743" y="5355700"/>
            <a:ext cx="8374551" cy="231648"/>
            <a:chOff x="1828800" y="377952"/>
            <a:chExt cx="8374551" cy="231648"/>
          </a:xfrm>
        </p:grpSpPr>
        <p:cxnSp>
          <p:nvCxnSpPr>
            <p:cNvPr id="95" name="Straight Connector 94"/>
            <p:cNvCxnSpPr/>
            <p:nvPr/>
          </p:nvCxnSpPr>
          <p:spPr>
            <a:xfrm>
              <a:off x="1828800" y="609600"/>
              <a:ext cx="83745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1919109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V="1">
              <a:off x="2044642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2182367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2307900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2428467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2554000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2691725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V="1">
              <a:off x="2817258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2916546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V="1">
              <a:off x="3042079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3179804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V="1">
              <a:off x="3305337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V="1">
              <a:off x="3425904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V="1">
              <a:off x="3551437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3689162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V="1">
              <a:off x="3814695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V="1">
              <a:off x="3977344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V="1">
              <a:off x="4102877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V="1">
              <a:off x="4240602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flipV="1">
              <a:off x="4366135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V="1">
              <a:off x="4486702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V="1">
              <a:off x="4612235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V="1">
              <a:off x="4749960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V="1">
              <a:off x="4875493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V="1">
              <a:off x="4974781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V="1">
              <a:off x="5100314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flipV="1">
              <a:off x="5238039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V="1">
              <a:off x="5363572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V="1">
              <a:off x="5484139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V="1">
              <a:off x="5609672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V="1">
              <a:off x="5747397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5872930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V="1">
              <a:off x="5998463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V="1">
              <a:off x="6123996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V="1">
              <a:off x="6261721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flipV="1">
              <a:off x="6387254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V="1">
              <a:off x="6507821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V="1">
              <a:off x="6633354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flipV="1">
              <a:off x="6771079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flipV="1">
              <a:off x="6896612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V="1">
              <a:off x="6995900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flipV="1">
              <a:off x="7121433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flipV="1">
              <a:off x="7259158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flipV="1">
              <a:off x="7384691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flipV="1">
              <a:off x="7505258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flipV="1">
              <a:off x="7630791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flipV="1">
              <a:off x="7768516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V="1">
              <a:off x="7894049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V="1">
              <a:off x="8056698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flipV="1">
              <a:off x="8182231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V="1">
              <a:off x="8319956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flipV="1">
              <a:off x="8445489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flipV="1">
              <a:off x="8566056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flipV="1">
              <a:off x="8691589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flipV="1">
              <a:off x="8829314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flipV="1">
              <a:off x="8954847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flipV="1">
              <a:off x="9054135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flipV="1">
              <a:off x="9179668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flipV="1">
              <a:off x="9317393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V="1">
              <a:off x="9442926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flipV="1">
              <a:off x="9563493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 flipV="1">
              <a:off x="9689026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 flipV="1">
              <a:off x="9826751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 flipV="1">
              <a:off x="9952284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0" name="TextBox 159"/>
          <p:cNvSpPr txBox="1"/>
          <p:nvPr/>
        </p:nvSpPr>
        <p:spPr>
          <a:xfrm>
            <a:off x="6847534" y="3099546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300</a:t>
            </a:r>
            <a:r>
              <a:rPr lang="en-US" dirty="0" smtClean="0"/>
              <a:t> </a:t>
            </a:r>
            <a:r>
              <a:rPr lang="en-US" dirty="0" smtClean="0"/>
              <a:t>= min south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6842116" y="3703051"/>
            <a:ext cx="1787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311</a:t>
            </a:r>
            <a:r>
              <a:rPr lang="en-US" dirty="0" smtClean="0"/>
              <a:t> </a:t>
            </a:r>
            <a:r>
              <a:rPr lang="en-US" dirty="0" smtClean="0"/>
              <a:t>= max south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6296" y="826892"/>
            <a:ext cx="5296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compass.setCalibration</a:t>
            </a:r>
            <a:r>
              <a:rPr lang="en-US" dirty="0"/>
              <a:t>(0, 3072, -938, 743, -268, 133); </a:t>
            </a:r>
          </a:p>
        </p:txBody>
      </p:sp>
    </p:spTree>
    <p:extLst>
      <p:ext uri="{BB962C8B-B14F-4D97-AF65-F5344CB8AC3E}">
        <p14:creationId xmlns:p14="http://schemas.microsoft.com/office/powerpoint/2010/main" val="265442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83577" y="1592245"/>
            <a:ext cx="2874059" cy="2435578"/>
            <a:chOff x="33664" y="85344"/>
            <a:chExt cx="2874059" cy="2435578"/>
          </a:xfrm>
        </p:grpSpPr>
        <p:grpSp>
          <p:nvGrpSpPr>
            <p:cNvPr id="3" name="Group 2"/>
            <p:cNvGrpSpPr/>
            <p:nvPr/>
          </p:nvGrpSpPr>
          <p:grpSpPr>
            <a:xfrm>
              <a:off x="33664" y="85344"/>
              <a:ext cx="2874059" cy="2435578"/>
              <a:chOff x="2970379" y="85344"/>
              <a:chExt cx="2874059" cy="2435578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2973425" y="85344"/>
                <a:ext cx="2866543" cy="2435578"/>
              </a:xfrm>
              <a:prstGeom prst="roundRect">
                <a:avLst>
                  <a:gd name="adj" fmla="val 265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565194" y="124444"/>
                <a:ext cx="2792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?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347186" y="2097024"/>
                <a:ext cx="4972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335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970379" y="124444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rgbClr val="7030A0"/>
                    </a:solidFill>
                  </a:rPr>
                  <a:t>9</a:t>
                </a:r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970379" y="2097024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50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402336" y="341376"/>
              <a:ext cx="2011680" cy="1816608"/>
              <a:chOff x="402336" y="341376"/>
              <a:chExt cx="2011680" cy="1816608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950976" y="79248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 flipV="1">
                <a:off x="1865376" y="341376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V="1">
                <a:off x="402336" y="1706880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H="1" flipV="1">
                <a:off x="402336" y="341376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H="1" flipV="1">
                <a:off x="1865376" y="1706880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6" name="Straight Arrow Connector 15"/>
          <p:cNvCxnSpPr/>
          <p:nvPr/>
        </p:nvCxnSpPr>
        <p:spPr>
          <a:xfrm>
            <a:off x="3149401" y="2811445"/>
            <a:ext cx="6193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382770" y="2811445"/>
            <a:ext cx="6193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6200000">
            <a:off x="2272787" y="1933025"/>
            <a:ext cx="6193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2224018" y="3603925"/>
            <a:ext cx="6193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98110" y="2640757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7030A0"/>
                </a:solidFill>
              </a:rPr>
              <a:t>305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29651" y="1196224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7030A0"/>
                </a:solidFill>
              </a:rPr>
              <a:t>250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0" y="2640757"/>
            <a:ext cx="1040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7030A0"/>
                </a:solidFill>
              </a:rPr>
              <a:t>70(65~75)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50649" y="391361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7030A0"/>
                </a:solidFill>
              </a:rPr>
              <a:t>14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246189" y="2587304"/>
            <a:ext cx="1700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Keluar</a:t>
            </a:r>
            <a:r>
              <a:rPr lang="en-US" dirty="0" smtClean="0"/>
              <a:t> Home 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endParaRPr 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4471056" y="231725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300</a:t>
            </a:r>
            <a:r>
              <a:rPr lang="en-US" dirty="0" smtClean="0"/>
              <a:t> </a:t>
            </a:r>
            <a:r>
              <a:rPr lang="en-US" dirty="0" smtClean="0"/>
              <a:t>= min south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4465638" y="2920759"/>
            <a:ext cx="1787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311</a:t>
            </a:r>
            <a:r>
              <a:rPr lang="en-US" dirty="0" smtClean="0"/>
              <a:t> </a:t>
            </a:r>
            <a:r>
              <a:rPr lang="en-US" dirty="0" smtClean="0"/>
              <a:t>= max south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6296" y="826892"/>
            <a:ext cx="5296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compass.setCalibration</a:t>
            </a:r>
            <a:r>
              <a:rPr lang="en-US" dirty="0"/>
              <a:t>(0, 3072, -938, 743, -268, 133); </a:t>
            </a:r>
          </a:p>
        </p:txBody>
      </p:sp>
      <p:grpSp>
        <p:nvGrpSpPr>
          <p:cNvPr id="163" name="Group 162"/>
          <p:cNvGrpSpPr/>
          <p:nvPr/>
        </p:nvGrpSpPr>
        <p:grpSpPr>
          <a:xfrm>
            <a:off x="6998965" y="1623338"/>
            <a:ext cx="2874059" cy="2435578"/>
            <a:chOff x="33664" y="85344"/>
            <a:chExt cx="2874059" cy="2435578"/>
          </a:xfrm>
        </p:grpSpPr>
        <p:grpSp>
          <p:nvGrpSpPr>
            <p:cNvPr id="164" name="Group 163"/>
            <p:cNvGrpSpPr/>
            <p:nvPr/>
          </p:nvGrpSpPr>
          <p:grpSpPr>
            <a:xfrm>
              <a:off x="33664" y="85344"/>
              <a:ext cx="2874059" cy="2435578"/>
              <a:chOff x="2970379" y="85344"/>
              <a:chExt cx="2874059" cy="2435578"/>
            </a:xfrm>
          </p:grpSpPr>
          <p:sp>
            <p:nvSpPr>
              <p:cNvPr id="171" name="Rounded Rectangle 170"/>
              <p:cNvSpPr/>
              <p:nvPr/>
            </p:nvSpPr>
            <p:spPr>
              <a:xfrm>
                <a:off x="2973425" y="85344"/>
                <a:ext cx="2866543" cy="2435578"/>
              </a:xfrm>
              <a:prstGeom prst="roundRect">
                <a:avLst>
                  <a:gd name="adj" fmla="val 265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72" name="TextBox 10"/>
              <p:cNvSpPr txBox="1"/>
              <p:nvPr/>
            </p:nvSpPr>
            <p:spPr>
              <a:xfrm>
                <a:off x="5347186" y="124444"/>
                <a:ext cx="4972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230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73" name="TextBox 11"/>
              <p:cNvSpPr txBox="1"/>
              <p:nvPr/>
            </p:nvSpPr>
            <p:spPr>
              <a:xfrm>
                <a:off x="5347186" y="2097024"/>
                <a:ext cx="4972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300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74" name="TextBox 12"/>
              <p:cNvSpPr txBox="1"/>
              <p:nvPr/>
            </p:nvSpPr>
            <p:spPr>
              <a:xfrm>
                <a:off x="2970379" y="124444"/>
                <a:ext cx="4972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170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75" name="TextBox 13"/>
              <p:cNvSpPr txBox="1"/>
              <p:nvPr/>
            </p:nvSpPr>
            <p:spPr>
              <a:xfrm>
                <a:off x="2970379" y="2097024"/>
                <a:ext cx="4972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100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165" name="Group 164"/>
            <p:cNvGrpSpPr/>
            <p:nvPr/>
          </p:nvGrpSpPr>
          <p:grpSpPr>
            <a:xfrm>
              <a:off x="402336" y="341376"/>
              <a:ext cx="2011680" cy="1816608"/>
              <a:chOff x="402336" y="341376"/>
              <a:chExt cx="2011680" cy="1816608"/>
            </a:xfrm>
          </p:grpSpPr>
          <p:sp>
            <p:nvSpPr>
              <p:cNvPr id="166" name="Rectangle 165"/>
              <p:cNvSpPr/>
              <p:nvPr/>
            </p:nvSpPr>
            <p:spPr>
              <a:xfrm>
                <a:off x="950976" y="79248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167" name="Straight Connector 166"/>
              <p:cNvCxnSpPr/>
              <p:nvPr/>
            </p:nvCxnSpPr>
            <p:spPr>
              <a:xfrm flipV="1">
                <a:off x="1865376" y="341376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 flipV="1">
                <a:off x="402336" y="1706880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 flipH="1" flipV="1">
                <a:off x="402336" y="341376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 flipH="1" flipV="1">
                <a:off x="1865376" y="1706880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76" name="Straight Arrow Connector 175"/>
          <p:cNvCxnSpPr/>
          <p:nvPr/>
        </p:nvCxnSpPr>
        <p:spPr>
          <a:xfrm>
            <a:off x="8964789" y="2842538"/>
            <a:ext cx="6193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H="1">
            <a:off x="7198158" y="2842538"/>
            <a:ext cx="6193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 rot="16200000">
            <a:off x="8088175" y="1964118"/>
            <a:ext cx="6193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 rot="5400000">
            <a:off x="8039406" y="3635018"/>
            <a:ext cx="6193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80" name="TextBox 19"/>
          <p:cNvSpPr txBox="1"/>
          <p:nvPr/>
        </p:nvSpPr>
        <p:spPr>
          <a:xfrm>
            <a:off x="9470048" y="2618397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b="1" dirty="0" smtClean="0">
                <a:solidFill>
                  <a:srgbClr val="7030A0"/>
                </a:solidFill>
              </a:rPr>
              <a:t>257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181" name="TextBox 20"/>
          <p:cNvSpPr txBox="1"/>
          <p:nvPr/>
        </p:nvSpPr>
        <p:spPr>
          <a:xfrm>
            <a:off x="8045039" y="1227317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b="1" dirty="0" smtClean="0">
                <a:solidFill>
                  <a:srgbClr val="7030A0"/>
                </a:solidFill>
              </a:rPr>
              <a:t>198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182" name="TextBox 21"/>
          <p:cNvSpPr txBox="1"/>
          <p:nvPr/>
        </p:nvSpPr>
        <p:spPr>
          <a:xfrm>
            <a:off x="6358806" y="2671850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b="1" dirty="0" smtClean="0">
                <a:solidFill>
                  <a:srgbClr val="7030A0"/>
                </a:solidFill>
              </a:rPr>
              <a:t>148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183" name="TextBox 22"/>
          <p:cNvSpPr txBox="1"/>
          <p:nvPr/>
        </p:nvSpPr>
        <p:spPr>
          <a:xfrm>
            <a:off x="7680691" y="3901831"/>
            <a:ext cx="1303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b="1" dirty="0" smtClean="0">
                <a:solidFill>
                  <a:srgbClr val="7030A0"/>
                </a:solidFill>
              </a:rPr>
              <a:t>x&lt;100, x&gt;300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184" name="TextBox 23"/>
          <p:cNvSpPr txBox="1"/>
          <p:nvPr/>
        </p:nvSpPr>
        <p:spPr>
          <a:xfrm>
            <a:off x="10061577" y="2618397"/>
            <a:ext cx="1700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Keluar</a:t>
            </a:r>
            <a:r>
              <a:rPr lang="en-US" dirty="0" smtClean="0"/>
              <a:t> Home 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endParaRPr lang="en-US" dirty="0"/>
          </a:p>
        </p:txBody>
      </p:sp>
      <p:sp>
        <p:nvSpPr>
          <p:cNvPr id="185" name="TextBox 159"/>
          <p:cNvSpPr txBox="1"/>
          <p:nvPr/>
        </p:nvSpPr>
        <p:spPr>
          <a:xfrm>
            <a:off x="10286444" y="2348347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253 = min south</a:t>
            </a:r>
            <a:endParaRPr lang="en-US" dirty="0"/>
          </a:p>
        </p:txBody>
      </p:sp>
      <p:sp>
        <p:nvSpPr>
          <p:cNvPr id="186" name="TextBox 160"/>
          <p:cNvSpPr txBox="1"/>
          <p:nvPr/>
        </p:nvSpPr>
        <p:spPr>
          <a:xfrm>
            <a:off x="10281026" y="2951852"/>
            <a:ext cx="17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260 = max south</a:t>
            </a:r>
            <a:endParaRPr lang="en-US" dirty="0"/>
          </a:p>
        </p:txBody>
      </p:sp>
      <p:sp>
        <p:nvSpPr>
          <p:cNvPr id="187" name="TextBox 186"/>
          <p:cNvSpPr txBox="1"/>
          <p:nvPr/>
        </p:nvSpPr>
        <p:spPr>
          <a:xfrm>
            <a:off x="6527051" y="826892"/>
            <a:ext cx="5664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compass.setCalibration</a:t>
            </a:r>
            <a:r>
              <a:rPr lang="en-US" dirty="0"/>
              <a:t>(-891, 1147, -1741, 433, -177, 250);</a:t>
            </a:r>
            <a:endParaRPr lang="en-US" dirty="0"/>
          </a:p>
        </p:txBody>
      </p:sp>
      <p:cxnSp>
        <p:nvCxnSpPr>
          <p:cNvPr id="189" name="Straight Connector 188"/>
          <p:cNvCxnSpPr/>
          <p:nvPr/>
        </p:nvCxnSpPr>
        <p:spPr>
          <a:xfrm>
            <a:off x="6254343" y="320926"/>
            <a:ext cx="0" cy="600051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9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/>
          <p:cNvSpPr/>
          <p:nvPr/>
        </p:nvSpPr>
        <p:spPr>
          <a:xfrm>
            <a:off x="5972608" y="316992"/>
            <a:ext cx="4888992" cy="4242816"/>
          </a:xfrm>
          <a:prstGeom prst="roundRect">
            <a:avLst>
              <a:gd name="adj" fmla="val 258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694944" y="316992"/>
            <a:ext cx="4888992" cy="4242816"/>
          </a:xfrm>
          <a:prstGeom prst="roundRect">
            <a:avLst>
              <a:gd name="adj" fmla="val 258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921513" y="1296959"/>
            <a:ext cx="1881280" cy="1251169"/>
            <a:chOff x="1165353" y="309407"/>
            <a:chExt cx="1881280" cy="1251169"/>
          </a:xfrm>
        </p:grpSpPr>
        <p:cxnSp>
          <p:nvCxnSpPr>
            <p:cNvPr id="3" name="Straight Connector 2"/>
            <p:cNvCxnSpPr/>
            <p:nvPr/>
          </p:nvCxnSpPr>
          <p:spPr>
            <a:xfrm flipH="1">
              <a:off x="1450848" y="938784"/>
              <a:ext cx="97536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 flipV="1">
              <a:off x="1450848" y="938784"/>
              <a:ext cx="0" cy="6217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112659" y="988148"/>
              <a:ext cx="6270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LFM 0</a:t>
              </a:r>
              <a:endParaRPr lang="en-US" sz="1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65353" y="581644"/>
              <a:ext cx="5709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LFB 0</a:t>
              </a:r>
              <a:endParaRPr lang="en-US" sz="1400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426206" y="463296"/>
              <a:ext cx="1" cy="475488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485261" y="309407"/>
              <a:ext cx="5613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LFT 0</a:t>
              </a:r>
              <a:endParaRPr lang="en-US" sz="1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 flipH="1">
            <a:off x="3276511" y="1296959"/>
            <a:ext cx="1914944" cy="1251169"/>
            <a:chOff x="1154131" y="309407"/>
            <a:chExt cx="1914944" cy="1251169"/>
          </a:xfrm>
        </p:grpSpPr>
        <p:cxnSp>
          <p:nvCxnSpPr>
            <p:cNvPr id="15" name="Straight Connector 14"/>
            <p:cNvCxnSpPr/>
            <p:nvPr/>
          </p:nvCxnSpPr>
          <p:spPr>
            <a:xfrm flipH="1">
              <a:off x="1450848" y="938784"/>
              <a:ext cx="97536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1450848" y="938784"/>
              <a:ext cx="0" cy="6217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112659" y="988148"/>
              <a:ext cx="6495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 smtClean="0"/>
                <a:t>RFM 0</a:t>
              </a:r>
              <a:endParaRPr lang="en-US" sz="1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54131" y="581644"/>
              <a:ext cx="593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RFB 0</a:t>
              </a:r>
              <a:endParaRPr lang="en-US" sz="1400" dirty="0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2426206" y="463296"/>
              <a:ext cx="1" cy="475488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485261" y="309407"/>
              <a:ext cx="5838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 smtClean="0"/>
                <a:t>RFT 0</a:t>
              </a:r>
              <a:endParaRPr lang="en-US" sz="14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13498" y="2869727"/>
            <a:ext cx="1901093" cy="1251169"/>
            <a:chOff x="1157338" y="309407"/>
            <a:chExt cx="1901093" cy="1251169"/>
          </a:xfrm>
        </p:grpSpPr>
        <p:cxnSp>
          <p:nvCxnSpPr>
            <p:cNvPr id="22" name="Straight Connector 21"/>
            <p:cNvCxnSpPr/>
            <p:nvPr/>
          </p:nvCxnSpPr>
          <p:spPr>
            <a:xfrm flipH="1">
              <a:off x="1450848" y="938784"/>
              <a:ext cx="97536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1450848" y="938784"/>
              <a:ext cx="0" cy="6217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104644" y="988148"/>
              <a:ext cx="6431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LBM 0</a:t>
              </a:r>
              <a:endParaRPr lang="en-US" sz="1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7338" y="581644"/>
              <a:ext cx="5870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LBB 0</a:t>
              </a:r>
              <a:endParaRPr lang="en-US" sz="1400" dirty="0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2426206" y="463296"/>
              <a:ext cx="1" cy="475488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485261" y="309407"/>
              <a:ext cx="5731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LBT 0</a:t>
              </a:r>
              <a:endParaRPr lang="en-US" sz="1400" dirty="0"/>
            </a:p>
          </p:txBody>
        </p:sp>
      </p:grpSp>
      <p:grpSp>
        <p:nvGrpSpPr>
          <p:cNvPr id="28" name="Group 27"/>
          <p:cNvGrpSpPr/>
          <p:nvPr/>
        </p:nvGrpSpPr>
        <p:grpSpPr>
          <a:xfrm flipH="1">
            <a:off x="3264713" y="2869727"/>
            <a:ext cx="1934757" cy="1251169"/>
            <a:chOff x="1146116" y="309407"/>
            <a:chExt cx="1934757" cy="1251169"/>
          </a:xfrm>
        </p:grpSpPr>
        <p:cxnSp>
          <p:nvCxnSpPr>
            <p:cNvPr id="29" name="Straight Connector 28"/>
            <p:cNvCxnSpPr/>
            <p:nvPr/>
          </p:nvCxnSpPr>
          <p:spPr>
            <a:xfrm flipH="1">
              <a:off x="1450848" y="938784"/>
              <a:ext cx="97536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1450848" y="938784"/>
              <a:ext cx="0" cy="6217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112659" y="988148"/>
              <a:ext cx="6655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 smtClean="0"/>
                <a:t>RBM 0</a:t>
              </a:r>
              <a:endParaRPr lang="en-US" sz="1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46116" y="581644"/>
              <a:ext cx="6094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RBB 0</a:t>
              </a:r>
              <a:endParaRPr lang="en-US" sz="1400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2426206" y="463296"/>
              <a:ext cx="1" cy="475488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485261" y="309407"/>
              <a:ext cx="5956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 smtClean="0"/>
                <a:t>RBT 0</a:t>
              </a:r>
              <a:endParaRPr lang="en-US" sz="1400" dirty="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6176480" y="1296959"/>
            <a:ext cx="4415816" cy="2823937"/>
            <a:chOff x="6176480" y="1296959"/>
            <a:chExt cx="4415816" cy="2823937"/>
          </a:xfrm>
        </p:grpSpPr>
        <p:grpSp>
          <p:nvGrpSpPr>
            <p:cNvPr id="35" name="Group 34"/>
            <p:cNvGrpSpPr/>
            <p:nvPr/>
          </p:nvGrpSpPr>
          <p:grpSpPr>
            <a:xfrm>
              <a:off x="6176480" y="1296959"/>
              <a:ext cx="1954217" cy="1251169"/>
              <a:chOff x="1092416" y="309407"/>
              <a:chExt cx="1954217" cy="1251169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 flipH="1">
                <a:off x="1450848" y="938784"/>
                <a:ext cx="97536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V="1">
                <a:off x="1450848" y="938784"/>
                <a:ext cx="0" cy="6217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2066974" y="988148"/>
                <a:ext cx="71846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LFM 10</a:t>
                </a:r>
                <a:endParaRPr lang="en-US" sz="1400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092416" y="581644"/>
                <a:ext cx="7168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LFB -10</a:t>
                </a:r>
                <a:endParaRPr lang="en-US" sz="1400" dirty="0"/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>
                <a:off x="2426206" y="463296"/>
                <a:ext cx="1" cy="475488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2485261" y="309407"/>
                <a:ext cx="5613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LFT 0</a:t>
                </a:r>
                <a:endParaRPr lang="en-US" sz="1400" dirty="0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 flipH="1">
              <a:off x="8604415" y="1296959"/>
              <a:ext cx="1987881" cy="1251169"/>
              <a:chOff x="1081194" y="309407"/>
              <a:chExt cx="1987881" cy="1251169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 flipH="1">
                <a:off x="1450848" y="938784"/>
                <a:ext cx="97536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V="1">
                <a:off x="1450848" y="938784"/>
                <a:ext cx="0" cy="6217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2112659" y="988148"/>
                <a:ext cx="7409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 smtClean="0"/>
                  <a:t>RFM 10</a:t>
                </a:r>
                <a:endParaRPr lang="en-US" sz="140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081194" y="581644"/>
                <a:ext cx="7393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RFB -10</a:t>
                </a:r>
                <a:endParaRPr lang="en-US" sz="1400" dirty="0"/>
              </a:p>
            </p:txBody>
          </p:sp>
          <p:cxnSp>
            <p:nvCxnSpPr>
              <p:cNvPr id="47" name="Straight Connector 46"/>
              <p:cNvCxnSpPr/>
              <p:nvPr/>
            </p:nvCxnSpPr>
            <p:spPr>
              <a:xfrm>
                <a:off x="2426206" y="463296"/>
                <a:ext cx="1" cy="475488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2485261" y="309407"/>
                <a:ext cx="5838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 smtClean="0"/>
                  <a:t>RFT 0</a:t>
                </a:r>
                <a:endParaRPr lang="en-US" sz="1400" dirty="0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6195716" y="2869727"/>
              <a:ext cx="1946779" cy="1251169"/>
              <a:chOff x="1111652" y="309407"/>
              <a:chExt cx="1946779" cy="1251169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 flipH="1">
                <a:off x="1450848" y="938784"/>
                <a:ext cx="97536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V="1">
                <a:off x="1450848" y="938784"/>
                <a:ext cx="0" cy="6217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/>
              <p:cNvSpPr txBox="1"/>
              <p:nvPr/>
            </p:nvSpPr>
            <p:spPr>
              <a:xfrm>
                <a:off x="2031708" y="988148"/>
                <a:ext cx="7889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LBM -28</a:t>
                </a:r>
                <a:endParaRPr lang="en-US" sz="1400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111652" y="581644"/>
                <a:ext cx="6783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LBB 28</a:t>
                </a:r>
                <a:endParaRPr lang="en-US" sz="1400" dirty="0"/>
              </a:p>
            </p:txBody>
          </p:sp>
          <p:cxnSp>
            <p:nvCxnSpPr>
              <p:cNvPr id="54" name="Straight Connector 53"/>
              <p:cNvCxnSpPr/>
              <p:nvPr/>
            </p:nvCxnSpPr>
            <p:spPr>
              <a:xfrm>
                <a:off x="2426206" y="463296"/>
                <a:ext cx="1" cy="475488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2485261" y="309407"/>
                <a:ext cx="5731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LBT 0</a:t>
                </a:r>
                <a:endParaRPr lang="en-US" sz="1400" dirty="0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 flipH="1">
              <a:off x="8592617" y="2869727"/>
              <a:ext cx="1980443" cy="1251169"/>
              <a:chOff x="1100430" y="309407"/>
              <a:chExt cx="1980443" cy="1251169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 flipH="1">
                <a:off x="1450848" y="938784"/>
                <a:ext cx="97536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V="1">
                <a:off x="1450848" y="938784"/>
                <a:ext cx="0" cy="6217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/>
              <p:cNvSpPr txBox="1"/>
              <p:nvPr/>
            </p:nvSpPr>
            <p:spPr>
              <a:xfrm>
                <a:off x="2112659" y="988148"/>
                <a:ext cx="8114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 smtClean="0"/>
                  <a:t>RBM -28</a:t>
                </a:r>
                <a:endParaRPr lang="en-US" sz="1400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100430" y="581644"/>
                <a:ext cx="7008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RBB 28</a:t>
                </a:r>
                <a:endParaRPr lang="en-US" sz="1400" dirty="0"/>
              </a:p>
            </p:txBody>
          </p:sp>
          <p:cxnSp>
            <p:nvCxnSpPr>
              <p:cNvPr id="61" name="Straight Connector 60"/>
              <p:cNvCxnSpPr/>
              <p:nvPr/>
            </p:nvCxnSpPr>
            <p:spPr>
              <a:xfrm>
                <a:off x="2426206" y="463296"/>
                <a:ext cx="1" cy="475488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/>
              <p:cNvSpPr txBox="1"/>
              <p:nvPr/>
            </p:nvSpPr>
            <p:spPr>
              <a:xfrm>
                <a:off x="2485261" y="309407"/>
                <a:ext cx="595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 smtClean="0"/>
                  <a:t>RBT 0</a:t>
                </a:r>
                <a:endParaRPr lang="en-US" sz="1400" dirty="0"/>
              </a:p>
            </p:txBody>
          </p:sp>
        </p:grpSp>
      </p:grpSp>
      <p:sp>
        <p:nvSpPr>
          <p:cNvPr id="63" name="TextBox 62"/>
          <p:cNvSpPr txBox="1"/>
          <p:nvPr/>
        </p:nvSpPr>
        <p:spPr>
          <a:xfrm>
            <a:off x="1868819" y="538972"/>
            <a:ext cx="2490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Berdiri</a:t>
            </a:r>
            <a:r>
              <a:rPr lang="en-US" dirty="0" smtClean="0"/>
              <a:t> </a:t>
            </a:r>
            <a:r>
              <a:rPr lang="en-US" dirty="0" err="1" smtClean="0"/>
              <a:t>Permukaan</a:t>
            </a:r>
            <a:r>
              <a:rPr lang="en-US" dirty="0" smtClean="0"/>
              <a:t> </a:t>
            </a:r>
            <a:r>
              <a:rPr lang="en-US" dirty="0" err="1" smtClean="0"/>
              <a:t>Datar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7058001" y="538972"/>
            <a:ext cx="26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Berdiri</a:t>
            </a:r>
            <a:r>
              <a:rPr lang="en-US" dirty="0" smtClean="0"/>
              <a:t> </a:t>
            </a:r>
            <a:r>
              <a:rPr lang="en-US" dirty="0" err="1" smtClean="0"/>
              <a:t>Permukaan</a:t>
            </a:r>
            <a:r>
              <a:rPr lang="en-US" dirty="0" smtClean="0"/>
              <a:t> </a:t>
            </a:r>
            <a:r>
              <a:rPr lang="en-US" dirty="0" err="1" smtClean="0"/>
              <a:t>Menaik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2235356" y="1054108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(-35, 43)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300729" y="1024723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(-35, 43)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104621" y="2656510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(-40, 32)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146229" y="2697728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(-40, 32)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764576" y="2130623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(-28, 50)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520069" y="2129588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(-28, 50)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792297" y="3695508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(-28, 50)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492542" y="3673317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(-28, 50)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92638" y="1380815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(-51, 44)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06738" y="2983588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(-51, 44)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464784" y="1450847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(-51, 44)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478773" y="3007752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(-51, 44)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583293" y="1054108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(-35, 43)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648666" y="1024723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(-35, 43)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452558" y="2656510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(-40, 32)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8494166" y="2697728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(-40, 32)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112513" y="2130623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(-38, 40)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868006" y="2129588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(-38, 40)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140234" y="3695508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(0, 78)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8840479" y="3673317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(0, 78)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140575" y="1380815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(-41, 54)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154675" y="2983588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(-79, 16)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9812721" y="1450847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(-41, 54)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9826710" y="3007752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(-79, 16)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55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05256" y="2856952"/>
            <a:ext cx="2874059" cy="2435578"/>
            <a:chOff x="5968053" y="85344"/>
            <a:chExt cx="2874059" cy="2435578"/>
          </a:xfrm>
        </p:grpSpPr>
        <p:grpSp>
          <p:nvGrpSpPr>
            <p:cNvPr id="18" name="Group 17"/>
            <p:cNvGrpSpPr/>
            <p:nvPr/>
          </p:nvGrpSpPr>
          <p:grpSpPr>
            <a:xfrm>
              <a:off x="5968053" y="85344"/>
              <a:ext cx="2874059" cy="2435578"/>
              <a:chOff x="2970379" y="85344"/>
              <a:chExt cx="2874059" cy="2435578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2973425" y="85344"/>
                <a:ext cx="2866543" cy="2435578"/>
              </a:xfrm>
              <a:prstGeom prst="roundRect">
                <a:avLst>
                  <a:gd name="adj" fmla="val 265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388864" y="124444"/>
                <a:ext cx="4555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-30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388864" y="2097024"/>
                <a:ext cx="4555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-20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970379" y="124444"/>
                <a:ext cx="2888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970379" y="2097024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20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6437376" y="341376"/>
              <a:ext cx="2011680" cy="1940314"/>
              <a:chOff x="6437376" y="341376"/>
              <a:chExt cx="2011680" cy="1940314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6986016" y="79248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 flipV="1">
                <a:off x="7900416" y="341376"/>
                <a:ext cx="22828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V="1">
                <a:off x="6620256" y="1706880"/>
                <a:ext cx="365760" cy="5748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 flipV="1">
                <a:off x="6437376" y="341376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 flipV="1">
                <a:off x="7900416" y="1706880"/>
                <a:ext cx="548640" cy="914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Arrow Connector 19"/>
            <p:cNvCxnSpPr/>
            <p:nvPr/>
          </p:nvCxnSpPr>
          <p:spPr>
            <a:xfrm flipV="1">
              <a:off x="8296656" y="1455158"/>
              <a:ext cx="0" cy="251722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 flipV="1">
              <a:off x="7583424" y="422410"/>
              <a:ext cx="201168" cy="85344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3128353" y="2856952"/>
            <a:ext cx="2874059" cy="2435578"/>
            <a:chOff x="9102953" y="85344"/>
            <a:chExt cx="2874059" cy="2435578"/>
          </a:xfrm>
        </p:grpSpPr>
        <p:grpSp>
          <p:nvGrpSpPr>
            <p:cNvPr id="37" name="Group 36"/>
            <p:cNvGrpSpPr/>
            <p:nvPr/>
          </p:nvGrpSpPr>
          <p:grpSpPr>
            <a:xfrm>
              <a:off x="9102953" y="85344"/>
              <a:ext cx="2874059" cy="2435578"/>
              <a:chOff x="2970379" y="85344"/>
              <a:chExt cx="2874059" cy="2435578"/>
            </a:xfrm>
          </p:grpSpPr>
          <p:sp>
            <p:nvSpPr>
              <p:cNvPr id="47" name="Rounded Rectangle 46"/>
              <p:cNvSpPr/>
              <p:nvPr/>
            </p:nvSpPr>
            <p:spPr>
              <a:xfrm>
                <a:off x="2973425" y="85344"/>
                <a:ext cx="2866543" cy="2435578"/>
              </a:xfrm>
              <a:prstGeom prst="roundRect">
                <a:avLst>
                  <a:gd name="adj" fmla="val 265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555577" y="124444"/>
                <a:ext cx="2888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5451382" y="2097024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20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970379" y="124444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20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970379" y="2097024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20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9497568" y="422410"/>
              <a:ext cx="1865376" cy="1859280"/>
              <a:chOff x="9497568" y="422410"/>
              <a:chExt cx="1865376" cy="1859280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10082784" y="79248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 flipV="1">
                <a:off x="10997184" y="422410"/>
                <a:ext cx="365760" cy="3700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V="1">
                <a:off x="9717024" y="1706880"/>
                <a:ext cx="365760" cy="5748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H="1" flipV="1">
                <a:off x="9497568" y="566928"/>
                <a:ext cx="585216" cy="2255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 flipV="1">
                <a:off x="10997184" y="1706880"/>
                <a:ext cx="18288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Arrow Connector 38"/>
            <p:cNvCxnSpPr/>
            <p:nvPr/>
          </p:nvCxnSpPr>
          <p:spPr>
            <a:xfrm flipH="1">
              <a:off x="9607296" y="768096"/>
              <a:ext cx="182880" cy="22555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>
              <a:off x="10840608" y="1892808"/>
              <a:ext cx="182880" cy="22555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11285616" y="649224"/>
              <a:ext cx="211440" cy="14325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6154139" y="2841486"/>
            <a:ext cx="2874059" cy="2435578"/>
            <a:chOff x="6166238" y="2841486"/>
            <a:chExt cx="2874059" cy="2435578"/>
          </a:xfrm>
        </p:grpSpPr>
        <p:grpSp>
          <p:nvGrpSpPr>
            <p:cNvPr id="53" name="Group 52"/>
            <p:cNvGrpSpPr/>
            <p:nvPr/>
          </p:nvGrpSpPr>
          <p:grpSpPr>
            <a:xfrm>
              <a:off x="6166238" y="2841486"/>
              <a:ext cx="2874059" cy="2435578"/>
              <a:chOff x="2970379" y="85344"/>
              <a:chExt cx="2874059" cy="2435578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2973425" y="85344"/>
                <a:ext cx="2866543" cy="2435578"/>
              </a:xfrm>
              <a:prstGeom prst="roundRect">
                <a:avLst>
                  <a:gd name="adj" fmla="val 265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5555577" y="124444"/>
                <a:ext cx="2888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451382" y="2097024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20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2970379" y="124444"/>
                <a:ext cx="4555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-30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2970379" y="2097024"/>
                <a:ext cx="4555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-20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650734" y="3154466"/>
              <a:ext cx="1775494" cy="1735574"/>
              <a:chOff x="518160" y="3154466"/>
              <a:chExt cx="1775494" cy="1735574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1013494" y="3524536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8" name="Straight Connector 57"/>
              <p:cNvCxnSpPr/>
              <p:nvPr/>
            </p:nvCxnSpPr>
            <p:spPr>
              <a:xfrm flipV="1">
                <a:off x="1927894" y="3154466"/>
                <a:ext cx="365760" cy="3700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V="1">
                <a:off x="518160" y="4438936"/>
                <a:ext cx="495334" cy="839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flipH="1" flipV="1">
                <a:off x="950976" y="3154466"/>
                <a:ext cx="62518" cy="3700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1927894" y="4438936"/>
                <a:ext cx="18288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Straight Arrow Connector 54"/>
            <p:cNvCxnSpPr/>
            <p:nvPr/>
          </p:nvCxnSpPr>
          <p:spPr>
            <a:xfrm flipV="1">
              <a:off x="6835172" y="4125206"/>
              <a:ext cx="0" cy="251722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7216172" y="3154466"/>
              <a:ext cx="204216" cy="88832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9176105" y="2841486"/>
            <a:ext cx="2874059" cy="2435578"/>
            <a:chOff x="9102953" y="2841486"/>
            <a:chExt cx="2874059" cy="2435578"/>
          </a:xfrm>
        </p:grpSpPr>
        <p:grpSp>
          <p:nvGrpSpPr>
            <p:cNvPr id="68" name="Group 67"/>
            <p:cNvGrpSpPr/>
            <p:nvPr/>
          </p:nvGrpSpPr>
          <p:grpSpPr>
            <a:xfrm>
              <a:off x="9102953" y="2841486"/>
              <a:ext cx="2874059" cy="2435578"/>
              <a:chOff x="2970379" y="85344"/>
              <a:chExt cx="2874059" cy="2435578"/>
            </a:xfrm>
          </p:grpSpPr>
          <p:sp>
            <p:nvSpPr>
              <p:cNvPr id="78" name="Rounded Rectangle 77"/>
              <p:cNvSpPr/>
              <p:nvPr/>
            </p:nvSpPr>
            <p:spPr>
              <a:xfrm>
                <a:off x="2973425" y="85344"/>
                <a:ext cx="2866543" cy="2435578"/>
              </a:xfrm>
              <a:prstGeom prst="roundRect">
                <a:avLst>
                  <a:gd name="adj" fmla="val 265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451382" y="124444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20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5451382" y="2097024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20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970379" y="124444"/>
                <a:ext cx="2888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2970379" y="2097024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20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9574694" y="3154466"/>
              <a:ext cx="1855306" cy="1735574"/>
              <a:chOff x="3442120" y="3154466"/>
              <a:chExt cx="1855306" cy="1735574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3925824" y="3524536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" name="Straight Connector 73"/>
              <p:cNvCxnSpPr/>
              <p:nvPr/>
            </p:nvCxnSpPr>
            <p:spPr>
              <a:xfrm flipV="1">
                <a:off x="4840224" y="3304330"/>
                <a:ext cx="457202" cy="2202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flipV="1">
                <a:off x="3863306" y="4438938"/>
                <a:ext cx="62518" cy="414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H="1" flipV="1">
                <a:off x="3442120" y="3154466"/>
                <a:ext cx="483704" cy="3700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flipH="1" flipV="1">
                <a:off x="4840224" y="4438936"/>
                <a:ext cx="18288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Straight Arrow Connector 69"/>
            <p:cNvCxnSpPr/>
            <p:nvPr/>
          </p:nvCxnSpPr>
          <p:spPr>
            <a:xfrm>
              <a:off x="10075197" y="4698540"/>
              <a:ext cx="256032" cy="6096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1247118" y="3456004"/>
              <a:ext cx="256032" cy="6096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H="1">
              <a:off x="9612896" y="3404188"/>
              <a:ext cx="182880" cy="22555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/>
          <p:cNvSpPr txBox="1"/>
          <p:nvPr/>
        </p:nvSpPr>
        <p:spPr>
          <a:xfrm>
            <a:off x="3571437" y="5207186"/>
            <a:ext cx="19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MundurKiriDorong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9754483" y="5220712"/>
            <a:ext cx="2224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MundurKananDorong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764736" y="5220712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MundurKiri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101290" y="5220712"/>
            <a:ext cx="1530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MundurKanan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1183134" y="4891699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depan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4149954" y="4891699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depan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7236032" y="4888967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depan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10202852" y="4888967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depan</a:t>
            </a:r>
            <a:endParaRPr lang="en-US" dirty="0"/>
          </a:p>
        </p:txBody>
      </p:sp>
      <p:grpSp>
        <p:nvGrpSpPr>
          <p:cNvPr id="113" name="Group 112"/>
          <p:cNvGrpSpPr/>
          <p:nvPr/>
        </p:nvGrpSpPr>
        <p:grpSpPr>
          <a:xfrm>
            <a:off x="106816" y="85344"/>
            <a:ext cx="2874059" cy="2435578"/>
            <a:chOff x="106816" y="85344"/>
            <a:chExt cx="2874059" cy="2435578"/>
          </a:xfrm>
        </p:grpSpPr>
        <p:grpSp>
          <p:nvGrpSpPr>
            <p:cNvPr id="87" name="Group 86"/>
            <p:cNvGrpSpPr/>
            <p:nvPr/>
          </p:nvGrpSpPr>
          <p:grpSpPr>
            <a:xfrm>
              <a:off x="106816" y="85344"/>
              <a:ext cx="2874059" cy="2435578"/>
              <a:chOff x="33664" y="85344"/>
              <a:chExt cx="2874059" cy="2435578"/>
            </a:xfrm>
          </p:grpSpPr>
          <p:grpSp>
            <p:nvGrpSpPr>
              <p:cNvPr id="88" name="Group 87"/>
              <p:cNvGrpSpPr/>
              <p:nvPr/>
            </p:nvGrpSpPr>
            <p:grpSpPr>
              <a:xfrm>
                <a:off x="33664" y="85344"/>
                <a:ext cx="2874059" cy="2435578"/>
                <a:chOff x="2970379" y="85344"/>
                <a:chExt cx="2874059" cy="2435578"/>
              </a:xfrm>
            </p:grpSpPr>
            <p:sp>
              <p:nvSpPr>
                <p:cNvPr id="95" name="Rounded Rectangle 94"/>
                <p:cNvSpPr/>
                <p:nvPr/>
              </p:nvSpPr>
              <p:spPr>
                <a:xfrm>
                  <a:off x="2973425" y="85344"/>
                  <a:ext cx="2866543" cy="2435578"/>
                </a:xfrm>
                <a:prstGeom prst="roundRect">
                  <a:avLst>
                    <a:gd name="adj" fmla="val 2651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5555577" y="124444"/>
                  <a:ext cx="28886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600" b="1" dirty="0" smtClean="0">
                      <a:solidFill>
                        <a:srgbClr val="7030A0"/>
                      </a:solidFill>
                    </a:rPr>
                    <a:t>0</a:t>
                  </a:r>
                  <a:endParaRPr lang="en-US" sz="1600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97" name="TextBox 96"/>
                <p:cNvSpPr txBox="1"/>
                <p:nvPr/>
              </p:nvSpPr>
              <p:spPr>
                <a:xfrm>
                  <a:off x="5555576" y="2097024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600" b="1" dirty="0" smtClean="0">
                      <a:solidFill>
                        <a:srgbClr val="7030A0"/>
                      </a:solidFill>
                    </a:rPr>
                    <a:t>0</a:t>
                  </a:r>
                  <a:endParaRPr lang="en-US" sz="1600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98" name="TextBox 97"/>
                <p:cNvSpPr txBox="1"/>
                <p:nvPr/>
              </p:nvSpPr>
              <p:spPr>
                <a:xfrm>
                  <a:off x="2970379" y="124444"/>
                  <a:ext cx="28886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srgbClr val="7030A0"/>
                      </a:solidFill>
                    </a:rPr>
                    <a:t>0</a:t>
                  </a:r>
                  <a:endParaRPr lang="en-US" sz="1600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99" name="TextBox 98"/>
                <p:cNvSpPr txBox="1"/>
                <p:nvPr/>
              </p:nvSpPr>
              <p:spPr>
                <a:xfrm>
                  <a:off x="2970379" y="2097024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srgbClr val="7030A0"/>
                      </a:solidFill>
                    </a:rPr>
                    <a:t>0</a:t>
                  </a:r>
                  <a:endParaRPr lang="en-US" sz="1600" b="1" dirty="0">
                    <a:solidFill>
                      <a:srgbClr val="7030A0"/>
                    </a:solidFill>
                  </a:endParaRPr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402336" y="341376"/>
                <a:ext cx="2011680" cy="1816608"/>
                <a:chOff x="402336" y="341376"/>
                <a:chExt cx="2011680" cy="1816608"/>
              </a:xfrm>
            </p:grpSpPr>
            <p:sp>
              <p:nvSpPr>
                <p:cNvPr id="90" name="Rectangle 89"/>
                <p:cNvSpPr/>
                <p:nvPr/>
              </p:nvSpPr>
              <p:spPr>
                <a:xfrm>
                  <a:off x="950976" y="792480"/>
                  <a:ext cx="914400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1" name="Straight Connector 90"/>
                <p:cNvCxnSpPr/>
                <p:nvPr/>
              </p:nvCxnSpPr>
              <p:spPr>
                <a:xfrm flipV="1">
                  <a:off x="1865376" y="341376"/>
                  <a:ext cx="548640" cy="451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 flipV="1">
                  <a:off x="402336" y="1706880"/>
                  <a:ext cx="548640" cy="451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 flipH="1" flipV="1">
                  <a:off x="402336" y="341376"/>
                  <a:ext cx="548640" cy="451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 flipH="1" flipV="1">
                  <a:off x="1865376" y="1706880"/>
                  <a:ext cx="548640" cy="451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1" name="TextBox 100"/>
            <p:cNvSpPr txBox="1"/>
            <p:nvPr/>
          </p:nvSpPr>
          <p:spPr>
            <a:xfrm>
              <a:off x="1087141" y="2106953"/>
              <a:ext cx="776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depan</a:t>
              </a:r>
              <a:endParaRPr lang="en-US" dirty="0"/>
            </a:p>
          </p:txBody>
        </p:sp>
        <p:sp>
          <p:nvSpPr>
            <p:cNvPr id="107" name="Up Arrow 106"/>
            <p:cNvSpPr/>
            <p:nvPr/>
          </p:nvSpPr>
          <p:spPr>
            <a:xfrm>
              <a:off x="1354359" y="1078914"/>
              <a:ext cx="254195" cy="341531"/>
            </a:xfrm>
            <a:prstGeom prst="up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3129912" y="85344"/>
            <a:ext cx="2874059" cy="2435578"/>
            <a:chOff x="3129912" y="85344"/>
            <a:chExt cx="2874059" cy="2435578"/>
          </a:xfrm>
        </p:grpSpPr>
        <p:grpSp>
          <p:nvGrpSpPr>
            <p:cNvPr id="2" name="Group 1"/>
            <p:cNvGrpSpPr/>
            <p:nvPr/>
          </p:nvGrpSpPr>
          <p:grpSpPr>
            <a:xfrm>
              <a:off x="3129912" y="85344"/>
              <a:ext cx="2874059" cy="2435578"/>
              <a:chOff x="2970379" y="85344"/>
              <a:chExt cx="2874059" cy="2435578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2970379" y="85344"/>
                <a:ext cx="2874059" cy="2435578"/>
                <a:chOff x="2970379" y="85344"/>
                <a:chExt cx="2874059" cy="2435578"/>
              </a:xfrm>
            </p:grpSpPr>
            <p:sp>
              <p:nvSpPr>
                <p:cNvPr id="12" name="Rounded Rectangle 11"/>
                <p:cNvSpPr/>
                <p:nvPr/>
              </p:nvSpPr>
              <p:spPr>
                <a:xfrm>
                  <a:off x="2973425" y="85344"/>
                  <a:ext cx="2866543" cy="2435578"/>
                </a:xfrm>
                <a:prstGeom prst="roundRect">
                  <a:avLst>
                    <a:gd name="adj" fmla="val 2651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5451382" y="124444"/>
                  <a:ext cx="39305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600" b="1" dirty="0" smtClean="0">
                      <a:solidFill>
                        <a:srgbClr val="7030A0"/>
                      </a:solidFill>
                    </a:rPr>
                    <a:t>20</a:t>
                  </a:r>
                  <a:endParaRPr lang="en-US" sz="1600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5555576" y="2097024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600" b="1" dirty="0" smtClean="0">
                      <a:solidFill>
                        <a:srgbClr val="7030A0"/>
                      </a:solidFill>
                    </a:rPr>
                    <a:t>0</a:t>
                  </a:r>
                  <a:endParaRPr lang="en-US" sz="1600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2970379" y="124444"/>
                  <a:ext cx="28886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srgbClr val="7030A0"/>
                      </a:solidFill>
                    </a:rPr>
                    <a:t>0</a:t>
                  </a:r>
                  <a:endParaRPr lang="en-US" sz="1600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2970379" y="2097024"/>
                  <a:ext cx="39305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srgbClr val="7030A0"/>
                      </a:solidFill>
                    </a:rPr>
                    <a:t>20</a:t>
                  </a:r>
                  <a:endParaRPr lang="en-US" sz="1600" b="1" dirty="0">
                    <a:solidFill>
                      <a:srgbClr val="7030A0"/>
                    </a:solidFill>
                  </a:endParaRPr>
                </a:p>
              </p:txBody>
            </p:sp>
          </p:grpSp>
          <p:grpSp>
            <p:nvGrpSpPr>
              <p:cNvPr id="4" name="Group 3"/>
              <p:cNvGrpSpPr/>
              <p:nvPr/>
            </p:nvGrpSpPr>
            <p:grpSpPr>
              <a:xfrm>
                <a:off x="3377184" y="341376"/>
                <a:ext cx="2011680" cy="1940314"/>
                <a:chOff x="3377184" y="341376"/>
                <a:chExt cx="2011680" cy="1940314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3925824" y="792480"/>
                  <a:ext cx="914400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" name="Straight Connector 7"/>
                <p:cNvCxnSpPr/>
                <p:nvPr/>
              </p:nvCxnSpPr>
              <p:spPr>
                <a:xfrm flipV="1">
                  <a:off x="4840224" y="422410"/>
                  <a:ext cx="548640" cy="3700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 flipV="1">
                  <a:off x="3560064" y="1706880"/>
                  <a:ext cx="365760" cy="57481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 flipH="1" flipV="1">
                  <a:off x="3377184" y="341376"/>
                  <a:ext cx="548640" cy="451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 flipH="1" flipV="1">
                  <a:off x="4840224" y="1706880"/>
                  <a:ext cx="548640" cy="451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" name="Straight Arrow Connector 4"/>
              <p:cNvCxnSpPr/>
              <p:nvPr/>
            </p:nvCxnSpPr>
            <p:spPr>
              <a:xfrm>
                <a:off x="3828288" y="2097024"/>
                <a:ext cx="256032" cy="6096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>
                <a:off x="5297426" y="556522"/>
                <a:ext cx="256032" cy="6096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TextBox 101"/>
            <p:cNvSpPr txBox="1"/>
            <p:nvPr/>
          </p:nvSpPr>
          <p:spPr>
            <a:xfrm>
              <a:off x="4149954" y="2066067"/>
              <a:ext cx="776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depan</a:t>
              </a:r>
              <a:endParaRPr lang="en-US" dirty="0"/>
            </a:p>
          </p:txBody>
        </p:sp>
        <p:sp>
          <p:nvSpPr>
            <p:cNvPr id="108" name="Up Arrow 107"/>
            <p:cNvSpPr/>
            <p:nvPr/>
          </p:nvSpPr>
          <p:spPr>
            <a:xfrm>
              <a:off x="4415459" y="1078913"/>
              <a:ext cx="254195" cy="341531"/>
            </a:xfrm>
            <a:prstGeom prst="up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9" name="Up Arrow 108"/>
          <p:cNvSpPr/>
          <p:nvPr/>
        </p:nvSpPr>
        <p:spPr>
          <a:xfrm>
            <a:off x="1417969" y="3850522"/>
            <a:ext cx="254195" cy="341531"/>
          </a:xfrm>
          <a:prstGeom prst="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Up Arrow 109"/>
          <p:cNvSpPr/>
          <p:nvPr/>
        </p:nvSpPr>
        <p:spPr>
          <a:xfrm>
            <a:off x="4438918" y="3850521"/>
            <a:ext cx="254195" cy="341531"/>
          </a:xfrm>
          <a:prstGeom prst="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Up Arrow 110"/>
          <p:cNvSpPr/>
          <p:nvPr/>
        </p:nvSpPr>
        <p:spPr>
          <a:xfrm>
            <a:off x="7461665" y="3850521"/>
            <a:ext cx="254195" cy="341531"/>
          </a:xfrm>
          <a:prstGeom prst="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Up Arrow 111"/>
          <p:cNvSpPr/>
          <p:nvPr/>
        </p:nvSpPr>
        <p:spPr>
          <a:xfrm>
            <a:off x="10485324" y="3810970"/>
            <a:ext cx="254195" cy="341531"/>
          </a:xfrm>
          <a:prstGeom prst="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361221" y="6291072"/>
            <a:ext cx="25603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364269" y="6530602"/>
            <a:ext cx="25298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627888" y="6096000"/>
            <a:ext cx="707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dorong</a:t>
            </a:r>
            <a:endParaRPr lang="en-US" sz="1400" dirty="0"/>
          </a:p>
        </p:txBody>
      </p:sp>
      <p:sp>
        <p:nvSpPr>
          <p:cNvPr id="127" name="TextBox 126"/>
          <p:cNvSpPr txBox="1"/>
          <p:nvPr/>
        </p:nvSpPr>
        <p:spPr>
          <a:xfrm>
            <a:off x="627888" y="6376713"/>
            <a:ext cx="675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angkat</a:t>
            </a:r>
            <a:endParaRPr lang="en-US" sz="1400" dirty="0"/>
          </a:p>
        </p:txBody>
      </p:sp>
      <p:sp>
        <p:nvSpPr>
          <p:cNvPr id="128" name="Up Arrow 127"/>
          <p:cNvSpPr/>
          <p:nvPr/>
        </p:nvSpPr>
        <p:spPr>
          <a:xfrm rot="5400000">
            <a:off x="1887660" y="6195202"/>
            <a:ext cx="254195" cy="341531"/>
          </a:xfrm>
          <a:prstGeom prst="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/>
          <p:cNvSpPr txBox="1"/>
          <p:nvPr/>
        </p:nvSpPr>
        <p:spPr>
          <a:xfrm>
            <a:off x="2129057" y="6225775"/>
            <a:ext cx="10595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Arah</a:t>
            </a:r>
            <a:r>
              <a:rPr lang="en-US" sz="1400" dirty="0" smtClean="0"/>
              <a:t> </a:t>
            </a:r>
            <a:r>
              <a:rPr lang="en-US" sz="1400" dirty="0" err="1" smtClean="0"/>
              <a:t>Tujuan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711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2034</TotalTime>
  <Words>457</Words>
  <Application>Microsoft Office PowerPoint</Application>
  <PresentationFormat>Widescreen</PresentationFormat>
  <Paragraphs>204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Universitas MDP</dc:creator>
  <cp:lastModifiedBy>Universitas MDP</cp:lastModifiedBy>
  <cp:revision>27</cp:revision>
  <dcterms:created xsi:type="dcterms:W3CDTF">2022-06-02T09:09:54Z</dcterms:created>
  <dcterms:modified xsi:type="dcterms:W3CDTF">2022-06-06T16:00:57Z</dcterms:modified>
</cp:coreProperties>
</file>