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91" r:id="rId2"/>
    <p:sldId id="292" r:id="rId3"/>
    <p:sldId id="293" r:id="rId4"/>
    <p:sldId id="294" r:id="rId5"/>
    <p:sldId id="295" r:id="rId6"/>
    <p:sldId id="258" r:id="rId7"/>
    <p:sldId id="296" r:id="rId8"/>
    <p:sldId id="297" r:id="rId9"/>
    <p:sldId id="298" r:id="rId10"/>
    <p:sldId id="299" r:id="rId11"/>
    <p:sldId id="300" r:id="rId12"/>
    <p:sldId id="259" r:id="rId13"/>
    <p:sldId id="301" r:id="rId14"/>
    <p:sldId id="260" r:id="rId15"/>
    <p:sldId id="264" r:id="rId16"/>
    <p:sldId id="302" r:id="rId17"/>
    <p:sldId id="267" r:id="rId18"/>
    <p:sldId id="303" r:id="rId19"/>
    <p:sldId id="271" r:id="rId20"/>
    <p:sldId id="274" r:id="rId21"/>
    <p:sldId id="272" r:id="rId22"/>
    <p:sldId id="273" r:id="rId23"/>
    <p:sldId id="266" r:id="rId24"/>
    <p:sldId id="275" r:id="rId25"/>
    <p:sldId id="304" r:id="rId26"/>
    <p:sldId id="276" r:id="rId27"/>
    <p:sldId id="306" r:id="rId28"/>
    <p:sldId id="307" r:id="rId29"/>
    <p:sldId id="308" r:id="rId30"/>
    <p:sldId id="309" r:id="rId31"/>
    <p:sldId id="312" r:id="rId32"/>
    <p:sldId id="313" r:id="rId33"/>
    <p:sldId id="314" r:id="rId34"/>
    <p:sldId id="315" r:id="rId35"/>
    <p:sldId id="31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05" r:id="rId49"/>
    <p:sldId id="287" r:id="rId50"/>
    <p:sldId id="288" r:id="rId51"/>
    <p:sldId id="289" r:id="rId52"/>
    <p:sldId id="290" r:id="rId53"/>
    <p:sldId id="286" r:id="rId54"/>
    <p:sldId id="277" r:id="rId55"/>
    <p:sldId id="278" r:id="rId56"/>
    <p:sldId id="279" r:id="rId57"/>
    <p:sldId id="280" r:id="rId58"/>
    <p:sldId id="281" r:id="rId59"/>
    <p:sldId id="283" r:id="rId60"/>
    <p:sldId id="284" r:id="rId61"/>
    <p:sldId id="285" r:id="rId62"/>
    <p:sldId id="282" r:id="rId63"/>
    <p:sldId id="33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78" autoAdjust="0"/>
  </p:normalViewPr>
  <p:slideViewPr>
    <p:cSldViewPr snapToGrid="0">
      <p:cViewPr varScale="1">
        <p:scale>
          <a:sx n="53" d="100"/>
          <a:sy n="53" d="100"/>
        </p:scale>
        <p:origin x="11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FF544-6D0B-403F-88DB-082E02F88966}" type="doc">
      <dgm:prSet loTypeId="urn:microsoft.com/office/officeart/2008/layout/LinedList" loCatId="Inbo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BE9C8CF-A530-478F-927C-D9621B6622FE}">
      <dgm:prSet/>
      <dgm:spPr/>
      <dgm:t>
        <a:bodyPr/>
        <a:lstStyle/>
        <a:p>
          <a:r>
            <a:rPr lang="en-SG"/>
            <a:t>DotCloud (~2008) later became Docker</a:t>
          </a:r>
          <a:endParaRPr lang="en-US"/>
        </a:p>
      </dgm:t>
    </dgm:pt>
    <dgm:pt modelId="{AA74BFE3-C029-40B2-BE93-769D3CF427F3}" type="parTrans" cxnId="{3A791308-1BF4-4B64-BD69-72E7DC00CA85}">
      <dgm:prSet/>
      <dgm:spPr/>
      <dgm:t>
        <a:bodyPr/>
        <a:lstStyle/>
        <a:p>
          <a:endParaRPr lang="en-US"/>
        </a:p>
      </dgm:t>
    </dgm:pt>
    <dgm:pt modelId="{8D6D714A-5138-4E83-BBF4-A4BDDEBD177F}" type="sibTrans" cxnId="{3A791308-1BF4-4B64-BD69-72E7DC00CA85}">
      <dgm:prSet/>
      <dgm:spPr/>
      <dgm:t>
        <a:bodyPr/>
        <a:lstStyle/>
        <a:p>
          <a:endParaRPr lang="en-US"/>
        </a:p>
      </dgm:t>
    </dgm:pt>
    <dgm:pt modelId="{D55C0001-7EDE-415F-8CE5-1170488A6009}">
      <dgm:prSet/>
      <dgm:spPr/>
      <dgm:t>
        <a:bodyPr/>
        <a:lstStyle/>
        <a:p>
          <a:r>
            <a:rPr lang="en-SG"/>
            <a:t>Namespaces providing a layer of isolation</a:t>
          </a:r>
          <a:endParaRPr lang="en-US"/>
        </a:p>
      </dgm:t>
    </dgm:pt>
    <dgm:pt modelId="{D7DDFB7D-4266-493A-AA2B-EECFA66ED316}" type="parTrans" cxnId="{4D25652C-86BF-44BA-96EE-03E9C4851C46}">
      <dgm:prSet/>
      <dgm:spPr/>
      <dgm:t>
        <a:bodyPr/>
        <a:lstStyle/>
        <a:p>
          <a:endParaRPr lang="en-US"/>
        </a:p>
      </dgm:t>
    </dgm:pt>
    <dgm:pt modelId="{9DFBEA24-D24C-48FF-8E77-9006EF615E31}" type="sibTrans" cxnId="{4D25652C-86BF-44BA-96EE-03E9C4851C46}">
      <dgm:prSet/>
      <dgm:spPr/>
      <dgm:t>
        <a:bodyPr/>
        <a:lstStyle/>
        <a:p>
          <a:endParaRPr lang="en-US"/>
        </a:p>
      </dgm:t>
    </dgm:pt>
    <dgm:pt modelId="{A470FDBC-6699-47C1-84C6-D27096E67104}">
      <dgm:prSet/>
      <dgm:spPr/>
      <dgm:t>
        <a:bodyPr/>
        <a:lstStyle/>
        <a:p>
          <a:r>
            <a:rPr lang="en-SG"/>
            <a:t>Container Images</a:t>
          </a:r>
          <a:endParaRPr lang="en-US"/>
        </a:p>
      </dgm:t>
    </dgm:pt>
    <dgm:pt modelId="{BE03AD8C-E849-4916-B90F-AD40130FFEDA}" type="parTrans" cxnId="{D23AF4B8-287D-4906-AC17-4F98EE7EBBE0}">
      <dgm:prSet/>
      <dgm:spPr/>
      <dgm:t>
        <a:bodyPr/>
        <a:lstStyle/>
        <a:p>
          <a:endParaRPr lang="en-US"/>
        </a:p>
      </dgm:t>
    </dgm:pt>
    <dgm:pt modelId="{DC894F5C-DDD1-45F0-824B-EFB775647EC8}" type="sibTrans" cxnId="{D23AF4B8-287D-4906-AC17-4F98EE7EBBE0}">
      <dgm:prSet/>
      <dgm:spPr/>
      <dgm:t>
        <a:bodyPr/>
        <a:lstStyle/>
        <a:p>
          <a:endParaRPr lang="en-US"/>
        </a:p>
      </dgm:t>
    </dgm:pt>
    <dgm:pt modelId="{9DE1DFE5-82EE-4291-B4AD-A35FBCD9E30B}">
      <dgm:prSet/>
      <dgm:spPr/>
      <dgm:t>
        <a:bodyPr/>
        <a:lstStyle/>
        <a:p>
          <a:r>
            <a:rPr lang="en-SG"/>
            <a:t>lightweight, standalone executable package</a:t>
          </a:r>
          <a:endParaRPr lang="en-US"/>
        </a:p>
      </dgm:t>
    </dgm:pt>
    <dgm:pt modelId="{811FA3DB-536F-42BD-81A3-5919E74BD19E}" type="parTrans" cxnId="{188E5733-CE45-46A7-ABA6-3AD2A2EDB1EC}">
      <dgm:prSet/>
      <dgm:spPr/>
      <dgm:t>
        <a:bodyPr/>
        <a:lstStyle/>
        <a:p>
          <a:endParaRPr lang="en-US"/>
        </a:p>
      </dgm:t>
    </dgm:pt>
    <dgm:pt modelId="{323743A1-F597-4534-AE32-EAB4C7D0F602}" type="sibTrans" cxnId="{188E5733-CE45-46A7-ABA6-3AD2A2EDB1EC}">
      <dgm:prSet/>
      <dgm:spPr/>
      <dgm:t>
        <a:bodyPr/>
        <a:lstStyle/>
        <a:p>
          <a:endParaRPr lang="en-US"/>
        </a:p>
      </dgm:t>
    </dgm:pt>
    <dgm:pt modelId="{48BCF766-7DC5-4C29-B3A8-0984DE31C132}">
      <dgm:prSet/>
      <dgm:spPr/>
      <dgm:t>
        <a:bodyPr/>
        <a:lstStyle/>
        <a:p>
          <a:r>
            <a:rPr lang="en-SG"/>
            <a:t>Code, runtime, libraries, environment variables, config files</a:t>
          </a:r>
          <a:endParaRPr lang="en-US"/>
        </a:p>
      </dgm:t>
    </dgm:pt>
    <dgm:pt modelId="{DF2CEC57-E7DB-44EF-86E1-CEAA52BFA125}" type="parTrans" cxnId="{E1684D6B-8074-461F-8FA9-A8AE33DA871A}">
      <dgm:prSet/>
      <dgm:spPr/>
      <dgm:t>
        <a:bodyPr/>
        <a:lstStyle/>
        <a:p>
          <a:endParaRPr lang="en-US"/>
        </a:p>
      </dgm:t>
    </dgm:pt>
    <dgm:pt modelId="{BBB61080-C7F4-4AF6-A52D-B83865ECA78C}" type="sibTrans" cxnId="{E1684D6B-8074-461F-8FA9-A8AE33DA871A}">
      <dgm:prSet/>
      <dgm:spPr/>
      <dgm:t>
        <a:bodyPr/>
        <a:lstStyle/>
        <a:p>
          <a:endParaRPr lang="en-US"/>
        </a:p>
      </dgm:t>
    </dgm:pt>
    <dgm:pt modelId="{1A302A4B-2ADF-4B0A-8A19-8DCD92D48B92}">
      <dgm:prSet/>
      <dgm:spPr/>
      <dgm:t>
        <a:bodyPr/>
        <a:lstStyle/>
        <a:p>
          <a:r>
            <a:rPr lang="en-SG"/>
            <a:t>Containers</a:t>
          </a:r>
          <a:endParaRPr lang="en-US"/>
        </a:p>
      </dgm:t>
    </dgm:pt>
    <dgm:pt modelId="{35E69CB3-5863-416F-9572-907C91B72139}" type="parTrans" cxnId="{38DBB5BB-8A5C-4727-AC25-CEE1CA59BA25}">
      <dgm:prSet/>
      <dgm:spPr/>
      <dgm:t>
        <a:bodyPr/>
        <a:lstStyle/>
        <a:p>
          <a:endParaRPr lang="en-US"/>
        </a:p>
      </dgm:t>
    </dgm:pt>
    <dgm:pt modelId="{47FC6039-6E0F-4F76-BE12-2563E83B34FF}" type="sibTrans" cxnId="{38DBB5BB-8A5C-4727-AC25-CEE1CA59BA25}">
      <dgm:prSet/>
      <dgm:spPr/>
      <dgm:t>
        <a:bodyPr/>
        <a:lstStyle/>
        <a:p>
          <a:endParaRPr lang="en-US"/>
        </a:p>
      </dgm:t>
    </dgm:pt>
    <dgm:pt modelId="{37CE4E06-E8EE-451F-A97C-B265227C16BB}">
      <dgm:prSet/>
      <dgm:spPr/>
      <dgm:t>
        <a:bodyPr/>
        <a:lstStyle/>
        <a:p>
          <a:r>
            <a:rPr lang="en-SG"/>
            <a:t>Runtime instance of a container image</a:t>
          </a:r>
          <a:endParaRPr lang="en-US"/>
        </a:p>
      </dgm:t>
    </dgm:pt>
    <dgm:pt modelId="{EC30FB09-BCC9-46AD-9846-E055FAF61848}" type="parTrans" cxnId="{2C41B7C3-C62C-499A-B936-71F5B863F9A0}">
      <dgm:prSet/>
      <dgm:spPr/>
      <dgm:t>
        <a:bodyPr/>
        <a:lstStyle/>
        <a:p>
          <a:endParaRPr lang="en-US"/>
        </a:p>
      </dgm:t>
    </dgm:pt>
    <dgm:pt modelId="{612B26C4-C980-4359-BD45-B8E9659D118C}" type="sibTrans" cxnId="{2C41B7C3-C62C-499A-B936-71F5B863F9A0}">
      <dgm:prSet/>
      <dgm:spPr/>
      <dgm:t>
        <a:bodyPr/>
        <a:lstStyle/>
        <a:p>
          <a:endParaRPr lang="en-US"/>
        </a:p>
      </dgm:t>
    </dgm:pt>
    <dgm:pt modelId="{2619704B-91A8-4C97-96A8-10D01E56EE55}">
      <dgm:prSet/>
      <dgm:spPr/>
      <dgm:t>
        <a:bodyPr/>
        <a:lstStyle/>
        <a:p>
          <a:r>
            <a:rPr lang="en-SG"/>
            <a:t>Isolated from the host</a:t>
          </a:r>
          <a:endParaRPr lang="en-US"/>
        </a:p>
      </dgm:t>
    </dgm:pt>
    <dgm:pt modelId="{B8598FF7-4A97-4606-B7C7-DC0EC62522FB}" type="parTrans" cxnId="{B577ABBF-F661-4DDC-8831-6C9B93AD774B}">
      <dgm:prSet/>
      <dgm:spPr/>
      <dgm:t>
        <a:bodyPr/>
        <a:lstStyle/>
        <a:p>
          <a:endParaRPr lang="en-US"/>
        </a:p>
      </dgm:t>
    </dgm:pt>
    <dgm:pt modelId="{2034A3CA-9421-49D9-83FC-0B4B980AA667}" type="sibTrans" cxnId="{B577ABBF-F661-4DDC-8831-6C9B93AD774B}">
      <dgm:prSet/>
      <dgm:spPr/>
      <dgm:t>
        <a:bodyPr/>
        <a:lstStyle/>
        <a:p>
          <a:endParaRPr lang="en-US"/>
        </a:p>
      </dgm:t>
    </dgm:pt>
    <dgm:pt modelId="{A59FD6EE-BAA3-45FE-B516-E085848CF41F}">
      <dgm:prSet/>
      <dgm:spPr/>
      <dgm:t>
        <a:bodyPr/>
        <a:lstStyle/>
        <a:p>
          <a:r>
            <a:rPr lang="en-SG"/>
            <a:t>Can only access host files and ports</a:t>
          </a:r>
          <a:endParaRPr lang="en-US"/>
        </a:p>
      </dgm:t>
    </dgm:pt>
    <dgm:pt modelId="{98D34795-EE68-4A33-8D49-5D377E7BED7D}" type="parTrans" cxnId="{D49F2D9E-64F3-4F6E-AB43-6A70EB099E2D}">
      <dgm:prSet/>
      <dgm:spPr/>
      <dgm:t>
        <a:bodyPr/>
        <a:lstStyle/>
        <a:p>
          <a:endParaRPr lang="en-US"/>
        </a:p>
      </dgm:t>
    </dgm:pt>
    <dgm:pt modelId="{3EC0EBC5-5343-4F75-8F60-73D046026D97}" type="sibTrans" cxnId="{D49F2D9E-64F3-4F6E-AB43-6A70EB099E2D}">
      <dgm:prSet/>
      <dgm:spPr/>
      <dgm:t>
        <a:bodyPr/>
        <a:lstStyle/>
        <a:p>
          <a:endParaRPr lang="en-US"/>
        </a:p>
      </dgm:t>
    </dgm:pt>
    <dgm:pt modelId="{7A4BBC07-32AD-417D-BF27-53BE3839939C}" type="pres">
      <dgm:prSet presAssocID="{D85FF544-6D0B-403F-88DB-082E02F88966}" presName="vert0" presStyleCnt="0">
        <dgm:presLayoutVars>
          <dgm:dir/>
          <dgm:animOne val="branch"/>
          <dgm:animLvl val="lvl"/>
        </dgm:presLayoutVars>
      </dgm:prSet>
      <dgm:spPr/>
    </dgm:pt>
    <dgm:pt modelId="{3B9404DC-83A2-43BD-A575-15D053C04ADF}" type="pres">
      <dgm:prSet presAssocID="{3BE9C8CF-A530-478F-927C-D9621B6622FE}" presName="thickLine" presStyleLbl="alignNode1" presStyleIdx="0" presStyleCnt="4"/>
      <dgm:spPr/>
    </dgm:pt>
    <dgm:pt modelId="{45ABA87C-A421-46EF-8756-CD3873641606}" type="pres">
      <dgm:prSet presAssocID="{3BE9C8CF-A530-478F-927C-D9621B6622FE}" presName="horz1" presStyleCnt="0"/>
      <dgm:spPr/>
    </dgm:pt>
    <dgm:pt modelId="{09D49360-B6CF-47FF-9351-9C03741A0755}" type="pres">
      <dgm:prSet presAssocID="{3BE9C8CF-A530-478F-927C-D9621B6622FE}" presName="tx1" presStyleLbl="revTx" presStyleIdx="0" presStyleCnt="9"/>
      <dgm:spPr/>
    </dgm:pt>
    <dgm:pt modelId="{3460663E-77C5-4031-9CD0-5710DE23CF64}" type="pres">
      <dgm:prSet presAssocID="{3BE9C8CF-A530-478F-927C-D9621B6622FE}" presName="vert1" presStyleCnt="0"/>
      <dgm:spPr/>
    </dgm:pt>
    <dgm:pt modelId="{E25EDCF8-DCD6-4614-8219-E5448B370E50}" type="pres">
      <dgm:prSet presAssocID="{D55C0001-7EDE-415F-8CE5-1170488A6009}" presName="thickLine" presStyleLbl="alignNode1" presStyleIdx="1" presStyleCnt="4"/>
      <dgm:spPr/>
    </dgm:pt>
    <dgm:pt modelId="{2D92A70A-7D54-4E02-8E5B-AD5229518970}" type="pres">
      <dgm:prSet presAssocID="{D55C0001-7EDE-415F-8CE5-1170488A6009}" presName="horz1" presStyleCnt="0"/>
      <dgm:spPr/>
    </dgm:pt>
    <dgm:pt modelId="{39D17058-0017-45E4-8C29-9C7507D736E8}" type="pres">
      <dgm:prSet presAssocID="{D55C0001-7EDE-415F-8CE5-1170488A6009}" presName="tx1" presStyleLbl="revTx" presStyleIdx="1" presStyleCnt="9"/>
      <dgm:spPr/>
    </dgm:pt>
    <dgm:pt modelId="{5AF5DF50-4D80-4AA0-831E-5A4732AE475E}" type="pres">
      <dgm:prSet presAssocID="{D55C0001-7EDE-415F-8CE5-1170488A6009}" presName="vert1" presStyleCnt="0"/>
      <dgm:spPr/>
    </dgm:pt>
    <dgm:pt modelId="{B4AA6D60-4623-4FB1-B509-A86F45CCA760}" type="pres">
      <dgm:prSet presAssocID="{A470FDBC-6699-47C1-84C6-D27096E67104}" presName="thickLine" presStyleLbl="alignNode1" presStyleIdx="2" presStyleCnt="4"/>
      <dgm:spPr/>
    </dgm:pt>
    <dgm:pt modelId="{97EDD074-580A-4340-81A1-5F1FB3194A5E}" type="pres">
      <dgm:prSet presAssocID="{A470FDBC-6699-47C1-84C6-D27096E67104}" presName="horz1" presStyleCnt="0"/>
      <dgm:spPr/>
    </dgm:pt>
    <dgm:pt modelId="{F84B4BF9-0229-43FF-859C-840DFD4EDA62}" type="pres">
      <dgm:prSet presAssocID="{A470FDBC-6699-47C1-84C6-D27096E67104}" presName="tx1" presStyleLbl="revTx" presStyleIdx="2" presStyleCnt="9"/>
      <dgm:spPr/>
    </dgm:pt>
    <dgm:pt modelId="{774ED801-A5E1-4ECC-B95A-052A0B8526F2}" type="pres">
      <dgm:prSet presAssocID="{A470FDBC-6699-47C1-84C6-D27096E67104}" presName="vert1" presStyleCnt="0"/>
      <dgm:spPr/>
    </dgm:pt>
    <dgm:pt modelId="{1D866428-5C54-4795-9E32-1E3DB6CDAF56}" type="pres">
      <dgm:prSet presAssocID="{9DE1DFE5-82EE-4291-B4AD-A35FBCD9E30B}" presName="vertSpace2a" presStyleCnt="0"/>
      <dgm:spPr/>
    </dgm:pt>
    <dgm:pt modelId="{D2778097-DBD8-469B-8716-D24FDA42CAE5}" type="pres">
      <dgm:prSet presAssocID="{9DE1DFE5-82EE-4291-B4AD-A35FBCD9E30B}" presName="horz2" presStyleCnt="0"/>
      <dgm:spPr/>
    </dgm:pt>
    <dgm:pt modelId="{3C25D22F-3BCC-4241-9D9A-8C547388B9B9}" type="pres">
      <dgm:prSet presAssocID="{9DE1DFE5-82EE-4291-B4AD-A35FBCD9E30B}" presName="horzSpace2" presStyleCnt="0"/>
      <dgm:spPr/>
    </dgm:pt>
    <dgm:pt modelId="{3DC4A580-6F07-4F65-B4E8-260AFA695E35}" type="pres">
      <dgm:prSet presAssocID="{9DE1DFE5-82EE-4291-B4AD-A35FBCD9E30B}" presName="tx2" presStyleLbl="revTx" presStyleIdx="3" presStyleCnt="9"/>
      <dgm:spPr/>
    </dgm:pt>
    <dgm:pt modelId="{E4A3B272-59DE-4EA1-9489-8BA556C29A8E}" type="pres">
      <dgm:prSet presAssocID="{9DE1DFE5-82EE-4291-B4AD-A35FBCD9E30B}" presName="vert2" presStyleCnt="0"/>
      <dgm:spPr/>
    </dgm:pt>
    <dgm:pt modelId="{53C6A0A8-B9FF-4433-B1CF-02AE1CF4227D}" type="pres">
      <dgm:prSet presAssocID="{9DE1DFE5-82EE-4291-B4AD-A35FBCD9E30B}" presName="thinLine2b" presStyleLbl="callout" presStyleIdx="0" presStyleCnt="5"/>
      <dgm:spPr/>
    </dgm:pt>
    <dgm:pt modelId="{83903F73-EDD8-4B58-9C8D-3CAC0B63A90E}" type="pres">
      <dgm:prSet presAssocID="{9DE1DFE5-82EE-4291-B4AD-A35FBCD9E30B}" presName="vertSpace2b" presStyleCnt="0"/>
      <dgm:spPr/>
    </dgm:pt>
    <dgm:pt modelId="{090B734A-71AF-4F94-8DF1-43BE18C5F6B5}" type="pres">
      <dgm:prSet presAssocID="{48BCF766-7DC5-4C29-B3A8-0984DE31C132}" presName="horz2" presStyleCnt="0"/>
      <dgm:spPr/>
    </dgm:pt>
    <dgm:pt modelId="{796D0619-E07A-4BAE-B390-6A3D208CEA3A}" type="pres">
      <dgm:prSet presAssocID="{48BCF766-7DC5-4C29-B3A8-0984DE31C132}" presName="horzSpace2" presStyleCnt="0"/>
      <dgm:spPr/>
    </dgm:pt>
    <dgm:pt modelId="{A175988B-7CEB-427A-9D03-D92706FCBC0D}" type="pres">
      <dgm:prSet presAssocID="{48BCF766-7DC5-4C29-B3A8-0984DE31C132}" presName="tx2" presStyleLbl="revTx" presStyleIdx="4" presStyleCnt="9"/>
      <dgm:spPr/>
    </dgm:pt>
    <dgm:pt modelId="{62598519-C4E4-48D8-9C34-7B71745F5091}" type="pres">
      <dgm:prSet presAssocID="{48BCF766-7DC5-4C29-B3A8-0984DE31C132}" presName="vert2" presStyleCnt="0"/>
      <dgm:spPr/>
    </dgm:pt>
    <dgm:pt modelId="{6D5C4288-28F7-4301-BBE7-E9A40BAE5D9C}" type="pres">
      <dgm:prSet presAssocID="{48BCF766-7DC5-4C29-B3A8-0984DE31C132}" presName="thinLine2b" presStyleLbl="callout" presStyleIdx="1" presStyleCnt="5"/>
      <dgm:spPr/>
    </dgm:pt>
    <dgm:pt modelId="{1998771B-A0E8-4789-8B7C-494F1250635C}" type="pres">
      <dgm:prSet presAssocID="{48BCF766-7DC5-4C29-B3A8-0984DE31C132}" presName="vertSpace2b" presStyleCnt="0"/>
      <dgm:spPr/>
    </dgm:pt>
    <dgm:pt modelId="{A0B4D2C3-326B-40B4-9C1A-829DC1821C0D}" type="pres">
      <dgm:prSet presAssocID="{1A302A4B-2ADF-4B0A-8A19-8DCD92D48B92}" presName="thickLine" presStyleLbl="alignNode1" presStyleIdx="3" presStyleCnt="4"/>
      <dgm:spPr/>
    </dgm:pt>
    <dgm:pt modelId="{7F3A3629-7878-44D1-BF34-1F1A5D0406DB}" type="pres">
      <dgm:prSet presAssocID="{1A302A4B-2ADF-4B0A-8A19-8DCD92D48B92}" presName="horz1" presStyleCnt="0"/>
      <dgm:spPr/>
    </dgm:pt>
    <dgm:pt modelId="{D7E1169E-2A87-434A-845B-E9C527217456}" type="pres">
      <dgm:prSet presAssocID="{1A302A4B-2ADF-4B0A-8A19-8DCD92D48B92}" presName="tx1" presStyleLbl="revTx" presStyleIdx="5" presStyleCnt="9"/>
      <dgm:spPr/>
    </dgm:pt>
    <dgm:pt modelId="{A50A2FA4-6532-4C09-8C9A-3CFFFCD254D6}" type="pres">
      <dgm:prSet presAssocID="{1A302A4B-2ADF-4B0A-8A19-8DCD92D48B92}" presName="vert1" presStyleCnt="0"/>
      <dgm:spPr/>
    </dgm:pt>
    <dgm:pt modelId="{72123F69-652A-44F4-8BA2-DD2B3877AD36}" type="pres">
      <dgm:prSet presAssocID="{37CE4E06-E8EE-451F-A97C-B265227C16BB}" presName="vertSpace2a" presStyleCnt="0"/>
      <dgm:spPr/>
    </dgm:pt>
    <dgm:pt modelId="{71A07C18-671D-47C3-A0DB-CD824540CDC9}" type="pres">
      <dgm:prSet presAssocID="{37CE4E06-E8EE-451F-A97C-B265227C16BB}" presName="horz2" presStyleCnt="0"/>
      <dgm:spPr/>
    </dgm:pt>
    <dgm:pt modelId="{85B9CC61-6A16-4D5E-B500-A3B7061FE3BA}" type="pres">
      <dgm:prSet presAssocID="{37CE4E06-E8EE-451F-A97C-B265227C16BB}" presName="horzSpace2" presStyleCnt="0"/>
      <dgm:spPr/>
    </dgm:pt>
    <dgm:pt modelId="{60F383BB-73EC-4DEA-B639-8114026E8725}" type="pres">
      <dgm:prSet presAssocID="{37CE4E06-E8EE-451F-A97C-B265227C16BB}" presName="tx2" presStyleLbl="revTx" presStyleIdx="6" presStyleCnt="9"/>
      <dgm:spPr/>
    </dgm:pt>
    <dgm:pt modelId="{1B709C13-77EE-4052-9888-958E72739A78}" type="pres">
      <dgm:prSet presAssocID="{37CE4E06-E8EE-451F-A97C-B265227C16BB}" presName="vert2" presStyleCnt="0"/>
      <dgm:spPr/>
    </dgm:pt>
    <dgm:pt modelId="{5EFEEF16-1B26-47DC-BF3E-6958608F1AF5}" type="pres">
      <dgm:prSet presAssocID="{37CE4E06-E8EE-451F-A97C-B265227C16BB}" presName="thinLine2b" presStyleLbl="callout" presStyleIdx="2" presStyleCnt="5"/>
      <dgm:spPr/>
    </dgm:pt>
    <dgm:pt modelId="{9300827E-12D8-4561-8DF5-43E3BFC8CF66}" type="pres">
      <dgm:prSet presAssocID="{37CE4E06-E8EE-451F-A97C-B265227C16BB}" presName="vertSpace2b" presStyleCnt="0"/>
      <dgm:spPr/>
    </dgm:pt>
    <dgm:pt modelId="{D416A009-1AD0-4ED7-8647-C7EB0F7C5AC7}" type="pres">
      <dgm:prSet presAssocID="{2619704B-91A8-4C97-96A8-10D01E56EE55}" presName="horz2" presStyleCnt="0"/>
      <dgm:spPr/>
    </dgm:pt>
    <dgm:pt modelId="{D1418E80-45C0-4981-AB16-B9401D272FE8}" type="pres">
      <dgm:prSet presAssocID="{2619704B-91A8-4C97-96A8-10D01E56EE55}" presName="horzSpace2" presStyleCnt="0"/>
      <dgm:spPr/>
    </dgm:pt>
    <dgm:pt modelId="{90B2843F-7951-4079-9C4A-A4A230AC9F4A}" type="pres">
      <dgm:prSet presAssocID="{2619704B-91A8-4C97-96A8-10D01E56EE55}" presName="tx2" presStyleLbl="revTx" presStyleIdx="7" presStyleCnt="9"/>
      <dgm:spPr/>
    </dgm:pt>
    <dgm:pt modelId="{67D455D3-6F3F-4F0A-BB81-C72BFB66217D}" type="pres">
      <dgm:prSet presAssocID="{2619704B-91A8-4C97-96A8-10D01E56EE55}" presName="vert2" presStyleCnt="0"/>
      <dgm:spPr/>
    </dgm:pt>
    <dgm:pt modelId="{F564D87E-C703-4570-94DA-A7EA4E012EF5}" type="pres">
      <dgm:prSet presAssocID="{2619704B-91A8-4C97-96A8-10D01E56EE55}" presName="thinLine2b" presStyleLbl="callout" presStyleIdx="3" presStyleCnt="5"/>
      <dgm:spPr/>
    </dgm:pt>
    <dgm:pt modelId="{CE4A8ABF-117B-4E90-A65C-E89F9A3A7D4B}" type="pres">
      <dgm:prSet presAssocID="{2619704B-91A8-4C97-96A8-10D01E56EE55}" presName="vertSpace2b" presStyleCnt="0"/>
      <dgm:spPr/>
    </dgm:pt>
    <dgm:pt modelId="{1C600BB0-CB78-4625-A531-A3AEBCF12239}" type="pres">
      <dgm:prSet presAssocID="{A59FD6EE-BAA3-45FE-B516-E085848CF41F}" presName="horz2" presStyleCnt="0"/>
      <dgm:spPr/>
    </dgm:pt>
    <dgm:pt modelId="{3CC11680-0487-4C8E-8383-A9F84D6B0A17}" type="pres">
      <dgm:prSet presAssocID="{A59FD6EE-BAA3-45FE-B516-E085848CF41F}" presName="horzSpace2" presStyleCnt="0"/>
      <dgm:spPr/>
    </dgm:pt>
    <dgm:pt modelId="{EA1CFA8B-9B26-463F-827F-5928D55A6B67}" type="pres">
      <dgm:prSet presAssocID="{A59FD6EE-BAA3-45FE-B516-E085848CF41F}" presName="tx2" presStyleLbl="revTx" presStyleIdx="8" presStyleCnt="9"/>
      <dgm:spPr/>
    </dgm:pt>
    <dgm:pt modelId="{0FD7BC72-9522-4141-BF56-8D0A2FD5B9E1}" type="pres">
      <dgm:prSet presAssocID="{A59FD6EE-BAA3-45FE-B516-E085848CF41F}" presName="vert2" presStyleCnt="0"/>
      <dgm:spPr/>
    </dgm:pt>
    <dgm:pt modelId="{4E412690-9973-4C2C-B23A-A6A64F8B9D40}" type="pres">
      <dgm:prSet presAssocID="{A59FD6EE-BAA3-45FE-B516-E085848CF41F}" presName="thinLine2b" presStyleLbl="callout" presStyleIdx="4" presStyleCnt="5"/>
      <dgm:spPr/>
    </dgm:pt>
    <dgm:pt modelId="{D60383EC-A899-4E29-A60B-0CE209EE1E83}" type="pres">
      <dgm:prSet presAssocID="{A59FD6EE-BAA3-45FE-B516-E085848CF41F}" presName="vertSpace2b" presStyleCnt="0"/>
      <dgm:spPr/>
    </dgm:pt>
  </dgm:ptLst>
  <dgm:cxnLst>
    <dgm:cxn modelId="{3A791308-1BF4-4B64-BD69-72E7DC00CA85}" srcId="{D85FF544-6D0B-403F-88DB-082E02F88966}" destId="{3BE9C8CF-A530-478F-927C-D9621B6622FE}" srcOrd="0" destOrd="0" parTransId="{AA74BFE3-C029-40B2-BE93-769D3CF427F3}" sibTransId="{8D6D714A-5138-4E83-BBF4-A4BDDEBD177F}"/>
    <dgm:cxn modelId="{4D25652C-86BF-44BA-96EE-03E9C4851C46}" srcId="{D85FF544-6D0B-403F-88DB-082E02F88966}" destId="{D55C0001-7EDE-415F-8CE5-1170488A6009}" srcOrd="1" destOrd="0" parTransId="{D7DDFB7D-4266-493A-AA2B-EECFA66ED316}" sibTransId="{9DFBEA24-D24C-48FF-8E77-9006EF615E31}"/>
    <dgm:cxn modelId="{8A54BD2F-C704-4726-88CD-1B16B0591E53}" type="presOf" srcId="{1A302A4B-2ADF-4B0A-8A19-8DCD92D48B92}" destId="{D7E1169E-2A87-434A-845B-E9C527217456}" srcOrd="0" destOrd="0" presId="urn:microsoft.com/office/officeart/2008/layout/LinedList"/>
    <dgm:cxn modelId="{22B6BA32-E399-40CC-BECE-B43416F3D15F}" type="presOf" srcId="{48BCF766-7DC5-4C29-B3A8-0984DE31C132}" destId="{A175988B-7CEB-427A-9D03-D92706FCBC0D}" srcOrd="0" destOrd="0" presId="urn:microsoft.com/office/officeart/2008/layout/LinedList"/>
    <dgm:cxn modelId="{188E5733-CE45-46A7-ABA6-3AD2A2EDB1EC}" srcId="{A470FDBC-6699-47C1-84C6-D27096E67104}" destId="{9DE1DFE5-82EE-4291-B4AD-A35FBCD9E30B}" srcOrd="0" destOrd="0" parTransId="{811FA3DB-536F-42BD-81A3-5919E74BD19E}" sibTransId="{323743A1-F597-4534-AE32-EAB4C7D0F602}"/>
    <dgm:cxn modelId="{24905A3A-E43B-4488-B363-DCC857696CA7}" type="presOf" srcId="{9DE1DFE5-82EE-4291-B4AD-A35FBCD9E30B}" destId="{3DC4A580-6F07-4F65-B4E8-260AFA695E35}" srcOrd="0" destOrd="0" presId="urn:microsoft.com/office/officeart/2008/layout/LinedList"/>
    <dgm:cxn modelId="{0CA62044-3052-4570-924B-CF12E0CB3B60}" type="presOf" srcId="{3BE9C8CF-A530-478F-927C-D9621B6622FE}" destId="{09D49360-B6CF-47FF-9351-9C03741A0755}" srcOrd="0" destOrd="0" presId="urn:microsoft.com/office/officeart/2008/layout/LinedList"/>
    <dgm:cxn modelId="{E1684D6B-8074-461F-8FA9-A8AE33DA871A}" srcId="{A470FDBC-6699-47C1-84C6-D27096E67104}" destId="{48BCF766-7DC5-4C29-B3A8-0984DE31C132}" srcOrd="1" destOrd="0" parTransId="{DF2CEC57-E7DB-44EF-86E1-CEAA52BFA125}" sibTransId="{BBB61080-C7F4-4AF6-A52D-B83865ECA78C}"/>
    <dgm:cxn modelId="{A28AE151-39C6-4DE7-9602-B3F67B587BAB}" type="presOf" srcId="{A59FD6EE-BAA3-45FE-B516-E085848CF41F}" destId="{EA1CFA8B-9B26-463F-827F-5928D55A6B67}" srcOrd="0" destOrd="0" presId="urn:microsoft.com/office/officeart/2008/layout/LinedList"/>
    <dgm:cxn modelId="{64B49B80-9706-4C1B-A27B-BD1EA0F0242C}" type="presOf" srcId="{A470FDBC-6699-47C1-84C6-D27096E67104}" destId="{F84B4BF9-0229-43FF-859C-840DFD4EDA62}" srcOrd="0" destOrd="0" presId="urn:microsoft.com/office/officeart/2008/layout/LinedList"/>
    <dgm:cxn modelId="{8A225783-5A72-4082-A48D-290DDDDCAE02}" type="presOf" srcId="{D55C0001-7EDE-415F-8CE5-1170488A6009}" destId="{39D17058-0017-45E4-8C29-9C7507D736E8}" srcOrd="0" destOrd="0" presId="urn:microsoft.com/office/officeart/2008/layout/LinedList"/>
    <dgm:cxn modelId="{D49F2D9E-64F3-4F6E-AB43-6A70EB099E2D}" srcId="{1A302A4B-2ADF-4B0A-8A19-8DCD92D48B92}" destId="{A59FD6EE-BAA3-45FE-B516-E085848CF41F}" srcOrd="2" destOrd="0" parTransId="{98D34795-EE68-4A33-8D49-5D377E7BED7D}" sibTransId="{3EC0EBC5-5343-4F75-8F60-73D046026D97}"/>
    <dgm:cxn modelId="{D23AF4B8-287D-4906-AC17-4F98EE7EBBE0}" srcId="{D85FF544-6D0B-403F-88DB-082E02F88966}" destId="{A470FDBC-6699-47C1-84C6-D27096E67104}" srcOrd="2" destOrd="0" parTransId="{BE03AD8C-E849-4916-B90F-AD40130FFEDA}" sibTransId="{DC894F5C-DDD1-45F0-824B-EFB775647EC8}"/>
    <dgm:cxn modelId="{38DBB5BB-8A5C-4727-AC25-CEE1CA59BA25}" srcId="{D85FF544-6D0B-403F-88DB-082E02F88966}" destId="{1A302A4B-2ADF-4B0A-8A19-8DCD92D48B92}" srcOrd="3" destOrd="0" parTransId="{35E69CB3-5863-416F-9572-907C91B72139}" sibTransId="{47FC6039-6E0F-4F76-BE12-2563E83B34FF}"/>
    <dgm:cxn modelId="{B577ABBF-F661-4DDC-8831-6C9B93AD774B}" srcId="{1A302A4B-2ADF-4B0A-8A19-8DCD92D48B92}" destId="{2619704B-91A8-4C97-96A8-10D01E56EE55}" srcOrd="1" destOrd="0" parTransId="{B8598FF7-4A97-4606-B7C7-DC0EC62522FB}" sibTransId="{2034A3CA-9421-49D9-83FC-0B4B980AA667}"/>
    <dgm:cxn modelId="{2C41B7C3-C62C-499A-B936-71F5B863F9A0}" srcId="{1A302A4B-2ADF-4B0A-8A19-8DCD92D48B92}" destId="{37CE4E06-E8EE-451F-A97C-B265227C16BB}" srcOrd="0" destOrd="0" parTransId="{EC30FB09-BCC9-46AD-9846-E055FAF61848}" sibTransId="{612B26C4-C980-4359-BD45-B8E9659D118C}"/>
    <dgm:cxn modelId="{98E8BCC3-3B4C-48BF-9B79-DBF789113584}" type="presOf" srcId="{37CE4E06-E8EE-451F-A97C-B265227C16BB}" destId="{60F383BB-73EC-4DEA-B639-8114026E8725}" srcOrd="0" destOrd="0" presId="urn:microsoft.com/office/officeart/2008/layout/LinedList"/>
    <dgm:cxn modelId="{05CCF4DD-1C9F-4A54-A655-8452D1EBE042}" type="presOf" srcId="{D85FF544-6D0B-403F-88DB-082E02F88966}" destId="{7A4BBC07-32AD-417D-BF27-53BE3839939C}" srcOrd="0" destOrd="0" presId="urn:microsoft.com/office/officeart/2008/layout/LinedList"/>
    <dgm:cxn modelId="{ED2E85F5-53AC-42AF-9B2E-86F8D30554E4}" type="presOf" srcId="{2619704B-91A8-4C97-96A8-10D01E56EE55}" destId="{90B2843F-7951-4079-9C4A-A4A230AC9F4A}" srcOrd="0" destOrd="0" presId="urn:microsoft.com/office/officeart/2008/layout/LinedList"/>
    <dgm:cxn modelId="{BF2A95CD-B71B-413F-83D6-BF62814DEDBA}" type="presParOf" srcId="{7A4BBC07-32AD-417D-BF27-53BE3839939C}" destId="{3B9404DC-83A2-43BD-A575-15D053C04ADF}" srcOrd="0" destOrd="0" presId="urn:microsoft.com/office/officeart/2008/layout/LinedList"/>
    <dgm:cxn modelId="{895DC3F2-ADB4-4344-8F42-DED5E1D2EF68}" type="presParOf" srcId="{7A4BBC07-32AD-417D-BF27-53BE3839939C}" destId="{45ABA87C-A421-46EF-8756-CD3873641606}" srcOrd="1" destOrd="0" presId="urn:microsoft.com/office/officeart/2008/layout/LinedList"/>
    <dgm:cxn modelId="{CAB44DD5-2645-45CE-BA98-7E43A66BC303}" type="presParOf" srcId="{45ABA87C-A421-46EF-8756-CD3873641606}" destId="{09D49360-B6CF-47FF-9351-9C03741A0755}" srcOrd="0" destOrd="0" presId="urn:microsoft.com/office/officeart/2008/layout/LinedList"/>
    <dgm:cxn modelId="{9A6CE7B6-FEE6-450B-8145-666235178DF3}" type="presParOf" srcId="{45ABA87C-A421-46EF-8756-CD3873641606}" destId="{3460663E-77C5-4031-9CD0-5710DE23CF64}" srcOrd="1" destOrd="0" presId="urn:microsoft.com/office/officeart/2008/layout/LinedList"/>
    <dgm:cxn modelId="{464EC340-2D4E-48B8-9C81-5F54646894A9}" type="presParOf" srcId="{7A4BBC07-32AD-417D-BF27-53BE3839939C}" destId="{E25EDCF8-DCD6-4614-8219-E5448B370E50}" srcOrd="2" destOrd="0" presId="urn:microsoft.com/office/officeart/2008/layout/LinedList"/>
    <dgm:cxn modelId="{6800FB7C-2113-45EB-974E-44164048C6D7}" type="presParOf" srcId="{7A4BBC07-32AD-417D-BF27-53BE3839939C}" destId="{2D92A70A-7D54-4E02-8E5B-AD5229518970}" srcOrd="3" destOrd="0" presId="urn:microsoft.com/office/officeart/2008/layout/LinedList"/>
    <dgm:cxn modelId="{5D06D5A6-8785-45EE-9638-07F787301375}" type="presParOf" srcId="{2D92A70A-7D54-4E02-8E5B-AD5229518970}" destId="{39D17058-0017-45E4-8C29-9C7507D736E8}" srcOrd="0" destOrd="0" presId="urn:microsoft.com/office/officeart/2008/layout/LinedList"/>
    <dgm:cxn modelId="{C4D49EC6-34EE-47DF-8A44-16F632FAE868}" type="presParOf" srcId="{2D92A70A-7D54-4E02-8E5B-AD5229518970}" destId="{5AF5DF50-4D80-4AA0-831E-5A4732AE475E}" srcOrd="1" destOrd="0" presId="urn:microsoft.com/office/officeart/2008/layout/LinedList"/>
    <dgm:cxn modelId="{350F1F7D-4FE1-413D-95CB-EB56C5F47371}" type="presParOf" srcId="{7A4BBC07-32AD-417D-BF27-53BE3839939C}" destId="{B4AA6D60-4623-4FB1-B509-A86F45CCA760}" srcOrd="4" destOrd="0" presId="urn:microsoft.com/office/officeart/2008/layout/LinedList"/>
    <dgm:cxn modelId="{BA9B422A-B6BA-48CC-ACAE-FC5FBCEBC5C5}" type="presParOf" srcId="{7A4BBC07-32AD-417D-BF27-53BE3839939C}" destId="{97EDD074-580A-4340-81A1-5F1FB3194A5E}" srcOrd="5" destOrd="0" presId="urn:microsoft.com/office/officeart/2008/layout/LinedList"/>
    <dgm:cxn modelId="{82F5D4EC-4E2F-40AC-9F47-F61D3744BDEB}" type="presParOf" srcId="{97EDD074-580A-4340-81A1-5F1FB3194A5E}" destId="{F84B4BF9-0229-43FF-859C-840DFD4EDA62}" srcOrd="0" destOrd="0" presId="urn:microsoft.com/office/officeart/2008/layout/LinedList"/>
    <dgm:cxn modelId="{F6FF165C-C483-4A02-B06A-9B2532225697}" type="presParOf" srcId="{97EDD074-580A-4340-81A1-5F1FB3194A5E}" destId="{774ED801-A5E1-4ECC-B95A-052A0B8526F2}" srcOrd="1" destOrd="0" presId="urn:microsoft.com/office/officeart/2008/layout/LinedList"/>
    <dgm:cxn modelId="{F2285CB2-829F-4396-A4B6-FC4CEFF26E6A}" type="presParOf" srcId="{774ED801-A5E1-4ECC-B95A-052A0B8526F2}" destId="{1D866428-5C54-4795-9E32-1E3DB6CDAF56}" srcOrd="0" destOrd="0" presId="urn:microsoft.com/office/officeart/2008/layout/LinedList"/>
    <dgm:cxn modelId="{663D32C6-E6CB-436C-92D2-3DE34C30D1DC}" type="presParOf" srcId="{774ED801-A5E1-4ECC-B95A-052A0B8526F2}" destId="{D2778097-DBD8-469B-8716-D24FDA42CAE5}" srcOrd="1" destOrd="0" presId="urn:microsoft.com/office/officeart/2008/layout/LinedList"/>
    <dgm:cxn modelId="{52A98017-CDD1-4303-B93F-00E4F64B85D2}" type="presParOf" srcId="{D2778097-DBD8-469B-8716-D24FDA42CAE5}" destId="{3C25D22F-3BCC-4241-9D9A-8C547388B9B9}" srcOrd="0" destOrd="0" presId="urn:microsoft.com/office/officeart/2008/layout/LinedList"/>
    <dgm:cxn modelId="{CF810B2A-6B91-4D1A-9AB7-35871F1DC0F6}" type="presParOf" srcId="{D2778097-DBD8-469B-8716-D24FDA42CAE5}" destId="{3DC4A580-6F07-4F65-B4E8-260AFA695E35}" srcOrd="1" destOrd="0" presId="urn:microsoft.com/office/officeart/2008/layout/LinedList"/>
    <dgm:cxn modelId="{E1FFD447-A5FD-4021-8659-0BF9458487C2}" type="presParOf" srcId="{D2778097-DBD8-469B-8716-D24FDA42CAE5}" destId="{E4A3B272-59DE-4EA1-9489-8BA556C29A8E}" srcOrd="2" destOrd="0" presId="urn:microsoft.com/office/officeart/2008/layout/LinedList"/>
    <dgm:cxn modelId="{0E95422A-AA1F-403A-8050-88E9CD644E7A}" type="presParOf" srcId="{774ED801-A5E1-4ECC-B95A-052A0B8526F2}" destId="{53C6A0A8-B9FF-4433-B1CF-02AE1CF4227D}" srcOrd="2" destOrd="0" presId="urn:microsoft.com/office/officeart/2008/layout/LinedList"/>
    <dgm:cxn modelId="{6EBE4F74-E771-4AFC-BCE3-701AF7F717C0}" type="presParOf" srcId="{774ED801-A5E1-4ECC-B95A-052A0B8526F2}" destId="{83903F73-EDD8-4B58-9C8D-3CAC0B63A90E}" srcOrd="3" destOrd="0" presId="urn:microsoft.com/office/officeart/2008/layout/LinedList"/>
    <dgm:cxn modelId="{2283F91C-F3F7-4D51-A5D5-D3D8571936D6}" type="presParOf" srcId="{774ED801-A5E1-4ECC-B95A-052A0B8526F2}" destId="{090B734A-71AF-4F94-8DF1-43BE18C5F6B5}" srcOrd="4" destOrd="0" presId="urn:microsoft.com/office/officeart/2008/layout/LinedList"/>
    <dgm:cxn modelId="{08103710-0BA4-4FD0-8ADE-AA0175419006}" type="presParOf" srcId="{090B734A-71AF-4F94-8DF1-43BE18C5F6B5}" destId="{796D0619-E07A-4BAE-B390-6A3D208CEA3A}" srcOrd="0" destOrd="0" presId="urn:microsoft.com/office/officeart/2008/layout/LinedList"/>
    <dgm:cxn modelId="{3B92FA8C-C6F5-4D10-8E38-F8103544819F}" type="presParOf" srcId="{090B734A-71AF-4F94-8DF1-43BE18C5F6B5}" destId="{A175988B-7CEB-427A-9D03-D92706FCBC0D}" srcOrd="1" destOrd="0" presId="urn:microsoft.com/office/officeart/2008/layout/LinedList"/>
    <dgm:cxn modelId="{D459ED80-3441-4A78-B870-182CCF89568A}" type="presParOf" srcId="{090B734A-71AF-4F94-8DF1-43BE18C5F6B5}" destId="{62598519-C4E4-48D8-9C34-7B71745F5091}" srcOrd="2" destOrd="0" presId="urn:microsoft.com/office/officeart/2008/layout/LinedList"/>
    <dgm:cxn modelId="{975E287E-B149-4265-9A53-AF725F89D2C0}" type="presParOf" srcId="{774ED801-A5E1-4ECC-B95A-052A0B8526F2}" destId="{6D5C4288-28F7-4301-BBE7-E9A40BAE5D9C}" srcOrd="5" destOrd="0" presId="urn:microsoft.com/office/officeart/2008/layout/LinedList"/>
    <dgm:cxn modelId="{FF8741D7-E0AD-4B4F-AEE5-21BECF082B5A}" type="presParOf" srcId="{774ED801-A5E1-4ECC-B95A-052A0B8526F2}" destId="{1998771B-A0E8-4789-8B7C-494F1250635C}" srcOrd="6" destOrd="0" presId="urn:microsoft.com/office/officeart/2008/layout/LinedList"/>
    <dgm:cxn modelId="{4C808B19-5BB3-4973-A248-6D9320675924}" type="presParOf" srcId="{7A4BBC07-32AD-417D-BF27-53BE3839939C}" destId="{A0B4D2C3-326B-40B4-9C1A-829DC1821C0D}" srcOrd="6" destOrd="0" presId="urn:microsoft.com/office/officeart/2008/layout/LinedList"/>
    <dgm:cxn modelId="{EA62FB46-F8D0-455B-B9CA-5AAE7567AFA1}" type="presParOf" srcId="{7A4BBC07-32AD-417D-BF27-53BE3839939C}" destId="{7F3A3629-7878-44D1-BF34-1F1A5D0406DB}" srcOrd="7" destOrd="0" presId="urn:microsoft.com/office/officeart/2008/layout/LinedList"/>
    <dgm:cxn modelId="{CD33B9C7-FA94-44C3-9C8C-B4ABA77F30D1}" type="presParOf" srcId="{7F3A3629-7878-44D1-BF34-1F1A5D0406DB}" destId="{D7E1169E-2A87-434A-845B-E9C527217456}" srcOrd="0" destOrd="0" presId="urn:microsoft.com/office/officeart/2008/layout/LinedList"/>
    <dgm:cxn modelId="{E2C86F5B-E8BB-4C6E-86F5-3BD434F2E40C}" type="presParOf" srcId="{7F3A3629-7878-44D1-BF34-1F1A5D0406DB}" destId="{A50A2FA4-6532-4C09-8C9A-3CFFFCD254D6}" srcOrd="1" destOrd="0" presId="urn:microsoft.com/office/officeart/2008/layout/LinedList"/>
    <dgm:cxn modelId="{0BBF3CB3-468D-4B7E-8622-3A9001D5A83F}" type="presParOf" srcId="{A50A2FA4-6532-4C09-8C9A-3CFFFCD254D6}" destId="{72123F69-652A-44F4-8BA2-DD2B3877AD36}" srcOrd="0" destOrd="0" presId="urn:microsoft.com/office/officeart/2008/layout/LinedList"/>
    <dgm:cxn modelId="{D4E9C7A6-2B13-4499-9DE3-E4C0E9B27FC1}" type="presParOf" srcId="{A50A2FA4-6532-4C09-8C9A-3CFFFCD254D6}" destId="{71A07C18-671D-47C3-A0DB-CD824540CDC9}" srcOrd="1" destOrd="0" presId="urn:microsoft.com/office/officeart/2008/layout/LinedList"/>
    <dgm:cxn modelId="{6D012A00-6EDB-444C-BF32-DED7B4D45F9D}" type="presParOf" srcId="{71A07C18-671D-47C3-A0DB-CD824540CDC9}" destId="{85B9CC61-6A16-4D5E-B500-A3B7061FE3BA}" srcOrd="0" destOrd="0" presId="urn:microsoft.com/office/officeart/2008/layout/LinedList"/>
    <dgm:cxn modelId="{EEDB9EB1-E853-4D9F-9B5E-426B05598EAD}" type="presParOf" srcId="{71A07C18-671D-47C3-A0DB-CD824540CDC9}" destId="{60F383BB-73EC-4DEA-B639-8114026E8725}" srcOrd="1" destOrd="0" presId="urn:microsoft.com/office/officeart/2008/layout/LinedList"/>
    <dgm:cxn modelId="{53D44A2E-9ED9-40CC-89EC-472F926DAF84}" type="presParOf" srcId="{71A07C18-671D-47C3-A0DB-CD824540CDC9}" destId="{1B709C13-77EE-4052-9888-958E72739A78}" srcOrd="2" destOrd="0" presId="urn:microsoft.com/office/officeart/2008/layout/LinedList"/>
    <dgm:cxn modelId="{9E2736E7-DA85-46AE-A7D3-B22B884144ED}" type="presParOf" srcId="{A50A2FA4-6532-4C09-8C9A-3CFFFCD254D6}" destId="{5EFEEF16-1B26-47DC-BF3E-6958608F1AF5}" srcOrd="2" destOrd="0" presId="urn:microsoft.com/office/officeart/2008/layout/LinedList"/>
    <dgm:cxn modelId="{304418E9-44E8-400F-8D07-62C373BA8FB3}" type="presParOf" srcId="{A50A2FA4-6532-4C09-8C9A-3CFFFCD254D6}" destId="{9300827E-12D8-4561-8DF5-43E3BFC8CF66}" srcOrd="3" destOrd="0" presId="urn:microsoft.com/office/officeart/2008/layout/LinedList"/>
    <dgm:cxn modelId="{83D56AD1-E6E3-44B1-98F2-71CB31A38C88}" type="presParOf" srcId="{A50A2FA4-6532-4C09-8C9A-3CFFFCD254D6}" destId="{D416A009-1AD0-4ED7-8647-C7EB0F7C5AC7}" srcOrd="4" destOrd="0" presId="urn:microsoft.com/office/officeart/2008/layout/LinedList"/>
    <dgm:cxn modelId="{A341D077-5DFE-4551-9EE6-E6CA3F5D69BE}" type="presParOf" srcId="{D416A009-1AD0-4ED7-8647-C7EB0F7C5AC7}" destId="{D1418E80-45C0-4981-AB16-B9401D272FE8}" srcOrd="0" destOrd="0" presId="urn:microsoft.com/office/officeart/2008/layout/LinedList"/>
    <dgm:cxn modelId="{E1301889-A01C-4BFD-9A5B-215081EDD166}" type="presParOf" srcId="{D416A009-1AD0-4ED7-8647-C7EB0F7C5AC7}" destId="{90B2843F-7951-4079-9C4A-A4A230AC9F4A}" srcOrd="1" destOrd="0" presId="urn:microsoft.com/office/officeart/2008/layout/LinedList"/>
    <dgm:cxn modelId="{D3938EDC-2D99-4BF7-A8E6-9C32FFB49DA4}" type="presParOf" srcId="{D416A009-1AD0-4ED7-8647-C7EB0F7C5AC7}" destId="{67D455D3-6F3F-4F0A-BB81-C72BFB66217D}" srcOrd="2" destOrd="0" presId="urn:microsoft.com/office/officeart/2008/layout/LinedList"/>
    <dgm:cxn modelId="{32148FFF-D5FC-48F0-86D7-030C6216ADE2}" type="presParOf" srcId="{A50A2FA4-6532-4C09-8C9A-3CFFFCD254D6}" destId="{F564D87E-C703-4570-94DA-A7EA4E012EF5}" srcOrd="5" destOrd="0" presId="urn:microsoft.com/office/officeart/2008/layout/LinedList"/>
    <dgm:cxn modelId="{51948C39-1D93-4F3D-9C1D-86F84F326978}" type="presParOf" srcId="{A50A2FA4-6532-4C09-8C9A-3CFFFCD254D6}" destId="{CE4A8ABF-117B-4E90-A65C-E89F9A3A7D4B}" srcOrd="6" destOrd="0" presId="urn:microsoft.com/office/officeart/2008/layout/LinedList"/>
    <dgm:cxn modelId="{901E72AE-1AAC-4224-A150-90DC3CEFF704}" type="presParOf" srcId="{A50A2FA4-6532-4C09-8C9A-3CFFFCD254D6}" destId="{1C600BB0-CB78-4625-A531-A3AEBCF12239}" srcOrd="7" destOrd="0" presId="urn:microsoft.com/office/officeart/2008/layout/LinedList"/>
    <dgm:cxn modelId="{C86E7921-F972-434E-B430-071793E48A9E}" type="presParOf" srcId="{1C600BB0-CB78-4625-A531-A3AEBCF12239}" destId="{3CC11680-0487-4C8E-8383-A9F84D6B0A17}" srcOrd="0" destOrd="0" presId="urn:microsoft.com/office/officeart/2008/layout/LinedList"/>
    <dgm:cxn modelId="{C19B4D5A-2482-43E8-A2DF-4A88EC63F228}" type="presParOf" srcId="{1C600BB0-CB78-4625-A531-A3AEBCF12239}" destId="{EA1CFA8B-9B26-463F-827F-5928D55A6B67}" srcOrd="1" destOrd="0" presId="urn:microsoft.com/office/officeart/2008/layout/LinedList"/>
    <dgm:cxn modelId="{B3089C51-4A29-41A9-B717-C828B499BE51}" type="presParOf" srcId="{1C600BB0-CB78-4625-A531-A3AEBCF12239}" destId="{0FD7BC72-9522-4141-BF56-8D0A2FD5B9E1}" srcOrd="2" destOrd="0" presId="urn:microsoft.com/office/officeart/2008/layout/LinedList"/>
    <dgm:cxn modelId="{B7706113-52E4-4291-B343-A54CF1A73E61}" type="presParOf" srcId="{A50A2FA4-6532-4C09-8C9A-3CFFFCD254D6}" destId="{4E412690-9973-4C2C-B23A-A6A64F8B9D40}" srcOrd="8" destOrd="0" presId="urn:microsoft.com/office/officeart/2008/layout/LinedList"/>
    <dgm:cxn modelId="{29EFD11A-891A-446A-B4F9-AD6612553609}" type="presParOf" srcId="{A50A2FA4-6532-4C09-8C9A-3CFFFCD254D6}" destId="{D60383EC-A899-4E29-A60B-0CE209EE1E8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404DC-83A2-43BD-A575-15D053C04ADF}">
      <dsp:nvSpPr>
        <dsp:cNvPr id="0" name=""/>
        <dsp:cNvSpPr/>
      </dsp:nvSpPr>
      <dsp:spPr>
        <a:xfrm>
          <a:off x="0" y="0"/>
          <a:ext cx="56144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49360-B6CF-47FF-9351-9C03741A0755}">
      <dsp:nvSpPr>
        <dsp:cNvPr id="0" name=""/>
        <dsp:cNvSpPr/>
      </dsp:nvSpPr>
      <dsp:spPr>
        <a:xfrm>
          <a:off x="0" y="0"/>
          <a:ext cx="1122883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/>
            <a:t>DotCloud (~2008) later became Docker</a:t>
          </a:r>
          <a:endParaRPr lang="en-US" sz="1500" kern="1200"/>
        </a:p>
      </dsp:txBody>
      <dsp:txXfrm>
        <a:off x="0" y="0"/>
        <a:ext cx="1122883" cy="1234440"/>
      </dsp:txXfrm>
    </dsp:sp>
    <dsp:sp modelId="{E25EDCF8-DCD6-4614-8219-E5448B370E50}">
      <dsp:nvSpPr>
        <dsp:cNvPr id="0" name=""/>
        <dsp:cNvSpPr/>
      </dsp:nvSpPr>
      <dsp:spPr>
        <a:xfrm>
          <a:off x="0" y="1234440"/>
          <a:ext cx="56144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17058-0017-45E4-8C29-9C7507D736E8}">
      <dsp:nvSpPr>
        <dsp:cNvPr id="0" name=""/>
        <dsp:cNvSpPr/>
      </dsp:nvSpPr>
      <dsp:spPr>
        <a:xfrm>
          <a:off x="0" y="1234440"/>
          <a:ext cx="1122883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/>
            <a:t>Namespaces providing a layer of isolation</a:t>
          </a:r>
          <a:endParaRPr lang="en-US" sz="1500" kern="1200"/>
        </a:p>
      </dsp:txBody>
      <dsp:txXfrm>
        <a:off x="0" y="1234440"/>
        <a:ext cx="1122883" cy="1234440"/>
      </dsp:txXfrm>
    </dsp:sp>
    <dsp:sp modelId="{B4AA6D60-4623-4FB1-B509-A86F45CCA760}">
      <dsp:nvSpPr>
        <dsp:cNvPr id="0" name=""/>
        <dsp:cNvSpPr/>
      </dsp:nvSpPr>
      <dsp:spPr>
        <a:xfrm>
          <a:off x="0" y="2468880"/>
          <a:ext cx="56144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4BF9-0229-43FF-859C-840DFD4EDA62}">
      <dsp:nvSpPr>
        <dsp:cNvPr id="0" name=""/>
        <dsp:cNvSpPr/>
      </dsp:nvSpPr>
      <dsp:spPr>
        <a:xfrm>
          <a:off x="0" y="2468880"/>
          <a:ext cx="1122883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/>
            <a:t>Container Images</a:t>
          </a:r>
          <a:endParaRPr lang="en-US" sz="1500" kern="1200"/>
        </a:p>
      </dsp:txBody>
      <dsp:txXfrm>
        <a:off x="0" y="2468880"/>
        <a:ext cx="1122883" cy="1234440"/>
      </dsp:txXfrm>
    </dsp:sp>
    <dsp:sp modelId="{3DC4A580-6F07-4F65-B4E8-260AFA695E35}">
      <dsp:nvSpPr>
        <dsp:cNvPr id="0" name=""/>
        <dsp:cNvSpPr/>
      </dsp:nvSpPr>
      <dsp:spPr>
        <a:xfrm>
          <a:off x="1207099" y="2497571"/>
          <a:ext cx="4407316" cy="573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lightweight, standalone executable package</a:t>
          </a:r>
          <a:endParaRPr lang="en-US" sz="1600" kern="1200"/>
        </a:p>
      </dsp:txBody>
      <dsp:txXfrm>
        <a:off x="1207099" y="2497571"/>
        <a:ext cx="4407316" cy="573821"/>
      </dsp:txXfrm>
    </dsp:sp>
    <dsp:sp modelId="{53C6A0A8-B9FF-4433-B1CF-02AE1CF4227D}">
      <dsp:nvSpPr>
        <dsp:cNvPr id="0" name=""/>
        <dsp:cNvSpPr/>
      </dsp:nvSpPr>
      <dsp:spPr>
        <a:xfrm>
          <a:off x="1122883" y="3071392"/>
          <a:ext cx="44915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5988B-7CEB-427A-9D03-D92706FCBC0D}">
      <dsp:nvSpPr>
        <dsp:cNvPr id="0" name=""/>
        <dsp:cNvSpPr/>
      </dsp:nvSpPr>
      <dsp:spPr>
        <a:xfrm>
          <a:off x="1207099" y="3100083"/>
          <a:ext cx="4407316" cy="573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Code, runtime, libraries, environment variables, config files</a:t>
          </a:r>
          <a:endParaRPr lang="en-US" sz="1600" kern="1200"/>
        </a:p>
      </dsp:txBody>
      <dsp:txXfrm>
        <a:off x="1207099" y="3100083"/>
        <a:ext cx="4407316" cy="573821"/>
      </dsp:txXfrm>
    </dsp:sp>
    <dsp:sp modelId="{6D5C4288-28F7-4301-BBE7-E9A40BAE5D9C}">
      <dsp:nvSpPr>
        <dsp:cNvPr id="0" name=""/>
        <dsp:cNvSpPr/>
      </dsp:nvSpPr>
      <dsp:spPr>
        <a:xfrm>
          <a:off x="1122883" y="3673905"/>
          <a:ext cx="44915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4D2C3-326B-40B4-9C1A-829DC1821C0D}">
      <dsp:nvSpPr>
        <dsp:cNvPr id="0" name=""/>
        <dsp:cNvSpPr/>
      </dsp:nvSpPr>
      <dsp:spPr>
        <a:xfrm>
          <a:off x="0" y="3703320"/>
          <a:ext cx="56144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1169E-2A87-434A-845B-E9C527217456}">
      <dsp:nvSpPr>
        <dsp:cNvPr id="0" name=""/>
        <dsp:cNvSpPr/>
      </dsp:nvSpPr>
      <dsp:spPr>
        <a:xfrm>
          <a:off x="0" y="3703320"/>
          <a:ext cx="1122883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/>
            <a:t>Containers</a:t>
          </a:r>
          <a:endParaRPr lang="en-US" sz="1500" kern="1200"/>
        </a:p>
      </dsp:txBody>
      <dsp:txXfrm>
        <a:off x="0" y="3703320"/>
        <a:ext cx="1122883" cy="1234440"/>
      </dsp:txXfrm>
    </dsp:sp>
    <dsp:sp modelId="{60F383BB-73EC-4DEA-B639-8114026E8725}">
      <dsp:nvSpPr>
        <dsp:cNvPr id="0" name=""/>
        <dsp:cNvSpPr/>
      </dsp:nvSpPr>
      <dsp:spPr>
        <a:xfrm>
          <a:off x="1207099" y="3722608"/>
          <a:ext cx="4407316" cy="38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Runtime instance of a container image</a:t>
          </a:r>
          <a:endParaRPr lang="en-US" sz="1600" kern="1200"/>
        </a:p>
      </dsp:txBody>
      <dsp:txXfrm>
        <a:off x="1207099" y="3722608"/>
        <a:ext cx="4407316" cy="385762"/>
      </dsp:txXfrm>
    </dsp:sp>
    <dsp:sp modelId="{5EFEEF16-1B26-47DC-BF3E-6958608F1AF5}">
      <dsp:nvSpPr>
        <dsp:cNvPr id="0" name=""/>
        <dsp:cNvSpPr/>
      </dsp:nvSpPr>
      <dsp:spPr>
        <a:xfrm>
          <a:off x="1122883" y="4108370"/>
          <a:ext cx="44915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2843F-7951-4079-9C4A-A4A230AC9F4A}">
      <dsp:nvSpPr>
        <dsp:cNvPr id="0" name=""/>
        <dsp:cNvSpPr/>
      </dsp:nvSpPr>
      <dsp:spPr>
        <a:xfrm>
          <a:off x="1207099" y="4127658"/>
          <a:ext cx="4407316" cy="38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Isolated from the host</a:t>
          </a:r>
          <a:endParaRPr lang="en-US" sz="1600" kern="1200"/>
        </a:p>
      </dsp:txBody>
      <dsp:txXfrm>
        <a:off x="1207099" y="4127658"/>
        <a:ext cx="4407316" cy="385762"/>
      </dsp:txXfrm>
    </dsp:sp>
    <dsp:sp modelId="{F564D87E-C703-4570-94DA-A7EA4E012EF5}">
      <dsp:nvSpPr>
        <dsp:cNvPr id="0" name=""/>
        <dsp:cNvSpPr/>
      </dsp:nvSpPr>
      <dsp:spPr>
        <a:xfrm>
          <a:off x="1122883" y="4513421"/>
          <a:ext cx="44915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CFA8B-9B26-463F-827F-5928D55A6B67}">
      <dsp:nvSpPr>
        <dsp:cNvPr id="0" name=""/>
        <dsp:cNvSpPr/>
      </dsp:nvSpPr>
      <dsp:spPr>
        <a:xfrm>
          <a:off x="1207099" y="4532709"/>
          <a:ext cx="4407316" cy="38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Can only access host files and ports</a:t>
          </a:r>
          <a:endParaRPr lang="en-US" sz="1600" kern="1200"/>
        </a:p>
      </dsp:txBody>
      <dsp:txXfrm>
        <a:off x="1207099" y="4532709"/>
        <a:ext cx="4407316" cy="385762"/>
      </dsp:txXfrm>
    </dsp:sp>
    <dsp:sp modelId="{4E412690-9973-4C2C-B23A-A6A64F8B9D40}">
      <dsp:nvSpPr>
        <dsp:cNvPr id="0" name=""/>
        <dsp:cNvSpPr/>
      </dsp:nvSpPr>
      <dsp:spPr>
        <a:xfrm>
          <a:off x="1122883" y="4918471"/>
          <a:ext cx="44915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79ED7-8F68-43B8-895B-059C86AD984C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7DEE-E7F1-4B30-9EBB-5316CA0EFD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05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Moving a 3-tier architecture to micros need to go through a scaling cube</a:t>
            </a:r>
          </a:p>
          <a:p>
            <a:pPr lvl="1"/>
            <a:r>
              <a:rPr lang="en-US" sz="3200" dirty="0"/>
              <a:t>Y-axis: Breaking apart</a:t>
            </a:r>
          </a:p>
          <a:p>
            <a:pPr lvl="1"/>
            <a:r>
              <a:rPr lang="en-US" sz="3200" dirty="0"/>
              <a:t>X-axis: Scaling horizontally</a:t>
            </a:r>
          </a:p>
          <a:p>
            <a:pPr lvl="1"/>
            <a:r>
              <a:rPr lang="en-US" sz="3200" dirty="0"/>
              <a:t>Z-axis: Shard our data</a:t>
            </a:r>
            <a:endParaRPr lang="en-SG" sz="32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53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doesn't display containers that are stopped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SG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536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340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Notice that the root of the terminal window changes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Tip: bash needs to be in the PATH of the container - otherwise, needs to call /bin/bash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container shell are different from 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Alpine container is /bin/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46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Modify an image e.g. Modify NGINX default html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no vi or vim or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nano</a:t>
            </a: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install vim!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apt-get install vim does not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run apt-get update first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 the file! Which file? Let's figure out the default HTML file for the official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vim 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conf.d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default.conf</a:t>
            </a: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/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root   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usr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/share/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/html;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index  index.html index.htm;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vim 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usr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/share/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/html/index.html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464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http://localhost:81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my changes are not reflected in the new instance of the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commit changes to a new image!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4502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commit &lt;container id&gt; nginx-demo:v1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Notice the v1 - I am keeping 'latest' intact and creating a new image with tag "v1"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Tag can be anything (foo, bar)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nginx:foo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nginx:bar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nginx:v1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4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run --name docker-nginx-on-port-82 -p 82:80 -d nginx-demo:v1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http://localhost:82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Changes are now reflected in my new container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82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 C:\Users\tekni\Documents\GitHub\container-demo\sources\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of a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explanation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building the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docker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docker build -t nginx-demo:v2 . &lt;- now it's v2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docker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my new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docker run --name my-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-instance-from-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-p 83:80 -d nginx-demo:v2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889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I've run my container locally and tested that my code works. Now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my new image is only available locally and I don't want to have to re-build all images with my changes everything again remotely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 1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 can commit my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or docker-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compose.yml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Git (Stash/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BitBucket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and build the container on my new host - not ideal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 2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Let's make it available via my private registry and try to run it on a Docker cluster (in AWS for example :-) ) - preferred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743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 my private registry '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-demo' using ECR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Demo: Create a new registry for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-demo-new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Demo: push container image to new registry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Connect to my registry: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Invoke-Expression -Command (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ecr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get-login --no-include-email --region eu-west-1)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reality, I am running this command: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 docker login -u AWS –p &lt;hashed password&gt; https://996389529590.dkr.ecr.eu-west-1.amazonaws.com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4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05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tag nginx-demo:v2 996389529590.dkr.ecr.eu-west-1.amazonaws.com/nginx-demo-new:v2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690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push 996389529590.dkr.ecr.eu-west-1.amazonaws.com/nginx-demo-new:v2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my image is available from everywhere where I can log in to my private registry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99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container on a cluster with node name as variable displayed on the HTML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Demo: run containers on ECS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docker login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docker pull 996389529590.dkr.ecr.eu-west-1.amazonaws.com/nginx-demo-new:v2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docker run --name docker-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-on-my-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ecs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-cluster -p 8080:80 -d 996389529590.dkr.ecr.eu-west-1.amazonaws.com/nginx-demo-new:v2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I run docker run --name docker-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-on-my-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ecs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-cluster -p 8080:80 -d nginx-demo-new:v2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My image gets pulled from Docker Hub and it will fail because nginx-demo-new:v2 doesn't exist in Docker Hub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Verify that I am running different OS 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on host: cat 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/*release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on container: docker exec 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&lt;container id&gt; bash then cat /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/*release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Using tag ‘latest’ for different containers instances when changes are being committed to the same version</a:t>
            </a:r>
            <a:endParaRPr lang="en-SG" sz="36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455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docker-compose? A service is usually made of multiple components (front-end, app, logic,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that are linked to each other)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docker-compose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docker-compose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docker-compose build -&gt; from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docker-compose create -&gt; create container from docker-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compose.yml</a:t>
            </a: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docker-compose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02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a voting application based on Python,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Node.js and PostgreSQL using docker-compose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https://github.com/dockersamples/example-voting-app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clone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git@github.com:dockersamples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/example-voting-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app.git</a:t>
            </a: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docker-compose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Connect to &lt;URL&gt; and vote if you prefer cats or dogs!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792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containers take time to instantiate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749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it does, the bigger it gets and the more complicated it gets to troubleshoot</a:t>
            </a:r>
          </a:p>
          <a:p>
            <a:r>
              <a:rPr lang="en-US" dirty="0"/>
              <a:t>It is likely that the more it does, the more people needs to get involved</a:t>
            </a:r>
          </a:p>
          <a:p>
            <a:r>
              <a:rPr lang="en-US" dirty="0"/>
              <a:t>If the service fails, more than one function fails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514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importance of tagging your container with the latest version</a:t>
            </a:r>
          </a:p>
          <a:p>
            <a:r>
              <a:rPr lang="en-US" dirty="0"/>
              <a:t>		when using Kubernetes, Swarm, Mesos, Marathon etc.</a:t>
            </a:r>
          </a:p>
          <a:p>
            <a:r>
              <a:rPr lang="en-US" dirty="0"/>
              <a:t>		if containers dies or </a:t>
            </a:r>
            <a:r>
              <a:rPr lang="en-US" dirty="0" err="1"/>
              <a:t>autoscale</a:t>
            </a:r>
            <a:r>
              <a:rPr lang="en-US" dirty="0"/>
              <a:t>, it will put the version that is configured</a:t>
            </a:r>
          </a:p>
          <a:p>
            <a:r>
              <a:rPr lang="en-US" dirty="0"/>
              <a:t>		if always using latest, risk of having different version running on different containers</a:t>
            </a:r>
          </a:p>
          <a:p>
            <a:r>
              <a:rPr lang="en-US" dirty="0"/>
              <a:t>	</a:t>
            </a:r>
            <a:endParaRPr lang="en-SG" dirty="0"/>
          </a:p>
          <a:p>
            <a:endParaRPr lang="en-US" dirty="0"/>
          </a:p>
          <a:p>
            <a:r>
              <a:rPr lang="en-US" dirty="0"/>
              <a:t>	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339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Kubernetes, Swarm, Mesos, Marathon etc.</a:t>
            </a:r>
          </a:p>
          <a:p>
            <a:r>
              <a:rPr lang="en-US" dirty="0"/>
              <a:t>if containers dies or </a:t>
            </a:r>
            <a:r>
              <a:rPr lang="en-US" dirty="0" err="1"/>
              <a:t>autoscale</a:t>
            </a:r>
            <a:r>
              <a:rPr lang="en-US" dirty="0"/>
              <a:t>, it will put the version that is configured</a:t>
            </a:r>
          </a:p>
          <a:p>
            <a:r>
              <a:rPr lang="en-US" dirty="0"/>
              <a:t>if always using latest, risk of having different version running on different containers</a:t>
            </a:r>
          </a:p>
          <a:p>
            <a:r>
              <a:rPr lang="en-US" dirty="0"/>
              <a:t>	</a:t>
            </a:r>
            <a:endParaRPr lang="en-SG" dirty="0"/>
          </a:p>
          <a:p>
            <a:endParaRPr lang="en-US" dirty="0"/>
          </a:p>
          <a:p>
            <a:r>
              <a:rPr lang="en-US" dirty="0"/>
              <a:t>	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515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62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358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3 layers: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Service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Resources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49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top the official image</a:t>
            </a:r>
            <a:b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list, modified images published by others</a:t>
            </a:r>
            <a:b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 can be found on Docker Hub : https://hub.docker.com/</a:t>
            </a:r>
            <a:endParaRPr lang="en-SG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9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75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65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don't need to pull an image first / if I attempt to run a container for which there is no image locally, it will pull the image from Docker Hub</a:t>
            </a:r>
          </a:p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-p80:80?</a:t>
            </a:r>
          </a:p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-d?</a:t>
            </a:r>
          </a:p>
          <a:p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http://localhost:80</a:t>
            </a:r>
          </a:p>
          <a:p>
            <a:endParaRPr lang="en-SG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804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161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7DEE-E7F1-4B30-9EBB-5316CA0EFD70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4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473A-3599-40EF-AF5C-9D621C49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A9A4E-3BD5-41C4-82E0-6287425A8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0295-D634-41D2-BE37-2B6FB959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3DF3-F55D-4EE3-AB1D-66988342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F416-6942-4F87-8378-B0C21C1D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733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EDE7-2060-4B48-9877-1FFA1F6A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3E965-FF28-4BC6-A3DF-81B678AA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1FC5-47F3-4FCB-8A44-0F8F9AAA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AFDC-A9C2-43E1-B66B-DC4C0BB1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FCDC-5E83-4AAF-81FC-E3130B0D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67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8B9CE-5A4F-476F-BAA6-36EAB7226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4A603-AEA1-4179-8ED5-C2540DE27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7B5A-6EB1-4269-A2AF-9119D712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3C50-3FD1-46CE-A076-D2CB8F9E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F7CF-11F9-4D58-BCB3-0CB72417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89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AE5C-282F-4903-BA72-DDD158BD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B477-3E88-4F6D-8630-3BFA30C6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65A3-D8A2-47B2-A495-0C9A30F3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87C3-0F03-4579-8560-0D1D5FAD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6825-A908-4D15-8270-B0CFEE5D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93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A3DD-AF9E-4DC8-A37E-17D6EFE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85C1-0AAF-4F17-984C-A1AF4153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0895-F234-4773-8516-2D900201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691C-F353-4394-9CCD-17BA995A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E6DA-22D2-42D7-B42F-3BAE880E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777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DFF-50FC-4482-B48C-2F4E3CC8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D25D-8592-405C-AFAD-26BAC4975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245B-1E36-4188-85B1-B5D06C3E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FCE16-9B3A-42F3-8D88-89711986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B91A-BD96-4147-BB3A-6B5D0D68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C2251-A004-4AFD-84D6-80D2D11D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2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B5D1-49B0-45E7-BD48-89F7CE3F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6D45-1B15-46AF-81FD-487E7931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8BFCB-55BA-49A6-B66A-072EA2AE4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41A41-3267-4DA2-969F-611857DC0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3DFA4-8D22-4656-A86C-03D29CE90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F1475-67CA-4B97-A895-4739D188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6F4B1-D380-41CA-87A4-25C537BB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A24D3-0E6E-495C-BAE9-504D39CB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99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FA9A-9B4D-452F-B9DB-7838F7CA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9FB06-2727-4911-A488-03C3EBC2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FCC2F-1726-418B-9BB7-92DD6D8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97F6-4E4E-43D4-A20E-4F110994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9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956DC-916D-4B59-BA12-97BAAEFD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80A0F-49DC-4E2F-AEB8-D8E737DA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9247-3D6F-4192-A2B5-4C1F88C0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5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25BC-D533-48B1-8320-2F8E98E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7A87-EA9F-4C6E-99E1-FCC67B26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19E35-775E-4B0F-BEB8-3F6488477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C43DB-90F8-41BD-9956-C530F79F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4E15-3486-4C92-862B-7D555B9C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E122-9808-4838-B282-260AE6B6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70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1170-827B-4FB3-AB83-8BDD9E69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092C1-F6D8-47EE-BBCC-FD33144E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AC321-6C41-4B1D-8B4A-12DADFE3C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5BEE7-B8E3-44B3-B413-8891903F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2461-2979-4FB3-BCE3-7E8381D9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A3014-BECE-4947-A948-9BD9649F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51E68-A0A3-4ADE-811A-1C82D28C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0E95-9154-4869-9692-C704EF00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7F5E-C7DF-46F3-A2B4-7D94AA3E4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484C-446B-42CA-A7BB-C857DF39BEA0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EA0A-5632-4500-A162-40EA8EF70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E88C3-8A50-40D9-86A7-106034241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F6F1-9BF8-4285-91CC-5A151A5D2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2006600"/>
            <a:ext cx="6766078" cy="281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5400" b="1" dirty="0"/>
              <a:t>Containers in an evolving world towards microservices</a:t>
            </a:r>
            <a:endParaRPr lang="en-US" sz="5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DD29620-CE9C-4441-93B0-17398C4B74BA}"/>
              </a:ext>
            </a:extLst>
          </p:cNvPr>
          <p:cNvSpPr txBox="1">
            <a:spLocks/>
          </p:cNvSpPr>
          <p:nvPr/>
        </p:nvSpPr>
        <p:spPr>
          <a:xfrm>
            <a:off x="444500" y="439738"/>
            <a:ext cx="2628900" cy="67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SCB DevOps Day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68F39F-91B2-4268-9448-D523ED43C492}"/>
              </a:ext>
            </a:extLst>
          </p:cNvPr>
          <p:cNvSpPr txBox="1">
            <a:spLocks/>
          </p:cNvSpPr>
          <p:nvPr/>
        </p:nvSpPr>
        <p:spPr>
          <a:xfrm>
            <a:off x="8509000" y="5951538"/>
            <a:ext cx="3225800" cy="677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of November 2017</a:t>
            </a:r>
          </a:p>
        </p:txBody>
      </p:sp>
    </p:spTree>
    <p:extLst>
      <p:ext uri="{BB962C8B-B14F-4D97-AF65-F5344CB8AC3E}">
        <p14:creationId xmlns:p14="http://schemas.microsoft.com/office/powerpoint/2010/main" val="79482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6929097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You have to start over with a working simple system.</a:t>
            </a:r>
          </a:p>
        </p:txBody>
      </p:sp>
    </p:spTree>
    <p:extLst>
      <p:ext uri="{BB962C8B-B14F-4D97-AF65-F5344CB8AC3E}">
        <p14:creationId xmlns:p14="http://schemas.microsoft.com/office/powerpoint/2010/main" val="208785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6929097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A container journey start with this:</a:t>
            </a:r>
          </a:p>
        </p:txBody>
      </p:sp>
    </p:spTree>
    <p:extLst>
      <p:ext uri="{BB962C8B-B14F-4D97-AF65-F5344CB8AC3E}">
        <p14:creationId xmlns:p14="http://schemas.microsoft.com/office/powerpoint/2010/main" val="176886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D98869A-AA03-4BB4-A09D-4162FE762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1143913" y="643467"/>
            <a:ext cx="9904173" cy="55710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C54247-E339-468C-9D17-D3F1165AF42E}"/>
              </a:ext>
            </a:extLst>
          </p:cNvPr>
          <p:cNvSpPr/>
          <p:nvPr/>
        </p:nvSpPr>
        <p:spPr>
          <a:xfrm>
            <a:off x="1058780" y="842210"/>
            <a:ext cx="1804737" cy="1239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789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6929097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4800" b="1" dirty="0"/>
              <a:t>…to achieve this: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4045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7F20B687-8A5D-4DCA-A46A-78D2926D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9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65B4C8C-34CB-4871-A2A4-D3A4B8387F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49314-34CA-49F7-B857-CFA8666AAB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A2B08-3A5A-4285-9EE6-99D75E62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9151"/>
            <a:ext cx="3200400" cy="4718048"/>
          </a:xfrm>
        </p:spPr>
        <p:txBody>
          <a:bodyPr>
            <a:normAutofit/>
          </a:bodyPr>
          <a:lstStyle/>
          <a:p>
            <a:r>
              <a:rPr lang="en-SG"/>
              <a:t>Docker project</a:t>
            </a:r>
            <a:endParaRPr lang="en-SG" dirty="0"/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16715"/>
              </p:ext>
            </p:extLst>
          </p:nvPr>
        </p:nvGraphicFramePr>
        <p:xfrm>
          <a:off x="960120" y="960121"/>
          <a:ext cx="561441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974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6929097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4800" b="1" dirty="0"/>
              <a:t>Containers </a:t>
            </a:r>
            <a:br>
              <a:rPr lang="en-SG" sz="4800" b="1" dirty="0"/>
            </a:br>
            <a:r>
              <a:rPr lang="en-SG" sz="4800" b="1" dirty="0"/>
              <a:t>vs </a:t>
            </a:r>
            <a:br>
              <a:rPr lang="en-SG" sz="4800" b="1" dirty="0"/>
            </a:br>
            <a:r>
              <a:rPr lang="en-SG" sz="4800" b="1" dirty="0"/>
              <a:t>Virtual Machines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8904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39457F-39E9-411D-8C40-F61C7D101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80" y="643467"/>
            <a:ext cx="78190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5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6929097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4800" b="1" dirty="0"/>
              <a:t>Container Orchestration</a:t>
            </a:r>
            <a:br>
              <a:rPr lang="en-SG" sz="4800" b="1" dirty="0"/>
            </a:br>
            <a:r>
              <a:rPr lang="en-SG" sz="4800" b="1" dirty="0"/>
              <a:t>e.g. Docker Swarm, Kubernetes, Marathon…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1779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E3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1634E4-575C-4C38-AD85-B961F035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91" y="643467"/>
            <a:ext cx="9095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1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2006600"/>
            <a:ext cx="6766078" cy="281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5400" b="1" dirty="0"/>
              <a:t>Gilles Baillet</a:t>
            </a:r>
            <a:br>
              <a:rPr lang="en-SG" sz="5400" b="1" dirty="0"/>
            </a:br>
            <a:r>
              <a:rPr lang="en-SG" sz="5400" b="1" dirty="0"/>
              <a:t>Head of DevOps and Cloud Engineering</a:t>
            </a:r>
            <a:endParaRPr lang="en-US" sz="5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B651D8A-820B-4893-9956-4BA1D1D2F269}"/>
              </a:ext>
            </a:extLst>
          </p:cNvPr>
          <p:cNvSpPr txBox="1">
            <a:spLocks/>
          </p:cNvSpPr>
          <p:nvPr/>
        </p:nvSpPr>
        <p:spPr>
          <a:xfrm>
            <a:off x="5664200" y="5951538"/>
            <a:ext cx="6070600" cy="677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https://www.linkedin.com/in/gillesbaillet/</a:t>
            </a:r>
          </a:p>
        </p:txBody>
      </p:sp>
      <p:pic>
        <p:nvPicPr>
          <p:cNvPr id="4" name="Picture 3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05658807-106F-4B49-87B4-0B2C6DE7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32000"/>
            <a:ext cx="28321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F1A697-0D50-41E6-A565-63F4E42B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3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CF57AE-A998-44A5-A36C-9F79CB27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7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6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D35EC-01BB-4DB7-B390-439C3BDD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0891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Microservices does not mean containers</a:t>
            </a:r>
          </a:p>
        </p:txBody>
      </p:sp>
    </p:spTree>
    <p:extLst>
      <p:ext uri="{BB962C8B-B14F-4D97-AF65-F5344CB8AC3E}">
        <p14:creationId xmlns:p14="http://schemas.microsoft.com/office/powerpoint/2010/main" val="340131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But doing containers “right” often lead to running micros</a:t>
            </a:r>
          </a:p>
        </p:txBody>
      </p:sp>
    </p:spTree>
    <p:extLst>
      <p:ext uri="{BB962C8B-B14F-4D97-AF65-F5344CB8AC3E}">
        <p14:creationId xmlns:p14="http://schemas.microsoft.com/office/powerpoint/2010/main" val="5829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1376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38170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for images 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search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docker search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postgres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1706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Pull images from Docker hub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pull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nginx:latest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docker pull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nginx:alpine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006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local images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images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739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an image locally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run --name my-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-instance -p 80:80 -d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nginx:latest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docker run --name my-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-instance -p 80:80 -d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nginx:alpine</a:t>
            </a:r>
            <a:endParaRPr lang="en-US" sz="48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88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Monolithic vs SOA vs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22758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 running containers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7062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Stop a container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stop &lt;container id&gt;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3134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 stopped containers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ps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-a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045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 a stopped containers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start &lt;container id&gt;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4308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Connect to a running container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exec -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&lt;container id&gt; bash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4085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Modify a running image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90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 a new instance on another port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run --name nginx-instance-p81 -p 81:80 –d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nginx:latest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1746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37426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Commit changes to an image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commit &lt;container id&gt; &lt;image name&gt;:&lt;tag&gt;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723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494580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my new image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run --name docker-nginx-p82 -p 82:80 -d nginx-demo:v1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202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68708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an image using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build -t &lt;image name&gt;:&lt;tag&gt; . 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442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A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6B7E9B-EFE7-45F7-89A4-DE4B2C89F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21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68708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a container remotely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(in production?!)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9952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68708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Connect to my private container registry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ecr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get-login --no-include-email --region eu-west-1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docker login –U AWS –p &lt;..&gt; https://&lt;registry_url&gt;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7173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68708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Tag my image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tag &lt;image name&gt;:&lt;tag&gt; &lt;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account id&gt;.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dkr.ecr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.&lt;region&gt;.amazonaws.com/&lt;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ecr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repository name&gt;:&lt;tag&gt;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2436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68708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Push my image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push &lt;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aws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account id&gt;.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dkr.ecr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.&lt;region&gt;.amazonaws.com/&lt;</a:t>
            </a:r>
            <a:r>
              <a:rPr lang="en-US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ecr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repository name&gt;:&lt;tag&gt;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8540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68708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my container on an ECS cluster</a:t>
            </a:r>
            <a:b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4917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Bonus Demo</a:t>
            </a:r>
          </a:p>
        </p:txBody>
      </p:sp>
    </p:spTree>
    <p:extLst>
      <p:ext uri="{BB962C8B-B14F-4D97-AF65-F5344CB8AC3E}">
        <p14:creationId xmlns:p14="http://schemas.microsoft.com/office/powerpoint/2010/main" val="287440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68708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docker-compose to build multiple container images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8083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7687086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a voting application based on a Python container, </a:t>
            </a: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Node.js container, a </a:t>
            </a:r>
            <a:r>
              <a:rPr 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container, a </a:t>
            </a:r>
            <a:r>
              <a:rPr 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container and a PostgreSQL container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sz="2000" b="1" i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6114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459492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 container images light</a:t>
            </a:r>
            <a:endParaRPr lang="en-US" sz="5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321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5400" b="1" dirty="0"/>
              <a:t>The scaling cube</a:t>
            </a:r>
            <a:endParaRPr lang="en-US" sz="5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5592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 it simple: do one thing and do it well</a:t>
            </a:r>
          </a:p>
        </p:txBody>
      </p:sp>
    </p:spTree>
    <p:extLst>
      <p:ext uri="{BB962C8B-B14F-4D97-AF65-F5344CB8AC3E}">
        <p14:creationId xmlns:p14="http://schemas.microsoft.com/office/powerpoint/2010/main" val="2795546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 it manageable by a single small team: “two-pizza team”</a:t>
            </a:r>
          </a:p>
        </p:txBody>
      </p:sp>
    </p:spTree>
    <p:extLst>
      <p:ext uri="{BB962C8B-B14F-4D97-AF65-F5344CB8AC3E}">
        <p14:creationId xmlns:p14="http://schemas.microsoft.com/office/powerpoint/2010/main" val="4209488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Tag your container images with a version</a:t>
            </a:r>
          </a:p>
        </p:txBody>
      </p:sp>
    </p:spTree>
    <p:extLst>
      <p:ext uri="{BB962C8B-B14F-4D97-AF65-F5344CB8AC3E}">
        <p14:creationId xmlns:p14="http://schemas.microsoft.com/office/powerpoint/2010/main" val="289295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Succes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 criteria</a:t>
            </a:r>
            <a:endParaRPr lang="en-US" sz="5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6283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Use DevOps</a:t>
            </a:r>
          </a:p>
        </p:txBody>
      </p:sp>
    </p:spTree>
    <p:extLst>
      <p:ext uri="{BB962C8B-B14F-4D97-AF65-F5344CB8AC3E}">
        <p14:creationId xmlns:p14="http://schemas.microsoft.com/office/powerpoint/2010/main" val="2417405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Set standards early</a:t>
            </a:r>
          </a:p>
        </p:txBody>
      </p:sp>
    </p:spTree>
    <p:extLst>
      <p:ext uri="{BB962C8B-B14F-4D97-AF65-F5344CB8AC3E}">
        <p14:creationId xmlns:p14="http://schemas.microsoft.com/office/powerpoint/2010/main" val="1279725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Log everything</a:t>
            </a:r>
          </a:p>
        </p:txBody>
      </p:sp>
    </p:spTree>
    <p:extLst>
      <p:ext uri="{BB962C8B-B14F-4D97-AF65-F5344CB8AC3E}">
        <p14:creationId xmlns:p14="http://schemas.microsoft.com/office/powerpoint/2010/main" val="2322382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7329631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Follow ITIL</a:t>
            </a:r>
            <a:b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Automated deployments as standard change</a:t>
            </a:r>
          </a:p>
        </p:txBody>
      </p:sp>
    </p:spTree>
    <p:extLst>
      <p:ext uri="{BB962C8B-B14F-4D97-AF65-F5344CB8AC3E}">
        <p14:creationId xmlns:p14="http://schemas.microsoft.com/office/powerpoint/2010/main" val="1917549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7329631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Follow ITIL</a:t>
            </a:r>
            <a:b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Changes to the pipeline as a normal change</a:t>
            </a:r>
          </a:p>
        </p:txBody>
      </p:sp>
    </p:spTree>
    <p:extLst>
      <p:ext uri="{BB962C8B-B14F-4D97-AF65-F5344CB8AC3E}">
        <p14:creationId xmlns:p14="http://schemas.microsoft.com/office/powerpoint/2010/main" val="1231927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7329631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Latest news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395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7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795B9C5-4CDF-4AD2-8CE2-0C1CBCC55D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5" b="11385"/>
          <a:stretch/>
        </p:blipFill>
        <p:spPr>
          <a:xfrm>
            <a:off x="1143964" y="643467"/>
            <a:ext cx="99040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532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7329631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Docker is part of a wider community “The Moby Project”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350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7329631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Docker now support Kubernetes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6230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7329631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Q&amp;A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1652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7329631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5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 sz="5400" b="1" dirty="0"/>
              <a:t>The power of simplicity:</a:t>
            </a:r>
            <a:br>
              <a:rPr lang="en-SG" sz="5400" b="1" dirty="0"/>
            </a:br>
            <a:r>
              <a:rPr lang="en-SG" sz="5400" b="1" dirty="0"/>
              <a:t>Gall’s Law</a:t>
            </a:r>
            <a:endParaRPr lang="en-US" sz="5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286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7157697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A complex system that works is invariably found to have evolved from a simple system that worked. </a:t>
            </a:r>
          </a:p>
        </p:txBody>
      </p:sp>
    </p:spTree>
    <p:extLst>
      <p:ext uri="{BB962C8B-B14F-4D97-AF65-F5344CB8AC3E}">
        <p14:creationId xmlns:p14="http://schemas.microsoft.com/office/powerpoint/2010/main" val="80292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94E68C-00BD-410E-A6BF-10AE3DF7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7" y="965199"/>
            <a:ext cx="6929097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A complex system designed from scratch never works and cannot be patched up to make it work. </a:t>
            </a:r>
          </a:p>
        </p:txBody>
      </p:sp>
    </p:spTree>
    <p:extLst>
      <p:ext uri="{BB962C8B-B14F-4D97-AF65-F5344CB8AC3E}">
        <p14:creationId xmlns:p14="http://schemas.microsoft.com/office/powerpoint/2010/main" val="323617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1380</Words>
  <Application>Microsoft Office PowerPoint</Application>
  <PresentationFormat>Widescreen</PresentationFormat>
  <Paragraphs>223</Paragraphs>
  <Slides>63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Containers in an evolving world towards microservices</vt:lpstr>
      <vt:lpstr>Gilles Baillet Head of DevOps and Cloud Engineering</vt:lpstr>
      <vt:lpstr>Monolithic vs SOA vs Microservices</vt:lpstr>
      <vt:lpstr>PowerPoint Presentation</vt:lpstr>
      <vt:lpstr>The scaling cube</vt:lpstr>
      <vt:lpstr>PowerPoint Presentation</vt:lpstr>
      <vt:lpstr>The power of simplicity: Gall’s Law</vt:lpstr>
      <vt:lpstr>A complex system that works is invariably found to have evolved from a simple system that worked. </vt:lpstr>
      <vt:lpstr>A complex system designed from scratch never works and cannot be patched up to make it work. </vt:lpstr>
      <vt:lpstr>You have to start over with a working simple system.</vt:lpstr>
      <vt:lpstr>A container journey start with this:</vt:lpstr>
      <vt:lpstr>PowerPoint Presentation</vt:lpstr>
      <vt:lpstr>…to achieve this:</vt:lpstr>
      <vt:lpstr>PowerPoint Presentation</vt:lpstr>
      <vt:lpstr>Docker project</vt:lpstr>
      <vt:lpstr>Containers  vs  Virtual Machines</vt:lpstr>
      <vt:lpstr>PowerPoint Presentation</vt:lpstr>
      <vt:lpstr>Container Orchestration e.g. Docker Swarm, Kubernetes, Marathon…</vt:lpstr>
      <vt:lpstr>PowerPoint Presentation</vt:lpstr>
      <vt:lpstr>PowerPoint Presentation</vt:lpstr>
      <vt:lpstr>PowerPoint Presentation</vt:lpstr>
      <vt:lpstr>PowerPoint Presentation</vt:lpstr>
      <vt:lpstr>Microservices does not mean containers</vt:lpstr>
      <vt:lpstr>But doing containers “right” often lead to running micros</vt:lpstr>
      <vt:lpstr>Demo</vt:lpstr>
      <vt:lpstr>Search for images   docker search nginx  docker search postgres</vt:lpstr>
      <vt:lpstr>Pull images from Docker hub  docker pull nginx:latest  docker pull nginx:alpine</vt:lpstr>
      <vt:lpstr>List local images  docker images</vt:lpstr>
      <vt:lpstr>Run an image locally  docker run --name my-nginx-instance -p 80:80 -d nginx:latest  docker run --name my-nginx-instance -p 80:80 -d nginx:alpine</vt:lpstr>
      <vt:lpstr>View running containers  docker ps</vt:lpstr>
      <vt:lpstr>Stop a container  docker stop &lt;container id&gt;</vt:lpstr>
      <vt:lpstr>View stopped containers  docker ps -a</vt:lpstr>
      <vt:lpstr>Start a stopped containers  docker start &lt;container id&gt;</vt:lpstr>
      <vt:lpstr>Connect to a running container  docker exec -ti &lt;container id&gt; bash</vt:lpstr>
      <vt:lpstr>Modify a running image</vt:lpstr>
      <vt:lpstr>Start a new instance on another port  docker run --name nginx-instance-p81 -p 81:80 –d nginx:latest </vt:lpstr>
      <vt:lpstr>Commit changes to an image  docker commit &lt;container id&gt; &lt;image name&gt;:&lt;tag&gt; </vt:lpstr>
      <vt:lpstr>Run my new image  docker run --name docker-nginx-p82 -p 82:80 -d nginx-demo:v1 </vt:lpstr>
      <vt:lpstr>Build an image using Dockerfile  docker build -t &lt;image name&gt;:&lt;tag&gt; .  </vt:lpstr>
      <vt:lpstr>Run a container remotely (in production?!) </vt:lpstr>
      <vt:lpstr>Connect to my private container registry  aws ecr get-login --no-include-email --region eu-west-1  docker login –U AWS –p &lt;..&gt; https://&lt;registry_url&gt;  </vt:lpstr>
      <vt:lpstr>Tag my image  docker tag &lt;image name&gt;:&lt;tag&gt; &lt;aws account id&gt;.dkr.ecr.&lt;region&gt;.amazonaws.com/&lt;ecr repository name&gt;:&lt;tag&gt;  </vt:lpstr>
      <vt:lpstr>Push my image  docker push &lt;aws account id&gt;.dkr.ecr.&lt;region&gt;.amazonaws.com/&lt;ecr repository name&gt;:&lt;tag&gt;  </vt:lpstr>
      <vt:lpstr>Run my container on an ECS cluster  </vt:lpstr>
      <vt:lpstr>Bonus Demo</vt:lpstr>
      <vt:lpstr>Use docker-compose to build multiple container images </vt:lpstr>
      <vt:lpstr>Build a voting application based on a Python container,  a Node.js container, a .Net container, a Redis container and a PostgreSQL container </vt:lpstr>
      <vt:lpstr>Tips</vt:lpstr>
      <vt:lpstr>Keep container images light</vt:lpstr>
      <vt:lpstr>Keep it simple: do one thing and do it well</vt:lpstr>
      <vt:lpstr>Keep it manageable by a single small team: “two-pizza team”</vt:lpstr>
      <vt:lpstr>Tag your container images with a version</vt:lpstr>
      <vt:lpstr>Success criteria</vt:lpstr>
      <vt:lpstr>Use DevOps</vt:lpstr>
      <vt:lpstr>Set standards early</vt:lpstr>
      <vt:lpstr>Log everything</vt:lpstr>
      <vt:lpstr>Follow ITIL Automated deployments as standard change</vt:lpstr>
      <vt:lpstr>Follow ITIL Changes to the pipeline as a normal change</vt:lpstr>
      <vt:lpstr>Latest news</vt:lpstr>
      <vt:lpstr>Docker is part of a wider community “The Moby Project”</vt:lpstr>
      <vt:lpstr>Docker now support Kubernetes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in a microservices world</dc:title>
  <dc:creator>Gilles Baillet</dc:creator>
  <cp:lastModifiedBy>Gilles Baillet</cp:lastModifiedBy>
  <cp:revision>17</cp:revision>
  <dcterms:created xsi:type="dcterms:W3CDTF">2017-10-19T07:35:23Z</dcterms:created>
  <dcterms:modified xsi:type="dcterms:W3CDTF">2017-10-26T01:20:51Z</dcterms:modified>
</cp:coreProperties>
</file>