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84"/>
    <p:restoredTop sz="94694"/>
  </p:normalViewPr>
  <p:slideViewPr>
    <p:cSldViewPr snapToGrid="0">
      <p:cViewPr varScale="1">
        <p:scale>
          <a:sx n="103" d="100"/>
          <a:sy n="103" d="100"/>
        </p:scale>
        <p:origin x="88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_1">
            <a:extLst>
              <a:ext uri="{FF2B5EF4-FFF2-40B4-BE49-F238E27FC236}">
                <a16:creationId xmlns:a16="http://schemas.microsoft.com/office/drawing/2014/main" id="{D9CE86E6-C782-BA2C-142C-EA8961D1A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_1">
            <a:extLst>
              <a:ext uri="{FF2B5EF4-FFF2-40B4-BE49-F238E27FC236}">
                <a16:creationId xmlns:a16="http://schemas.microsoft.com/office/drawing/2014/main" id="{1F1E1204-8281-8730-94F6-02E56F6A3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_footer_1">
            <a:extLst>
              <a:ext uri="{FF2B5EF4-FFF2-40B4-BE49-F238E27FC236}">
                <a16:creationId xmlns:a16="http://schemas.microsoft.com/office/drawing/2014/main" id="{74987493-71B7-952F-137D-CD94C357B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_footer_1">
            <a:extLst>
              <a:ext uri="{FF2B5EF4-FFF2-40B4-BE49-F238E27FC236}">
                <a16:creationId xmlns:a16="http://schemas.microsoft.com/office/drawing/2014/main" id="{37DAC790-71C1-FA16-F2D9-3F6A69808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_number_footer_1">
            <a:extLst>
              <a:ext uri="{FF2B5EF4-FFF2-40B4-BE49-F238E27FC236}">
                <a16:creationId xmlns:a16="http://schemas.microsoft.com/office/drawing/2014/main" id="{6A0BE762-E5B9-CAFA-9E55-F32EEA792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645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_1">
            <a:extLst>
              <a:ext uri="{FF2B5EF4-FFF2-40B4-BE49-F238E27FC236}">
                <a16:creationId xmlns:a16="http://schemas.microsoft.com/office/drawing/2014/main" id="{9DF92BB2-90A0-1A3E-F4E8-D3E2E3107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_1">
            <a:extLst>
              <a:ext uri="{FF2B5EF4-FFF2-40B4-BE49-F238E27FC236}">
                <a16:creationId xmlns:a16="http://schemas.microsoft.com/office/drawing/2014/main" id="{0221042B-15B3-A933-BBDD-D8C661BB6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_footer_1">
            <a:extLst>
              <a:ext uri="{FF2B5EF4-FFF2-40B4-BE49-F238E27FC236}">
                <a16:creationId xmlns:a16="http://schemas.microsoft.com/office/drawing/2014/main" id="{E88C8734-F937-9769-F315-D3DA12C50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_footer_1">
            <a:extLst>
              <a:ext uri="{FF2B5EF4-FFF2-40B4-BE49-F238E27FC236}">
                <a16:creationId xmlns:a16="http://schemas.microsoft.com/office/drawing/2014/main" id="{BC7880A5-BD1A-FCB5-0B24-646DADD02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_number_footer_1">
            <a:extLst>
              <a:ext uri="{FF2B5EF4-FFF2-40B4-BE49-F238E27FC236}">
                <a16:creationId xmlns:a16="http://schemas.microsoft.com/office/drawing/2014/main" id="{99AF9F98-B4EA-4BB4-C40E-99D238812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1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_1">
            <a:extLst>
              <a:ext uri="{FF2B5EF4-FFF2-40B4-BE49-F238E27FC236}">
                <a16:creationId xmlns:a16="http://schemas.microsoft.com/office/drawing/2014/main" id="{649F9082-7301-2126-CFB8-D1C7E9551F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_1">
            <a:extLst>
              <a:ext uri="{FF2B5EF4-FFF2-40B4-BE49-F238E27FC236}">
                <a16:creationId xmlns:a16="http://schemas.microsoft.com/office/drawing/2014/main" id="{8F4FB9DE-2E90-FF48-B12F-E0CD014BF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_footer_1">
            <a:extLst>
              <a:ext uri="{FF2B5EF4-FFF2-40B4-BE49-F238E27FC236}">
                <a16:creationId xmlns:a16="http://schemas.microsoft.com/office/drawing/2014/main" id="{89DB3773-94E4-C353-BCA3-64EC35870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_footer_1">
            <a:extLst>
              <a:ext uri="{FF2B5EF4-FFF2-40B4-BE49-F238E27FC236}">
                <a16:creationId xmlns:a16="http://schemas.microsoft.com/office/drawing/2014/main" id="{961B8EB8-F9E3-AFCA-4125-47A59660C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_number_footer_1">
            <a:extLst>
              <a:ext uri="{FF2B5EF4-FFF2-40B4-BE49-F238E27FC236}">
                <a16:creationId xmlns:a16="http://schemas.microsoft.com/office/drawing/2014/main" id="{40EEFED1-1702-3FE1-FF04-FC05CBEBA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556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_1">
            <a:extLst>
              <a:ext uri="{FF2B5EF4-FFF2-40B4-BE49-F238E27FC236}">
                <a16:creationId xmlns:a16="http://schemas.microsoft.com/office/drawing/2014/main" id="{2EE8977F-7A7D-ED41-7370-2E2BFBEDF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Click to edit Master title style</a:t>
            </a:r>
          </a:p>
        </p:txBody>
      </p:sp>
      <p:sp>
        <p:nvSpPr>
          <p:cNvPr id="15" name="title_col1_1">
            <a:extLst>
              <a:ext uri="{FF2B5EF4-FFF2-40B4-BE49-F238E27FC236}">
                <a16:creationId xmlns:a16="http://schemas.microsoft.com/office/drawing/2014/main" id="{C5582F3A-D943-D22B-50C2-39C5D4F802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1996281"/>
            <a:ext cx="3240000" cy="913899"/>
          </a:xfrm>
        </p:spPr>
        <p:txBody>
          <a:bodyPr anchor="ctr"/>
          <a:lstStyle>
            <a:lvl1pPr algn="ctr">
              <a:lnSpc>
                <a:spcPct val="100000"/>
              </a:lnSpc>
              <a:defRPr b="1"/>
            </a:lvl1pPr>
          </a:lstStyle>
          <a:p>
            <a:pPr lvl="0"/>
            <a:endParaRPr lang="en-AU" dirty="0"/>
          </a:p>
        </p:txBody>
      </p:sp>
      <p:sp>
        <p:nvSpPr>
          <p:cNvPr id="16" name="content_col1_1">
            <a:extLst>
              <a:ext uri="{FF2B5EF4-FFF2-40B4-BE49-F238E27FC236}">
                <a16:creationId xmlns:a16="http://schemas.microsoft.com/office/drawing/2014/main" id="{9A8DBF07-BA14-1071-232B-F98DD4E142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8" y="2925260"/>
            <a:ext cx="3240000" cy="2808000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17" name="title_col2_1">
            <a:extLst>
              <a:ext uri="{FF2B5EF4-FFF2-40B4-BE49-F238E27FC236}">
                <a16:creationId xmlns:a16="http://schemas.microsoft.com/office/drawing/2014/main" id="{C68EEECF-A9A2-01FF-29D1-8860960C11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80540" y="2019314"/>
            <a:ext cx="3240000" cy="913899"/>
          </a:xfrm>
        </p:spPr>
        <p:txBody>
          <a:bodyPr anchor="ctr"/>
          <a:lstStyle>
            <a:lvl1pPr algn="ctr">
              <a:lnSpc>
                <a:spcPct val="100000"/>
              </a:lnSpc>
              <a:defRPr b="1"/>
            </a:lvl1pPr>
          </a:lstStyle>
          <a:p>
            <a:pPr lvl="0"/>
            <a:endParaRPr lang="en-AU" dirty="0"/>
          </a:p>
        </p:txBody>
      </p:sp>
      <p:sp>
        <p:nvSpPr>
          <p:cNvPr id="18" name="content_col2_1">
            <a:extLst>
              <a:ext uri="{FF2B5EF4-FFF2-40B4-BE49-F238E27FC236}">
                <a16:creationId xmlns:a16="http://schemas.microsoft.com/office/drawing/2014/main" id="{3243E739-7F7F-7D90-BE91-2AD0ED2AAC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71458" y="2933213"/>
            <a:ext cx="3240000" cy="2808000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19" name="title_col3_1">
            <a:extLst>
              <a:ext uri="{FF2B5EF4-FFF2-40B4-BE49-F238E27FC236}">
                <a16:creationId xmlns:a16="http://schemas.microsoft.com/office/drawing/2014/main" id="{D573766F-5004-93C6-42A6-7E3631D7309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13800" y="2011360"/>
            <a:ext cx="3240000" cy="913899"/>
          </a:xfrm>
        </p:spPr>
        <p:txBody>
          <a:bodyPr anchor="ctr"/>
          <a:lstStyle>
            <a:lvl1pPr algn="ctr">
              <a:lnSpc>
                <a:spcPct val="100000"/>
              </a:lnSpc>
              <a:defRPr b="1"/>
            </a:lvl1pPr>
          </a:lstStyle>
          <a:p>
            <a:pPr lvl="0"/>
            <a:endParaRPr lang="en-AU" dirty="0"/>
          </a:p>
        </p:txBody>
      </p:sp>
      <p:sp>
        <p:nvSpPr>
          <p:cNvPr id="20" name="content_col3_1">
            <a:extLst>
              <a:ext uri="{FF2B5EF4-FFF2-40B4-BE49-F238E27FC236}">
                <a16:creationId xmlns:a16="http://schemas.microsoft.com/office/drawing/2014/main" id="{46D4B212-27B2-3CDE-4333-250AB6ED694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13800" y="2933213"/>
            <a:ext cx="3240000" cy="2808000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3" name="date_footer_1">
            <a:extLst>
              <a:ext uri="{FF2B5EF4-FFF2-40B4-BE49-F238E27FC236}">
                <a16:creationId xmlns:a16="http://schemas.microsoft.com/office/drawing/2014/main" id="{0C5DD35D-1952-C99B-E166-7B080AC7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AU" smtClean="0"/>
              <a:t>22/6/2025</a:t>
            </a:fld>
            <a:endParaRPr lang="en-AU" dirty="0"/>
          </a:p>
        </p:txBody>
      </p:sp>
      <p:sp>
        <p:nvSpPr>
          <p:cNvPr id="4" name="footer_footer_1">
            <a:extLst>
              <a:ext uri="{FF2B5EF4-FFF2-40B4-BE49-F238E27FC236}">
                <a16:creationId xmlns:a16="http://schemas.microsoft.com/office/drawing/2014/main" id="{06FE9D83-1B1B-0E92-559C-E83F0EE29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_number_footer_1">
            <a:extLst>
              <a:ext uri="{FF2B5EF4-FFF2-40B4-BE49-F238E27FC236}">
                <a16:creationId xmlns:a16="http://schemas.microsoft.com/office/drawing/2014/main" id="{FA093232-03CE-D3D4-9EED-ECB2BD71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162812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_1">
            <a:extLst>
              <a:ext uri="{FF2B5EF4-FFF2-40B4-BE49-F238E27FC236}">
                <a16:creationId xmlns:a16="http://schemas.microsoft.com/office/drawing/2014/main" id="{2EE8977F-7A7D-ED41-7370-2E2BFBEDF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Click to edit Master title style</a:t>
            </a:r>
          </a:p>
        </p:txBody>
      </p:sp>
      <p:sp>
        <p:nvSpPr>
          <p:cNvPr id="16" name="content_col1_1">
            <a:extLst>
              <a:ext uri="{FF2B5EF4-FFF2-40B4-BE49-F238E27FC236}">
                <a16:creationId xmlns:a16="http://schemas.microsoft.com/office/drawing/2014/main" id="{9A8DBF07-BA14-1071-232B-F98DD4E142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8" y="2011360"/>
            <a:ext cx="3240000" cy="3721900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18" name="content_col2_1">
            <a:extLst>
              <a:ext uri="{FF2B5EF4-FFF2-40B4-BE49-F238E27FC236}">
                <a16:creationId xmlns:a16="http://schemas.microsoft.com/office/drawing/2014/main" id="{3243E739-7F7F-7D90-BE91-2AD0ED2AAC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71458" y="2011360"/>
            <a:ext cx="3240000" cy="3729853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20" name="content_col3_1">
            <a:extLst>
              <a:ext uri="{FF2B5EF4-FFF2-40B4-BE49-F238E27FC236}">
                <a16:creationId xmlns:a16="http://schemas.microsoft.com/office/drawing/2014/main" id="{46D4B212-27B2-3CDE-4333-250AB6ED694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13800" y="2011360"/>
            <a:ext cx="3240000" cy="3729853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3" name="date_footer_1">
            <a:extLst>
              <a:ext uri="{FF2B5EF4-FFF2-40B4-BE49-F238E27FC236}">
                <a16:creationId xmlns:a16="http://schemas.microsoft.com/office/drawing/2014/main" id="{0C5DD35D-1952-C99B-E166-7B080AC7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AU" smtClean="0"/>
              <a:t>22/6/2025</a:t>
            </a:fld>
            <a:endParaRPr lang="en-AU" dirty="0"/>
          </a:p>
        </p:txBody>
      </p:sp>
      <p:sp>
        <p:nvSpPr>
          <p:cNvPr id="4" name="footer_footer_1">
            <a:extLst>
              <a:ext uri="{FF2B5EF4-FFF2-40B4-BE49-F238E27FC236}">
                <a16:creationId xmlns:a16="http://schemas.microsoft.com/office/drawing/2014/main" id="{06FE9D83-1B1B-0E92-559C-E83F0EE29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_number_footer_1">
            <a:extLst>
              <a:ext uri="{FF2B5EF4-FFF2-40B4-BE49-F238E27FC236}">
                <a16:creationId xmlns:a16="http://schemas.microsoft.com/office/drawing/2014/main" id="{FA093232-03CE-D3D4-9EED-ECB2BD71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14414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_1">
            <a:extLst>
              <a:ext uri="{FF2B5EF4-FFF2-40B4-BE49-F238E27FC236}">
                <a16:creationId xmlns:a16="http://schemas.microsoft.com/office/drawing/2014/main" id="{2EE8977F-7A7D-ED41-7370-2E2BFBEDF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Click to edit Master title style</a:t>
            </a:r>
          </a:p>
        </p:txBody>
      </p:sp>
      <p:sp>
        <p:nvSpPr>
          <p:cNvPr id="15" name="title_col1_1">
            <a:extLst>
              <a:ext uri="{FF2B5EF4-FFF2-40B4-BE49-F238E27FC236}">
                <a16:creationId xmlns:a16="http://schemas.microsoft.com/office/drawing/2014/main" id="{C5582F3A-D943-D22B-50C2-39C5D4F802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996281"/>
            <a:ext cx="2543175" cy="913899"/>
          </a:xfrm>
        </p:spPr>
        <p:txBody>
          <a:bodyPr anchor="ctr"/>
          <a:lstStyle>
            <a:lvl1pPr algn="ctr">
              <a:lnSpc>
                <a:spcPct val="100000"/>
              </a:lnSpc>
              <a:defRPr b="1"/>
            </a:lvl1pPr>
          </a:lstStyle>
          <a:p>
            <a:pPr lvl="0"/>
            <a:endParaRPr lang="en-AU" dirty="0"/>
          </a:p>
        </p:txBody>
      </p:sp>
      <p:sp>
        <p:nvSpPr>
          <p:cNvPr id="16" name="content_col1_1">
            <a:extLst>
              <a:ext uri="{FF2B5EF4-FFF2-40B4-BE49-F238E27FC236}">
                <a16:creationId xmlns:a16="http://schemas.microsoft.com/office/drawing/2014/main" id="{9A8DBF07-BA14-1071-232B-F98DD4E142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9" y="2910180"/>
            <a:ext cx="2543175" cy="2826741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17" name="title_col2_1">
            <a:extLst>
              <a:ext uri="{FF2B5EF4-FFF2-40B4-BE49-F238E27FC236}">
                <a16:creationId xmlns:a16="http://schemas.microsoft.com/office/drawing/2014/main" id="{C68EEECF-A9A2-01FF-29D1-8860960C11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89541" y="1996281"/>
            <a:ext cx="2543175" cy="913899"/>
          </a:xfrm>
        </p:spPr>
        <p:txBody>
          <a:bodyPr anchor="ctr"/>
          <a:lstStyle>
            <a:lvl1pPr algn="ctr">
              <a:lnSpc>
                <a:spcPct val="100000"/>
              </a:lnSpc>
              <a:defRPr b="1"/>
            </a:lvl1pPr>
          </a:lstStyle>
          <a:p>
            <a:pPr lvl="0"/>
            <a:endParaRPr lang="en-AU" dirty="0"/>
          </a:p>
        </p:txBody>
      </p:sp>
      <p:sp>
        <p:nvSpPr>
          <p:cNvPr id="18" name="content_col2_1">
            <a:extLst>
              <a:ext uri="{FF2B5EF4-FFF2-40B4-BE49-F238E27FC236}">
                <a16:creationId xmlns:a16="http://schemas.microsoft.com/office/drawing/2014/main" id="{3243E739-7F7F-7D90-BE91-2AD0ED2AAC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84320" y="2910180"/>
            <a:ext cx="2543175" cy="2826741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19" name="title_col3_1">
            <a:extLst>
              <a:ext uri="{FF2B5EF4-FFF2-40B4-BE49-F238E27FC236}">
                <a16:creationId xmlns:a16="http://schemas.microsoft.com/office/drawing/2014/main" id="{D573766F-5004-93C6-42A6-7E3631D7309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59286" y="1996281"/>
            <a:ext cx="2543175" cy="913899"/>
          </a:xfrm>
        </p:spPr>
        <p:txBody>
          <a:bodyPr anchor="ctr"/>
          <a:lstStyle>
            <a:lvl1pPr algn="ctr">
              <a:lnSpc>
                <a:spcPct val="100000"/>
              </a:lnSpc>
              <a:defRPr b="1"/>
            </a:lvl1pPr>
          </a:lstStyle>
          <a:p>
            <a:pPr lvl="0"/>
            <a:endParaRPr lang="en-AU" dirty="0"/>
          </a:p>
        </p:txBody>
      </p:sp>
      <p:sp>
        <p:nvSpPr>
          <p:cNvPr id="20" name="content_col3_1">
            <a:extLst>
              <a:ext uri="{FF2B5EF4-FFF2-40B4-BE49-F238E27FC236}">
                <a16:creationId xmlns:a16="http://schemas.microsoft.com/office/drawing/2014/main" id="{46D4B212-27B2-3CDE-4333-250AB6ED694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58627" y="2910180"/>
            <a:ext cx="2543175" cy="2826741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21" name="title_col4_1">
            <a:extLst>
              <a:ext uri="{FF2B5EF4-FFF2-40B4-BE49-F238E27FC236}">
                <a16:creationId xmlns:a16="http://schemas.microsoft.com/office/drawing/2014/main" id="{F12D07A2-F21E-7459-600E-C4B7BD11CD6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810627" y="1996281"/>
            <a:ext cx="2543175" cy="913899"/>
          </a:xfrm>
        </p:spPr>
        <p:txBody>
          <a:bodyPr anchor="ctr"/>
          <a:lstStyle>
            <a:lvl1pPr algn="ctr">
              <a:lnSpc>
                <a:spcPct val="100000"/>
              </a:lnSpc>
              <a:defRPr b="1"/>
            </a:lvl1pPr>
          </a:lstStyle>
          <a:p>
            <a:pPr lvl="0"/>
            <a:endParaRPr lang="en-AU" dirty="0"/>
          </a:p>
        </p:txBody>
      </p:sp>
      <p:sp>
        <p:nvSpPr>
          <p:cNvPr id="22" name="content_col4_1">
            <a:extLst>
              <a:ext uri="{FF2B5EF4-FFF2-40B4-BE49-F238E27FC236}">
                <a16:creationId xmlns:a16="http://schemas.microsoft.com/office/drawing/2014/main" id="{C35A8091-5AA2-245D-989D-83E80FA1E6B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09968" y="2910180"/>
            <a:ext cx="2543175" cy="2826741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3" name="date_footer_1">
            <a:extLst>
              <a:ext uri="{FF2B5EF4-FFF2-40B4-BE49-F238E27FC236}">
                <a16:creationId xmlns:a16="http://schemas.microsoft.com/office/drawing/2014/main" id="{0C5DD35D-1952-C99B-E166-7B080AC7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AU" smtClean="0"/>
              <a:t>22/6/2025</a:t>
            </a:fld>
            <a:endParaRPr lang="en-AU" dirty="0"/>
          </a:p>
        </p:txBody>
      </p:sp>
      <p:sp>
        <p:nvSpPr>
          <p:cNvPr id="4" name="footer_footer_1">
            <a:extLst>
              <a:ext uri="{FF2B5EF4-FFF2-40B4-BE49-F238E27FC236}">
                <a16:creationId xmlns:a16="http://schemas.microsoft.com/office/drawing/2014/main" id="{06FE9D83-1B1B-0E92-559C-E83F0EE29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_number_footer_1">
            <a:extLst>
              <a:ext uri="{FF2B5EF4-FFF2-40B4-BE49-F238E27FC236}">
                <a16:creationId xmlns:a16="http://schemas.microsoft.com/office/drawing/2014/main" id="{FA093232-03CE-D3D4-9EED-ECB2BD71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009292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_1">
            <a:extLst>
              <a:ext uri="{FF2B5EF4-FFF2-40B4-BE49-F238E27FC236}">
                <a16:creationId xmlns:a16="http://schemas.microsoft.com/office/drawing/2014/main" id="{2EE8977F-7A7D-ED41-7370-2E2BFBEDF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Click to edit Master title style</a:t>
            </a:r>
          </a:p>
        </p:txBody>
      </p:sp>
      <p:sp>
        <p:nvSpPr>
          <p:cNvPr id="16" name="content_col1_1">
            <a:extLst>
              <a:ext uri="{FF2B5EF4-FFF2-40B4-BE49-F238E27FC236}">
                <a16:creationId xmlns:a16="http://schemas.microsoft.com/office/drawing/2014/main" id="{9A8DBF07-BA14-1071-232B-F98DD4E142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9" y="1996282"/>
            <a:ext cx="2543175" cy="3740640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18" name="content_col2_1">
            <a:extLst>
              <a:ext uri="{FF2B5EF4-FFF2-40B4-BE49-F238E27FC236}">
                <a16:creationId xmlns:a16="http://schemas.microsoft.com/office/drawing/2014/main" id="{3243E739-7F7F-7D90-BE91-2AD0ED2AAC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84320" y="1996282"/>
            <a:ext cx="2543175" cy="3740640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20" name="content_col3_1">
            <a:extLst>
              <a:ext uri="{FF2B5EF4-FFF2-40B4-BE49-F238E27FC236}">
                <a16:creationId xmlns:a16="http://schemas.microsoft.com/office/drawing/2014/main" id="{46D4B212-27B2-3CDE-4333-250AB6ED694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58627" y="1996282"/>
            <a:ext cx="2543175" cy="3740640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22" name="content_col4_1">
            <a:extLst>
              <a:ext uri="{FF2B5EF4-FFF2-40B4-BE49-F238E27FC236}">
                <a16:creationId xmlns:a16="http://schemas.microsoft.com/office/drawing/2014/main" id="{C35A8091-5AA2-245D-989D-83E80FA1E6B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09968" y="1996283"/>
            <a:ext cx="2543175" cy="3740640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3" name="date_footer_1">
            <a:extLst>
              <a:ext uri="{FF2B5EF4-FFF2-40B4-BE49-F238E27FC236}">
                <a16:creationId xmlns:a16="http://schemas.microsoft.com/office/drawing/2014/main" id="{0C5DD35D-1952-C99B-E166-7B080AC7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AU" smtClean="0"/>
              <a:t>22/6/2025</a:t>
            </a:fld>
            <a:endParaRPr lang="en-AU" dirty="0"/>
          </a:p>
        </p:txBody>
      </p:sp>
      <p:sp>
        <p:nvSpPr>
          <p:cNvPr id="4" name="footer_footer_1">
            <a:extLst>
              <a:ext uri="{FF2B5EF4-FFF2-40B4-BE49-F238E27FC236}">
                <a16:creationId xmlns:a16="http://schemas.microsoft.com/office/drawing/2014/main" id="{06FE9D83-1B1B-0E92-559C-E83F0EE29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_number_footer_1">
            <a:extLst>
              <a:ext uri="{FF2B5EF4-FFF2-40B4-BE49-F238E27FC236}">
                <a16:creationId xmlns:a16="http://schemas.microsoft.com/office/drawing/2014/main" id="{FA093232-03CE-D3D4-9EED-ECB2BD71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20929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6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01">
            <a:extLst>
              <a:ext uri="{FF2B5EF4-FFF2-40B4-BE49-F238E27FC236}">
                <a16:creationId xmlns:a16="http://schemas.microsoft.com/office/drawing/2014/main" id="{D3B1BB6E-B06C-A17C-8C3E-79EABCBE4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6779" y="2576993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7" name="Rectangle 02">
            <a:extLst>
              <a:ext uri="{FF2B5EF4-FFF2-40B4-BE49-F238E27FC236}">
                <a16:creationId xmlns:a16="http://schemas.microsoft.com/office/drawing/2014/main" id="{0731A7D4-E0B1-9EFC-60E9-55B28D5F0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6779" y="37265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8" name="Rectangle 03">
            <a:extLst>
              <a:ext uri="{FF2B5EF4-FFF2-40B4-BE49-F238E27FC236}">
                <a16:creationId xmlns:a16="http://schemas.microsoft.com/office/drawing/2014/main" id="{F379DD77-5A9A-AFFB-A8F9-07D52E779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6779" y="4890570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20" name="Rectangle 04">
            <a:extLst>
              <a:ext uri="{FF2B5EF4-FFF2-40B4-BE49-F238E27FC236}">
                <a16:creationId xmlns:a16="http://schemas.microsoft.com/office/drawing/2014/main" id="{8D81854D-7A68-8152-BE67-C5FD9CA58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307406" y="2576993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9" name="Rectangle 05">
            <a:extLst>
              <a:ext uri="{FF2B5EF4-FFF2-40B4-BE49-F238E27FC236}">
                <a16:creationId xmlns:a16="http://schemas.microsoft.com/office/drawing/2014/main" id="{EA9BC805-8AC0-6973-6307-402D4873D2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307406" y="37265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5" name="Rectangle 06">
            <a:extLst>
              <a:ext uri="{FF2B5EF4-FFF2-40B4-BE49-F238E27FC236}">
                <a16:creationId xmlns:a16="http://schemas.microsoft.com/office/drawing/2014/main" id="{CDDF026D-1020-DA06-4A27-58414DD166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99433" y="4896360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2" name="title_top_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1915" y="1058974"/>
            <a:ext cx="7839200" cy="814279"/>
          </a:xfrm>
        </p:spPr>
        <p:txBody>
          <a:bodyPr lIns="0" tIns="0" rIns="0" bIns="0" anchor="b">
            <a:no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number_item1_1">
            <a:extLst>
              <a:ext uri="{FF2B5EF4-FFF2-40B4-BE49-F238E27FC236}">
                <a16:creationId xmlns:a16="http://schemas.microsoft.com/office/drawing/2014/main" id="{7922A121-F74E-1DBB-F90E-9ECA5D2738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64941" y="2587692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9" name="content_item1_1">
            <a:extLst>
              <a:ext uri="{FF2B5EF4-FFF2-40B4-BE49-F238E27FC236}">
                <a16:creationId xmlns:a16="http://schemas.microsoft.com/office/drawing/2014/main" id="{41A28972-BB4A-9DE5-EC1C-17EC2CEC12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722438" y="2255838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>
              <a:lnSpc>
                <a:spcPct val="100000"/>
              </a:lnSpc>
              <a:defRPr sz="1800" b="1"/>
            </a:lvl2pPr>
            <a:lvl3pPr>
              <a:lnSpc>
                <a:spcPct val="100000"/>
              </a:lnSpc>
              <a:defRPr sz="1800" b="1"/>
            </a:lvl3pPr>
            <a:lvl4pPr>
              <a:lnSpc>
                <a:spcPct val="100000"/>
              </a:lnSpc>
              <a:defRPr sz="1800" b="1"/>
            </a:lvl4pPr>
            <a:lvl5pPr>
              <a:lnSpc>
                <a:spcPct val="100000"/>
              </a:lnSpc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5" name="number_item2_1">
            <a:extLst>
              <a:ext uri="{FF2B5EF4-FFF2-40B4-BE49-F238E27FC236}">
                <a16:creationId xmlns:a16="http://schemas.microsoft.com/office/drawing/2014/main" id="{A1934284-00BE-576C-F2BA-050CD34490B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64941" y="3736734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22" name="content_item2_1">
            <a:extLst>
              <a:ext uri="{FF2B5EF4-FFF2-40B4-BE49-F238E27FC236}">
                <a16:creationId xmlns:a16="http://schemas.microsoft.com/office/drawing/2014/main" id="{2D4614F8-0641-9496-CFCF-28C79812257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722438" y="3409558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11" name="number_item3_1">
            <a:extLst>
              <a:ext uri="{FF2B5EF4-FFF2-40B4-BE49-F238E27FC236}">
                <a16:creationId xmlns:a16="http://schemas.microsoft.com/office/drawing/2014/main" id="{104425C6-1E3A-2D07-F971-EA5DD926CB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64941" y="4888713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24" name="content_item3_1">
            <a:extLst>
              <a:ext uri="{FF2B5EF4-FFF2-40B4-BE49-F238E27FC236}">
                <a16:creationId xmlns:a16="http://schemas.microsoft.com/office/drawing/2014/main" id="{F10C586E-C370-0572-962A-51D7AD99CB1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722438" y="4563278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12" name="number_item4_1">
            <a:extLst>
              <a:ext uri="{FF2B5EF4-FFF2-40B4-BE49-F238E27FC236}">
                <a16:creationId xmlns:a16="http://schemas.microsoft.com/office/drawing/2014/main" id="{676BF66F-CB64-BBEF-FBC9-3B4A250FF54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85543" y="2590187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10" name="content_item4_1">
            <a:extLst>
              <a:ext uri="{FF2B5EF4-FFF2-40B4-BE49-F238E27FC236}">
                <a16:creationId xmlns:a16="http://schemas.microsoft.com/office/drawing/2014/main" id="{C15F872C-5958-E6E3-B049-C7D76BD6022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047318" y="2244289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13" name="number_item5_1">
            <a:extLst>
              <a:ext uri="{FF2B5EF4-FFF2-40B4-BE49-F238E27FC236}">
                <a16:creationId xmlns:a16="http://schemas.microsoft.com/office/drawing/2014/main" id="{09563155-4732-CF95-38F9-9E62545CF20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85543" y="3736734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23" name="content_item5_1">
            <a:extLst>
              <a:ext uri="{FF2B5EF4-FFF2-40B4-BE49-F238E27FC236}">
                <a16:creationId xmlns:a16="http://schemas.microsoft.com/office/drawing/2014/main" id="{48632D52-9F72-E6F7-9843-8646F95B5FA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047318" y="3398009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3" name="number_item6_1">
            <a:extLst>
              <a:ext uri="{FF2B5EF4-FFF2-40B4-BE49-F238E27FC236}">
                <a16:creationId xmlns:a16="http://schemas.microsoft.com/office/drawing/2014/main" id="{346343EE-8A7A-4634-E149-70C93B1BBD9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285543" y="4902003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 dirty="0"/>
              <a:t>06</a:t>
            </a:r>
          </a:p>
        </p:txBody>
      </p:sp>
      <p:sp>
        <p:nvSpPr>
          <p:cNvPr id="14" name="content_item6_1">
            <a:extLst>
              <a:ext uri="{FF2B5EF4-FFF2-40B4-BE49-F238E27FC236}">
                <a16:creationId xmlns:a16="http://schemas.microsoft.com/office/drawing/2014/main" id="{E70FC2D7-E550-F15F-22CE-FCD2FD90E5B0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7047318" y="4563278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21" name="date_footer_1">
            <a:extLst>
              <a:ext uri="{FF2B5EF4-FFF2-40B4-BE49-F238E27FC236}">
                <a16:creationId xmlns:a16="http://schemas.microsoft.com/office/drawing/2014/main" id="{F983A593-F38C-8AFA-FE6A-B735962851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C529286-92C0-9541-AD8C-01D6C4AD1D19}" type="datetimeFigureOut">
              <a:rPr lang="en-AU" smtClean="0"/>
              <a:t>22/6/2025</a:t>
            </a:fld>
            <a:endParaRPr lang="en-AU" dirty="0"/>
          </a:p>
        </p:txBody>
      </p:sp>
      <p:sp>
        <p:nvSpPr>
          <p:cNvPr id="25" name="footer_footer_1">
            <a:extLst>
              <a:ext uri="{FF2B5EF4-FFF2-40B4-BE49-F238E27FC236}">
                <a16:creationId xmlns:a16="http://schemas.microsoft.com/office/drawing/2014/main" id="{3704991B-DDAA-2769-42ED-44927C984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26" name="slide_number_footer_1">
            <a:extLst>
              <a:ext uri="{FF2B5EF4-FFF2-40B4-BE49-F238E27FC236}">
                <a16:creationId xmlns:a16="http://schemas.microsoft.com/office/drawing/2014/main" id="{41615C5F-6DB5-9390-FA55-46987A73A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143B96B-A9D1-B043-A895-7058C808B531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80603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6-item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_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29006"/>
            <a:ext cx="10504000" cy="1101394"/>
          </a:xfrm>
        </p:spPr>
        <p:txBody>
          <a:bodyPr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8208A5D7-2403-1350-DEF6-007D02B92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29372" y="25990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7" name="content_25">
            <a:extLst>
              <a:ext uri="{FF2B5EF4-FFF2-40B4-BE49-F238E27FC236}">
                <a16:creationId xmlns:a16="http://schemas.microsoft.com/office/drawing/2014/main" id="{1CA25D2A-079E-516D-CCAD-9201655031B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29139" y="2598738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39" name="content_13">
            <a:extLst>
              <a:ext uri="{FF2B5EF4-FFF2-40B4-BE49-F238E27FC236}">
                <a16:creationId xmlns:a16="http://schemas.microsoft.com/office/drawing/2014/main" id="{BC32326B-44AF-69A5-8950-3E83EB14E4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2790" y="2076889"/>
            <a:ext cx="3530468" cy="739384"/>
          </a:xfrm>
        </p:spPr>
        <p:txBody>
          <a:bodyPr anchor="b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 dirty="0"/>
              <a:t>Click to edit Master text styles</a:t>
            </a:r>
          </a:p>
        </p:txBody>
      </p:sp>
      <p:sp>
        <p:nvSpPr>
          <p:cNvPr id="38" name="content_14">
            <a:extLst>
              <a:ext uri="{FF2B5EF4-FFF2-40B4-BE49-F238E27FC236}">
                <a16:creationId xmlns:a16="http://schemas.microsoft.com/office/drawing/2014/main" id="{CCC11960-F75C-F63F-D4E4-8C19C5B8990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2792" y="2851360"/>
            <a:ext cx="3530466" cy="559032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Click to edit Master text styles</a:t>
            </a: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FF347C45-9CAA-BA8B-3731-BEB81073E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29372" y="3924200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8" name="content_26">
            <a:extLst>
              <a:ext uri="{FF2B5EF4-FFF2-40B4-BE49-F238E27FC236}">
                <a16:creationId xmlns:a16="http://schemas.microsoft.com/office/drawing/2014/main" id="{6CDFDE77-EF7F-9B62-D5CB-295BB8C3EBB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529139" y="3922159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44" name="content_item1_1">
            <a:extLst>
              <a:ext uri="{FF2B5EF4-FFF2-40B4-BE49-F238E27FC236}">
                <a16:creationId xmlns:a16="http://schemas.microsoft.com/office/drawing/2014/main" id="{0290AD35-CF09-6504-D01E-4C05D706F1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2162" y="3407356"/>
            <a:ext cx="3530468" cy="739384"/>
          </a:xfrm>
        </p:spPr>
        <p:txBody>
          <a:bodyPr anchor="b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3" name="content_17">
            <a:extLst>
              <a:ext uri="{FF2B5EF4-FFF2-40B4-BE49-F238E27FC236}">
                <a16:creationId xmlns:a16="http://schemas.microsoft.com/office/drawing/2014/main" id="{05368349-BD70-533F-1B19-8FD3F67FB75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2164" y="4181827"/>
            <a:ext cx="3530466" cy="559032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CAC0BE5A-3FD4-01C0-EFCD-142421774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29372" y="5249415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9" name="content_27">
            <a:extLst>
              <a:ext uri="{FF2B5EF4-FFF2-40B4-BE49-F238E27FC236}">
                <a16:creationId xmlns:a16="http://schemas.microsoft.com/office/drawing/2014/main" id="{867C06B3-86F3-BA14-C074-170923D252F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29139" y="5245581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49" name="content_item3_1">
            <a:extLst>
              <a:ext uri="{FF2B5EF4-FFF2-40B4-BE49-F238E27FC236}">
                <a16:creationId xmlns:a16="http://schemas.microsoft.com/office/drawing/2014/main" id="{C7E3638A-E47B-2C16-051A-8CB00B9F895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2162" y="4732585"/>
            <a:ext cx="3530468" cy="739384"/>
          </a:xfrm>
        </p:spPr>
        <p:txBody>
          <a:bodyPr anchor="b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8" name="content_item5_1">
            <a:extLst>
              <a:ext uri="{FF2B5EF4-FFF2-40B4-BE49-F238E27FC236}">
                <a16:creationId xmlns:a16="http://schemas.microsoft.com/office/drawing/2014/main" id="{5A4CC468-3A85-49F0-099C-BC1F0F566DC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2164" y="5507056"/>
            <a:ext cx="3530466" cy="559032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B592A1D3-2017-F169-B0A7-3173FF77C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81831" y="5249415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5" name="number_item3_1">
            <a:extLst>
              <a:ext uri="{FF2B5EF4-FFF2-40B4-BE49-F238E27FC236}">
                <a16:creationId xmlns:a16="http://schemas.microsoft.com/office/drawing/2014/main" id="{2E5F3B0A-2795-1AB7-EDA7-048B8FFC180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181203" y="5245581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04</a:t>
            </a:r>
            <a:endParaRPr lang="zh-CN" altLang="en-US"/>
          </a:p>
        </p:txBody>
      </p:sp>
      <p:sp>
        <p:nvSpPr>
          <p:cNvPr id="51" name="content_24">
            <a:extLst>
              <a:ext uri="{FF2B5EF4-FFF2-40B4-BE49-F238E27FC236}">
                <a16:creationId xmlns:a16="http://schemas.microsoft.com/office/drawing/2014/main" id="{0F680350-5C6D-05CD-2861-1CBCFF6E39D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817532" y="4732585"/>
            <a:ext cx="3530468" cy="73938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50" name="content_23">
            <a:extLst>
              <a:ext uri="{FF2B5EF4-FFF2-40B4-BE49-F238E27FC236}">
                <a16:creationId xmlns:a16="http://schemas.microsoft.com/office/drawing/2014/main" id="{66541D57-A12D-E924-D596-DE278CD7F4D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817534" y="5507056"/>
            <a:ext cx="3530466" cy="55903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2" name="Rectangle 5">
            <a:extLst>
              <a:ext uri="{FF2B5EF4-FFF2-40B4-BE49-F238E27FC236}">
                <a16:creationId xmlns:a16="http://schemas.microsoft.com/office/drawing/2014/main" id="{E8A6C772-C164-3CEA-A046-D9723CBD9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81831" y="3924200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4" name="number_item2_1">
            <a:extLst>
              <a:ext uri="{FF2B5EF4-FFF2-40B4-BE49-F238E27FC236}">
                <a16:creationId xmlns:a16="http://schemas.microsoft.com/office/drawing/2014/main" id="{E73C2B03-4A5F-AABA-EC88-7F080083184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181203" y="3922160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05</a:t>
            </a:r>
            <a:endParaRPr lang="zh-CN" altLang="en-US"/>
          </a:p>
        </p:txBody>
      </p:sp>
      <p:sp>
        <p:nvSpPr>
          <p:cNvPr id="46" name="content_item2_1">
            <a:extLst>
              <a:ext uri="{FF2B5EF4-FFF2-40B4-BE49-F238E27FC236}">
                <a16:creationId xmlns:a16="http://schemas.microsoft.com/office/drawing/2014/main" id="{9EBEE5F4-6259-F130-927E-7FFB60A40FD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17532" y="3407356"/>
            <a:ext cx="3530468" cy="73938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5" name="content_item4_1">
            <a:extLst>
              <a:ext uri="{FF2B5EF4-FFF2-40B4-BE49-F238E27FC236}">
                <a16:creationId xmlns:a16="http://schemas.microsoft.com/office/drawing/2014/main" id="{66237AC4-EBD4-DD9E-69D9-8D385F6C75A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17534" y="4181827"/>
            <a:ext cx="3530466" cy="55903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3C5137EE-3743-D56F-8A63-2370A4C0D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81831" y="25990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3" name="number_item1_1">
            <a:extLst>
              <a:ext uri="{FF2B5EF4-FFF2-40B4-BE49-F238E27FC236}">
                <a16:creationId xmlns:a16="http://schemas.microsoft.com/office/drawing/2014/main" id="{5DB5C80C-26F8-0C95-154F-6DEEEDB3237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181203" y="2598738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06</a:t>
            </a:r>
            <a:endParaRPr lang="zh-CN" altLang="en-US"/>
          </a:p>
        </p:txBody>
      </p:sp>
      <p:sp>
        <p:nvSpPr>
          <p:cNvPr id="41" name="content_16">
            <a:extLst>
              <a:ext uri="{FF2B5EF4-FFF2-40B4-BE49-F238E27FC236}">
                <a16:creationId xmlns:a16="http://schemas.microsoft.com/office/drawing/2014/main" id="{1580A2FB-D18E-CCE5-D7D5-AB29B0225C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818160" y="2076889"/>
            <a:ext cx="3530468" cy="73938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0" name="content_15">
            <a:extLst>
              <a:ext uri="{FF2B5EF4-FFF2-40B4-BE49-F238E27FC236}">
                <a16:creationId xmlns:a16="http://schemas.microsoft.com/office/drawing/2014/main" id="{8B832846-EB9F-5EFA-F397-ED05D7CD5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18162" y="2851360"/>
            <a:ext cx="3530466" cy="55903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4" name="Oval 14">
            <a:extLst>
              <a:ext uri="{FF2B5EF4-FFF2-40B4-BE49-F238E27FC236}">
                <a16:creationId xmlns:a16="http://schemas.microsoft.com/office/drawing/2014/main" id="{6F924045-417C-C278-4D5D-0671DFFEA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96307" y="2769072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5" name="Oval 42">
            <a:extLst>
              <a:ext uri="{FF2B5EF4-FFF2-40B4-BE49-F238E27FC236}">
                <a16:creationId xmlns:a16="http://schemas.microsoft.com/office/drawing/2014/main" id="{5BC3F4C5-4FB3-F517-627A-E393C3CE2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96307" y="4094196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6" name="Oval 50">
            <a:extLst>
              <a:ext uri="{FF2B5EF4-FFF2-40B4-BE49-F238E27FC236}">
                <a16:creationId xmlns:a16="http://schemas.microsoft.com/office/drawing/2014/main" id="{1B466D3D-3E71-2F97-7F18-51F8A46E4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42873" y="5419411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7" name="Oval 58">
            <a:extLst>
              <a:ext uri="{FF2B5EF4-FFF2-40B4-BE49-F238E27FC236}">
                <a16:creationId xmlns:a16="http://schemas.microsoft.com/office/drawing/2014/main" id="{00CD6578-9EEA-5E52-3E03-6000B3C4C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926073" y="2769072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8" name="Oval 83">
            <a:extLst>
              <a:ext uri="{FF2B5EF4-FFF2-40B4-BE49-F238E27FC236}">
                <a16:creationId xmlns:a16="http://schemas.microsoft.com/office/drawing/2014/main" id="{CD7CB540-1BF1-F1AC-AE10-C8B626E0A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926073" y="4094196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9" name="Oval 91">
            <a:extLst>
              <a:ext uri="{FF2B5EF4-FFF2-40B4-BE49-F238E27FC236}">
                <a16:creationId xmlns:a16="http://schemas.microsoft.com/office/drawing/2014/main" id="{B18690F7-0CC3-4A81-2333-82F551900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879507" y="5419411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0" name="Freeform: Shape 8">
            <a:extLst>
              <a:ext uri="{FF2B5EF4-FFF2-40B4-BE49-F238E27FC236}">
                <a16:creationId xmlns:a16="http://schemas.microsoft.com/office/drawing/2014/main" id="{2AD7E1B5-43F5-AA4B-C9F4-7A7B6668F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5160311" y="2094269"/>
            <a:ext cx="1831860" cy="3988301"/>
          </a:xfrm>
          <a:custGeom>
            <a:avLst/>
            <a:gdLst>
              <a:gd name="connsiteX0" fmla="*/ 1134319 w 2268638"/>
              <a:gd name="connsiteY0" fmla="*/ 0 h 5034987"/>
              <a:gd name="connsiteX1" fmla="*/ 2268638 w 2268638"/>
              <a:gd name="connsiteY1" fmla="*/ 1134319 h 5034987"/>
              <a:gd name="connsiteX2" fmla="*/ 2268637 w 2268638"/>
              <a:gd name="connsiteY2" fmla="*/ 5034987 h 5034987"/>
              <a:gd name="connsiteX3" fmla="*/ 0 w 2268638"/>
              <a:gd name="connsiteY3" fmla="*/ 5034987 h 5034987"/>
              <a:gd name="connsiteX4" fmla="*/ 0 w 2268638"/>
              <a:gd name="connsiteY4" fmla="*/ 1134319 h 5034987"/>
              <a:gd name="connsiteX5" fmla="*/ 1134319 w 2268638"/>
              <a:gd name="connsiteY5" fmla="*/ 0 h 5034987"/>
              <a:gd name="connsiteX0" fmla="*/ 1134319 w 2268638"/>
              <a:gd name="connsiteY0" fmla="*/ 0 h 5034987"/>
              <a:gd name="connsiteX1" fmla="*/ 2268638 w 2268638"/>
              <a:gd name="connsiteY1" fmla="*/ 1134319 h 5034987"/>
              <a:gd name="connsiteX2" fmla="*/ 2268637 w 2268638"/>
              <a:gd name="connsiteY2" fmla="*/ 5034987 h 5034987"/>
              <a:gd name="connsiteX3" fmla="*/ 486137 w 2268638"/>
              <a:gd name="connsiteY3" fmla="*/ 5023412 h 5034987"/>
              <a:gd name="connsiteX4" fmla="*/ 0 w 2268638"/>
              <a:gd name="connsiteY4" fmla="*/ 5034987 h 5034987"/>
              <a:gd name="connsiteX5" fmla="*/ 0 w 2268638"/>
              <a:gd name="connsiteY5" fmla="*/ 1134319 h 5034987"/>
              <a:gd name="connsiteX6" fmla="*/ 1134319 w 2268638"/>
              <a:gd name="connsiteY6" fmla="*/ 0 h 5034987"/>
              <a:gd name="connsiteX0" fmla="*/ 486137 w 2268638"/>
              <a:gd name="connsiteY0" fmla="*/ 5023412 h 5114852"/>
              <a:gd name="connsiteX1" fmla="*/ 0 w 2268638"/>
              <a:gd name="connsiteY1" fmla="*/ 5034987 h 5114852"/>
              <a:gd name="connsiteX2" fmla="*/ 0 w 2268638"/>
              <a:gd name="connsiteY2" fmla="*/ 1134319 h 5114852"/>
              <a:gd name="connsiteX3" fmla="*/ 1134319 w 2268638"/>
              <a:gd name="connsiteY3" fmla="*/ 0 h 5114852"/>
              <a:gd name="connsiteX4" fmla="*/ 2268638 w 2268638"/>
              <a:gd name="connsiteY4" fmla="*/ 1134319 h 5114852"/>
              <a:gd name="connsiteX5" fmla="*/ 2268637 w 2268638"/>
              <a:gd name="connsiteY5" fmla="*/ 5034987 h 5114852"/>
              <a:gd name="connsiteX6" fmla="*/ 577577 w 2268638"/>
              <a:gd name="connsiteY6" fmla="*/ 5114852 h 5114852"/>
              <a:gd name="connsiteX0" fmla="*/ 486137 w 2268638"/>
              <a:gd name="connsiteY0" fmla="*/ 5023412 h 5034987"/>
              <a:gd name="connsiteX1" fmla="*/ 0 w 2268638"/>
              <a:gd name="connsiteY1" fmla="*/ 5034987 h 5034987"/>
              <a:gd name="connsiteX2" fmla="*/ 0 w 2268638"/>
              <a:gd name="connsiteY2" fmla="*/ 1134319 h 5034987"/>
              <a:gd name="connsiteX3" fmla="*/ 1134319 w 2268638"/>
              <a:gd name="connsiteY3" fmla="*/ 0 h 5034987"/>
              <a:gd name="connsiteX4" fmla="*/ 2268638 w 2268638"/>
              <a:gd name="connsiteY4" fmla="*/ 1134319 h 5034987"/>
              <a:gd name="connsiteX5" fmla="*/ 2268637 w 2268638"/>
              <a:gd name="connsiteY5" fmla="*/ 5034987 h 5034987"/>
              <a:gd name="connsiteX0" fmla="*/ 0 w 2268638"/>
              <a:gd name="connsiteY0" fmla="*/ 5034987 h 5034987"/>
              <a:gd name="connsiteX1" fmla="*/ 0 w 2268638"/>
              <a:gd name="connsiteY1" fmla="*/ 1134319 h 5034987"/>
              <a:gd name="connsiteX2" fmla="*/ 1134319 w 2268638"/>
              <a:gd name="connsiteY2" fmla="*/ 0 h 5034987"/>
              <a:gd name="connsiteX3" fmla="*/ 2268638 w 2268638"/>
              <a:gd name="connsiteY3" fmla="*/ 1134319 h 5034987"/>
              <a:gd name="connsiteX4" fmla="*/ 2268637 w 2268638"/>
              <a:gd name="connsiteY4" fmla="*/ 5034987 h 503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8638" h="5034987">
                <a:moveTo>
                  <a:pt x="0" y="5034987"/>
                </a:moveTo>
                <a:lnTo>
                  <a:pt x="0" y="1134319"/>
                </a:lnTo>
                <a:cubicBezTo>
                  <a:pt x="0" y="507852"/>
                  <a:pt x="507852" y="0"/>
                  <a:pt x="1134319" y="0"/>
                </a:cubicBezTo>
                <a:cubicBezTo>
                  <a:pt x="1760786" y="0"/>
                  <a:pt x="2268638" y="507852"/>
                  <a:pt x="2268638" y="1134319"/>
                </a:cubicBezTo>
                <a:cubicBezTo>
                  <a:pt x="2268638" y="2434542"/>
                  <a:pt x="2268637" y="3734764"/>
                  <a:pt x="2268637" y="5034987"/>
                </a:cubicBezTo>
              </a:path>
            </a:pathLst>
          </a:custGeom>
          <a:noFill/>
          <a:ln>
            <a:solidFill>
              <a:schemeClr val="tx1">
                <a:alpha val="40000"/>
              </a:schemeClr>
            </a:solidFill>
            <a:prstDash val="dash"/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date_footer_1">
            <a:extLst>
              <a:ext uri="{FF2B5EF4-FFF2-40B4-BE49-F238E27FC236}">
                <a16:creationId xmlns:a16="http://schemas.microsoft.com/office/drawing/2014/main" id="{5A8B6810-D233-996D-4DDF-C06BD0CB9A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C529286-92C0-9541-AD8C-01D6C4AD1D19}" type="datetimeFigureOut">
              <a:rPr lang="en-AU" smtClean="0"/>
              <a:t>22/6/2025</a:t>
            </a:fld>
            <a:endParaRPr lang="en-AU" dirty="0"/>
          </a:p>
        </p:txBody>
      </p:sp>
      <p:sp>
        <p:nvSpPr>
          <p:cNvPr id="4" name="footer_footer_1">
            <a:extLst>
              <a:ext uri="{FF2B5EF4-FFF2-40B4-BE49-F238E27FC236}">
                <a16:creationId xmlns:a16="http://schemas.microsoft.com/office/drawing/2014/main" id="{EFC8C12A-DE08-BA6B-0CED-4D57F46C9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5" name="slide_number_footer_1">
            <a:extLst>
              <a:ext uri="{FF2B5EF4-FFF2-40B4-BE49-F238E27FC236}">
                <a16:creationId xmlns:a16="http://schemas.microsoft.com/office/drawing/2014/main" id="{15B3EF65-8890-DC92-F5F2-8E60B6F35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143B96B-A9D1-B043-A895-7058C808B531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032020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_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831918"/>
            <a:ext cx="10521992" cy="4069265"/>
          </a:xfrm>
        </p:spPr>
        <p:txBody>
          <a:bodyPr anchor="b">
            <a:normAutofit/>
          </a:bodyPr>
          <a:lstStyle>
            <a:lvl1pPr algn="l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content_1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999" y="5076496"/>
            <a:ext cx="10521992" cy="949583"/>
          </a:xfrm>
        </p:spPr>
        <p:txBody>
          <a:bodyPr anchor="t">
            <a:normAutofit/>
          </a:bodyPr>
          <a:lstStyle>
            <a:lvl1pPr marL="0" indent="0" algn="l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_footer_1">
            <a:extLst>
              <a:ext uri="{FF2B5EF4-FFF2-40B4-BE49-F238E27FC236}">
                <a16:creationId xmlns:a16="http://schemas.microsoft.com/office/drawing/2014/main" id="{5C740740-642A-05CB-CC9F-1DC9240B26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C529286-92C0-9541-AD8C-01D6C4AD1D19}" type="datetimeFigureOut">
              <a:rPr lang="en-AU" smtClean="0"/>
              <a:t>22/6/2025</a:t>
            </a:fld>
            <a:endParaRPr lang="en-AU" dirty="0"/>
          </a:p>
        </p:txBody>
      </p:sp>
      <p:sp>
        <p:nvSpPr>
          <p:cNvPr id="5" name="footer_footer_1">
            <a:extLst>
              <a:ext uri="{FF2B5EF4-FFF2-40B4-BE49-F238E27FC236}">
                <a16:creationId xmlns:a16="http://schemas.microsoft.com/office/drawing/2014/main" id="{885655D9-AA5E-F291-7A59-6B22014D4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6" name="slide_number_footer_1">
            <a:extLst>
              <a:ext uri="{FF2B5EF4-FFF2-40B4-BE49-F238E27FC236}">
                <a16:creationId xmlns:a16="http://schemas.microsoft.com/office/drawing/2014/main" id="{F49B6A9E-B05B-5C4F-FA33-8D5E0A9E2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143B96B-A9D1-B043-A895-7058C808B531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66901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 Analy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_footer_1">
            <a:extLst>
              <a:ext uri="{FF2B5EF4-FFF2-40B4-BE49-F238E27FC236}">
                <a16:creationId xmlns:a16="http://schemas.microsoft.com/office/drawing/2014/main" id="{96C81B9D-47B6-B0B5-2504-6CFC56639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0BCA-A8D4-8D47-B4D9-B8F6CDA51159}" type="datetimeFigureOut">
              <a:rPr lang="en-AU" smtClean="0"/>
              <a:t>22/6/2025</a:t>
            </a:fld>
            <a:endParaRPr lang="en-AU"/>
          </a:p>
        </p:txBody>
      </p:sp>
      <p:sp>
        <p:nvSpPr>
          <p:cNvPr id="3" name="footer_footer_1">
            <a:extLst>
              <a:ext uri="{FF2B5EF4-FFF2-40B4-BE49-F238E27FC236}">
                <a16:creationId xmlns:a16="http://schemas.microsoft.com/office/drawing/2014/main" id="{9B911889-8BA3-6D6C-44C3-ACA9D7747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_number_footer_1">
            <a:extLst>
              <a:ext uri="{FF2B5EF4-FFF2-40B4-BE49-F238E27FC236}">
                <a16:creationId xmlns:a16="http://schemas.microsoft.com/office/drawing/2014/main" id="{CE7A5EE5-3CDF-03B4-3589-866B3437F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D9D5-AE39-6C4D-B8E2-4A7BF8EE83B9}" type="slidenum">
              <a:rPr lang="en-AU" smtClean="0"/>
              <a:t>‹#›</a:t>
            </a:fld>
            <a:endParaRPr lang="en-AU"/>
          </a:p>
        </p:txBody>
      </p:sp>
      <p:sp>
        <p:nvSpPr>
          <p:cNvPr id="26" name="content_16">
            <a:extLst>
              <a:ext uri="{FF2B5EF4-FFF2-40B4-BE49-F238E27FC236}">
                <a16:creationId xmlns:a16="http://schemas.microsoft.com/office/drawing/2014/main" id="{42E77249-2175-C589-1BF1-E79E063547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68886" y="3482008"/>
            <a:ext cx="5434012" cy="2640496"/>
          </a:xfrm>
        </p:spPr>
        <p:txBody>
          <a:bodyPr wrap="square"/>
          <a:lstStyle>
            <a:lvl1pPr marL="0" indent="0">
              <a:buNone/>
              <a:defRPr/>
            </a:lvl1pPr>
            <a:lvl2pPr marL="365125" indent="-352425">
              <a:buFont typeface="Arial" panose="020B0604020202020204" pitchFamily="34" charset="0"/>
              <a:buChar char="•"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endParaRPr lang="en-AU" dirty="0"/>
          </a:p>
        </p:txBody>
      </p:sp>
      <p:sp>
        <p:nvSpPr>
          <p:cNvPr id="27" name="content_17">
            <a:extLst>
              <a:ext uri="{FF2B5EF4-FFF2-40B4-BE49-F238E27FC236}">
                <a16:creationId xmlns:a16="http://schemas.microsoft.com/office/drawing/2014/main" id="{51628B60-961D-665B-F6C3-732491D38BB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68886" y="639139"/>
            <a:ext cx="5434012" cy="2640496"/>
          </a:xfrm>
        </p:spPr>
        <p:txBody>
          <a:bodyPr wrap="square"/>
          <a:lstStyle>
            <a:lvl1pPr marL="0" indent="0">
              <a:buNone/>
              <a:defRPr/>
            </a:lvl1pPr>
            <a:lvl2pPr marL="365125" indent="-352425">
              <a:buFont typeface="Arial" panose="020B0604020202020204" pitchFamily="34" charset="0"/>
              <a:buChar char="•"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endParaRPr lang="en-AU" dirty="0"/>
          </a:p>
        </p:txBody>
      </p:sp>
      <p:sp>
        <p:nvSpPr>
          <p:cNvPr id="28" name="content_18">
            <a:extLst>
              <a:ext uri="{FF2B5EF4-FFF2-40B4-BE49-F238E27FC236}">
                <a16:creationId xmlns:a16="http://schemas.microsoft.com/office/drawing/2014/main" id="{D751D188-82D0-B381-C234-7DD4F5EB595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89102" y="3482008"/>
            <a:ext cx="5434012" cy="2640496"/>
          </a:xfrm>
        </p:spPr>
        <p:txBody>
          <a:bodyPr wrap="square"/>
          <a:lstStyle>
            <a:lvl1pPr marL="0" indent="0">
              <a:buNone/>
              <a:defRPr/>
            </a:lvl1pPr>
            <a:lvl2pPr marL="365125" indent="-352425">
              <a:buFont typeface="Arial" panose="020B0604020202020204" pitchFamily="34" charset="0"/>
              <a:buChar char="•"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endParaRPr lang="en-AU" dirty="0"/>
          </a:p>
        </p:txBody>
      </p:sp>
      <p:sp>
        <p:nvSpPr>
          <p:cNvPr id="29" name="content_19">
            <a:extLst>
              <a:ext uri="{FF2B5EF4-FFF2-40B4-BE49-F238E27FC236}">
                <a16:creationId xmlns:a16="http://schemas.microsoft.com/office/drawing/2014/main" id="{B0A5CF0E-F4A4-002B-E8F8-28011639E48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89102" y="639139"/>
            <a:ext cx="5434012" cy="2640496"/>
          </a:xfrm>
        </p:spPr>
        <p:txBody>
          <a:bodyPr wrap="square"/>
          <a:lstStyle>
            <a:lvl1pPr marL="0" indent="0">
              <a:buNone/>
              <a:defRPr/>
            </a:lvl1pPr>
            <a:lvl2pPr marL="365125" indent="-352425">
              <a:buFont typeface="Arial" panose="020B0604020202020204" pitchFamily="34" charset="0"/>
              <a:buChar char="•"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48436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_1">
            <a:extLst>
              <a:ext uri="{FF2B5EF4-FFF2-40B4-BE49-F238E27FC236}">
                <a16:creationId xmlns:a16="http://schemas.microsoft.com/office/drawing/2014/main" id="{936320B5-3B09-2712-F489-3173237EF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_1">
            <a:extLst>
              <a:ext uri="{FF2B5EF4-FFF2-40B4-BE49-F238E27FC236}">
                <a16:creationId xmlns:a16="http://schemas.microsoft.com/office/drawing/2014/main" id="{D1E7D0BC-1FE8-F732-1F77-1B44ED986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_footer_1">
            <a:extLst>
              <a:ext uri="{FF2B5EF4-FFF2-40B4-BE49-F238E27FC236}">
                <a16:creationId xmlns:a16="http://schemas.microsoft.com/office/drawing/2014/main" id="{F3E8509B-696E-FF26-4FE1-44C368900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_footer_1">
            <a:extLst>
              <a:ext uri="{FF2B5EF4-FFF2-40B4-BE49-F238E27FC236}">
                <a16:creationId xmlns:a16="http://schemas.microsoft.com/office/drawing/2014/main" id="{5C9DFDB6-CF10-BC20-2915-3DC022E29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_number_footer_1">
            <a:extLst>
              <a:ext uri="{FF2B5EF4-FFF2-40B4-BE49-F238E27FC236}">
                <a16:creationId xmlns:a16="http://schemas.microsoft.com/office/drawing/2014/main" id="{711CADE5-6EB6-4288-1EE2-979A6CBD5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4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_1">
            <a:extLst>
              <a:ext uri="{FF2B5EF4-FFF2-40B4-BE49-F238E27FC236}">
                <a16:creationId xmlns:a16="http://schemas.microsoft.com/office/drawing/2014/main" id="{DEBE0B7E-AA23-739F-44BB-2AB172CAA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_1">
            <a:extLst>
              <a:ext uri="{FF2B5EF4-FFF2-40B4-BE49-F238E27FC236}">
                <a16:creationId xmlns:a16="http://schemas.microsoft.com/office/drawing/2014/main" id="{5AC24772-3DA8-7B98-01F5-8ECAC2A39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_footer_1">
            <a:extLst>
              <a:ext uri="{FF2B5EF4-FFF2-40B4-BE49-F238E27FC236}">
                <a16:creationId xmlns:a16="http://schemas.microsoft.com/office/drawing/2014/main" id="{25527903-74DF-8563-E5E8-46A8C8576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_footer_1">
            <a:extLst>
              <a:ext uri="{FF2B5EF4-FFF2-40B4-BE49-F238E27FC236}">
                <a16:creationId xmlns:a16="http://schemas.microsoft.com/office/drawing/2014/main" id="{03FCDC84-DADA-4EFE-32E6-651C07CF5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_number_footer_1">
            <a:extLst>
              <a:ext uri="{FF2B5EF4-FFF2-40B4-BE49-F238E27FC236}">
                <a16:creationId xmlns:a16="http://schemas.microsoft.com/office/drawing/2014/main" id="{640EF1B5-6CED-6D09-9DC0-95F299570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805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_1">
            <a:extLst>
              <a:ext uri="{FF2B5EF4-FFF2-40B4-BE49-F238E27FC236}">
                <a16:creationId xmlns:a16="http://schemas.microsoft.com/office/drawing/2014/main" id="{0F38DD02-1D84-971F-219D-ABEAF1D81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_left_1">
            <a:extLst>
              <a:ext uri="{FF2B5EF4-FFF2-40B4-BE49-F238E27FC236}">
                <a16:creationId xmlns:a16="http://schemas.microsoft.com/office/drawing/2014/main" id="{68779667-283B-01FA-8294-375A07C9C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_right_1">
            <a:extLst>
              <a:ext uri="{FF2B5EF4-FFF2-40B4-BE49-F238E27FC236}">
                <a16:creationId xmlns:a16="http://schemas.microsoft.com/office/drawing/2014/main" id="{3CA78424-686E-19C4-2223-AD3644EAF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_footer_1">
            <a:extLst>
              <a:ext uri="{FF2B5EF4-FFF2-40B4-BE49-F238E27FC236}">
                <a16:creationId xmlns:a16="http://schemas.microsoft.com/office/drawing/2014/main" id="{A50666D6-FACE-CBAE-DE7A-6833FEBF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6/22/25</a:t>
            </a:fld>
            <a:endParaRPr lang="en-US"/>
          </a:p>
        </p:txBody>
      </p:sp>
      <p:sp>
        <p:nvSpPr>
          <p:cNvPr id="6" name="footer_footer_1">
            <a:extLst>
              <a:ext uri="{FF2B5EF4-FFF2-40B4-BE49-F238E27FC236}">
                <a16:creationId xmlns:a16="http://schemas.microsoft.com/office/drawing/2014/main" id="{CB84FBD2-6A70-6780-629A-6DCACAC4C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_number_footer_1">
            <a:extLst>
              <a:ext uri="{FF2B5EF4-FFF2-40B4-BE49-F238E27FC236}">
                <a16:creationId xmlns:a16="http://schemas.microsoft.com/office/drawing/2014/main" id="{28B8B21C-ADF8-9AEC-B1C2-1FB0D14F7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4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_1">
            <a:extLst>
              <a:ext uri="{FF2B5EF4-FFF2-40B4-BE49-F238E27FC236}">
                <a16:creationId xmlns:a16="http://schemas.microsoft.com/office/drawing/2014/main" id="{344942AA-343E-93BC-7C95-F3A7D2AFD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itle_left_1">
            <a:extLst>
              <a:ext uri="{FF2B5EF4-FFF2-40B4-BE49-F238E27FC236}">
                <a16:creationId xmlns:a16="http://schemas.microsoft.com/office/drawing/2014/main" id="{3B99860B-8335-4A2C-01D6-61113F7BE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_left_1">
            <a:extLst>
              <a:ext uri="{FF2B5EF4-FFF2-40B4-BE49-F238E27FC236}">
                <a16:creationId xmlns:a16="http://schemas.microsoft.com/office/drawing/2014/main" id="{24111872-E559-20AA-D15F-0CC5729BE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_right_1">
            <a:extLst>
              <a:ext uri="{FF2B5EF4-FFF2-40B4-BE49-F238E27FC236}">
                <a16:creationId xmlns:a16="http://schemas.microsoft.com/office/drawing/2014/main" id="{30D71C89-F5B5-EEA8-F9D1-63D1A3DB59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_right_1">
            <a:extLst>
              <a:ext uri="{FF2B5EF4-FFF2-40B4-BE49-F238E27FC236}">
                <a16:creationId xmlns:a16="http://schemas.microsoft.com/office/drawing/2014/main" id="{02AD09D2-6A5B-C3BF-30D1-C8A8A681F1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_footer_1">
            <a:extLst>
              <a:ext uri="{FF2B5EF4-FFF2-40B4-BE49-F238E27FC236}">
                <a16:creationId xmlns:a16="http://schemas.microsoft.com/office/drawing/2014/main" id="{4D572917-F65B-6EDF-0060-213541FE1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6/22/25</a:t>
            </a:fld>
            <a:endParaRPr lang="en-US"/>
          </a:p>
        </p:txBody>
      </p:sp>
      <p:sp>
        <p:nvSpPr>
          <p:cNvPr id="8" name="footer_footer_1">
            <a:extLst>
              <a:ext uri="{FF2B5EF4-FFF2-40B4-BE49-F238E27FC236}">
                <a16:creationId xmlns:a16="http://schemas.microsoft.com/office/drawing/2014/main" id="{1B3F2CD2-8359-7886-0193-1BC7F1FB2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_number_footer_1">
            <a:extLst>
              <a:ext uri="{FF2B5EF4-FFF2-40B4-BE49-F238E27FC236}">
                <a16:creationId xmlns:a16="http://schemas.microsoft.com/office/drawing/2014/main" id="{AF74797B-ACEA-E082-B62D-DC01F3C83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95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_1">
            <a:extLst>
              <a:ext uri="{FF2B5EF4-FFF2-40B4-BE49-F238E27FC236}">
                <a16:creationId xmlns:a16="http://schemas.microsoft.com/office/drawing/2014/main" id="{4A03CBFB-B82C-66BE-0186-137961734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_footer_1">
            <a:extLst>
              <a:ext uri="{FF2B5EF4-FFF2-40B4-BE49-F238E27FC236}">
                <a16:creationId xmlns:a16="http://schemas.microsoft.com/office/drawing/2014/main" id="{87D4F309-CC62-3032-2EE7-33F4976FC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6/22/25</a:t>
            </a:fld>
            <a:endParaRPr lang="en-US"/>
          </a:p>
        </p:txBody>
      </p:sp>
      <p:sp>
        <p:nvSpPr>
          <p:cNvPr id="4" name="footer_footer_1">
            <a:extLst>
              <a:ext uri="{FF2B5EF4-FFF2-40B4-BE49-F238E27FC236}">
                <a16:creationId xmlns:a16="http://schemas.microsoft.com/office/drawing/2014/main" id="{690FF4BC-7595-6782-038E-E0CE5A45A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_number_footer_1">
            <a:extLst>
              <a:ext uri="{FF2B5EF4-FFF2-40B4-BE49-F238E27FC236}">
                <a16:creationId xmlns:a16="http://schemas.microsoft.com/office/drawing/2014/main" id="{57249B9B-302A-3551-62F9-777EF78DC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21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_footer_1">
            <a:extLst>
              <a:ext uri="{FF2B5EF4-FFF2-40B4-BE49-F238E27FC236}">
                <a16:creationId xmlns:a16="http://schemas.microsoft.com/office/drawing/2014/main" id="{7E144A57-1D3F-753F-432B-D6103D24E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6/22/25</a:t>
            </a:fld>
            <a:endParaRPr lang="en-US"/>
          </a:p>
        </p:txBody>
      </p:sp>
      <p:sp>
        <p:nvSpPr>
          <p:cNvPr id="3" name="footer_footer_1">
            <a:extLst>
              <a:ext uri="{FF2B5EF4-FFF2-40B4-BE49-F238E27FC236}">
                <a16:creationId xmlns:a16="http://schemas.microsoft.com/office/drawing/2014/main" id="{E81DD142-52A3-259B-59C3-04F714479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_number_footer_1">
            <a:extLst>
              <a:ext uri="{FF2B5EF4-FFF2-40B4-BE49-F238E27FC236}">
                <a16:creationId xmlns:a16="http://schemas.microsoft.com/office/drawing/2014/main" id="{00E1BFDE-AF7A-27C2-8B42-1BF393B6F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43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_1">
            <a:extLst>
              <a:ext uri="{FF2B5EF4-FFF2-40B4-BE49-F238E27FC236}">
                <a16:creationId xmlns:a16="http://schemas.microsoft.com/office/drawing/2014/main" id="{78BE29A6-8C68-A0E7-DB00-1EC2C4A15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_1">
            <a:extLst>
              <a:ext uri="{FF2B5EF4-FFF2-40B4-BE49-F238E27FC236}">
                <a16:creationId xmlns:a16="http://schemas.microsoft.com/office/drawing/2014/main" id="{EE9B037F-072D-604E-3087-C6AB2E273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_caption_1">
            <a:extLst>
              <a:ext uri="{FF2B5EF4-FFF2-40B4-BE49-F238E27FC236}">
                <a16:creationId xmlns:a16="http://schemas.microsoft.com/office/drawing/2014/main" id="{7F2EF8C8-D6E6-30C3-71CB-BAB3D0ACB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_footer_1">
            <a:extLst>
              <a:ext uri="{FF2B5EF4-FFF2-40B4-BE49-F238E27FC236}">
                <a16:creationId xmlns:a16="http://schemas.microsoft.com/office/drawing/2014/main" id="{9A855646-1485-4EEF-2DC6-BA01D494E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6/22/25</a:t>
            </a:fld>
            <a:endParaRPr lang="en-US"/>
          </a:p>
        </p:txBody>
      </p:sp>
      <p:sp>
        <p:nvSpPr>
          <p:cNvPr id="6" name="footer_footer_1">
            <a:extLst>
              <a:ext uri="{FF2B5EF4-FFF2-40B4-BE49-F238E27FC236}">
                <a16:creationId xmlns:a16="http://schemas.microsoft.com/office/drawing/2014/main" id="{C531B637-EAF5-C59B-4F74-92DEEA6EA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_number_footer_1">
            <a:extLst>
              <a:ext uri="{FF2B5EF4-FFF2-40B4-BE49-F238E27FC236}">
                <a16:creationId xmlns:a16="http://schemas.microsoft.com/office/drawing/2014/main" id="{B0B3D9EC-D2F8-9494-9FA1-70AE91FDA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478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_1">
            <a:extLst>
              <a:ext uri="{FF2B5EF4-FFF2-40B4-BE49-F238E27FC236}">
                <a16:creationId xmlns:a16="http://schemas.microsoft.com/office/drawing/2014/main" id="{7D87E6D3-569E-0B7F-EEA9-88F852060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image_1">
            <a:extLst>
              <a:ext uri="{FF2B5EF4-FFF2-40B4-BE49-F238E27FC236}">
                <a16:creationId xmlns:a16="http://schemas.microsoft.com/office/drawing/2014/main" id="{626C9B64-94EB-4E47-3135-E27D435C37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_caption_1">
            <a:extLst>
              <a:ext uri="{FF2B5EF4-FFF2-40B4-BE49-F238E27FC236}">
                <a16:creationId xmlns:a16="http://schemas.microsoft.com/office/drawing/2014/main" id="{EC045B9E-FD0B-2317-0A55-F4A0876CA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_footer_1">
            <a:extLst>
              <a:ext uri="{FF2B5EF4-FFF2-40B4-BE49-F238E27FC236}">
                <a16:creationId xmlns:a16="http://schemas.microsoft.com/office/drawing/2014/main" id="{880E2CA8-9924-8AF8-CE6F-D5EC88A5B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6/22/25</a:t>
            </a:fld>
            <a:endParaRPr lang="en-US"/>
          </a:p>
        </p:txBody>
      </p:sp>
      <p:sp>
        <p:nvSpPr>
          <p:cNvPr id="6" name="footer_footer_1">
            <a:extLst>
              <a:ext uri="{FF2B5EF4-FFF2-40B4-BE49-F238E27FC236}">
                <a16:creationId xmlns:a16="http://schemas.microsoft.com/office/drawing/2014/main" id="{5FB106BC-9E7F-B6A4-E169-055C3A5C1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_number_footer_1">
            <a:extLst>
              <a:ext uri="{FF2B5EF4-FFF2-40B4-BE49-F238E27FC236}">
                <a16:creationId xmlns:a16="http://schemas.microsoft.com/office/drawing/2014/main" id="{AA0BDA70-9B77-5C84-99B8-149EA1AC5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5785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_1">
            <a:extLst>
              <a:ext uri="{FF2B5EF4-FFF2-40B4-BE49-F238E27FC236}">
                <a16:creationId xmlns:a16="http://schemas.microsoft.com/office/drawing/2014/main" id="{B9B18E12-C90C-1B65-42E8-96CE8D34C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_1">
            <a:extLst>
              <a:ext uri="{FF2B5EF4-FFF2-40B4-BE49-F238E27FC236}">
                <a16:creationId xmlns:a16="http://schemas.microsoft.com/office/drawing/2014/main" id="{6284AD76-518F-B369-C27A-4C1CF4113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_right_1">
            <a:extLst>
              <a:ext uri="{FF2B5EF4-FFF2-40B4-BE49-F238E27FC236}">
                <a16:creationId xmlns:a16="http://schemas.microsoft.com/office/drawing/2014/main" id="{3D803EDE-61C6-1F86-7C27-588022D655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529286-92C0-9541-AD8C-01D6C4AD1D19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title_right_1">
            <a:extLst>
              <a:ext uri="{FF2B5EF4-FFF2-40B4-BE49-F238E27FC236}">
                <a16:creationId xmlns:a16="http://schemas.microsoft.com/office/drawing/2014/main" id="{FF26CE3E-92FC-B16A-B340-7F3D0216C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ontent_right_1">
            <a:extLst>
              <a:ext uri="{FF2B5EF4-FFF2-40B4-BE49-F238E27FC236}">
                <a16:creationId xmlns:a16="http://schemas.microsoft.com/office/drawing/2014/main" id="{35EE3809-8DA6-2282-CDA5-EA09B7D8E4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02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  <p:sldLayoutId id="2147483664" r:id="rId13"/>
    <p:sldLayoutId id="2147483660" r:id="rId14"/>
    <p:sldLayoutId id="2147483662" r:id="rId15"/>
    <p:sldLayoutId id="2147483665" r:id="rId16"/>
    <p:sldLayoutId id="2147483666" r:id="rId17"/>
    <p:sldLayoutId id="2147483661" r:id="rId18"/>
    <p:sldLayoutId id="2147483679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212725" indent="-2127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66725" indent="-2032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032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23925" indent="-2032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0814D-43FE-2569-5646-85E8987BD2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C8688A-53FD-743D-4024-EF37238D85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17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Bruce McLeod</cp:lastModifiedBy>
  <cp:revision>16</cp:revision>
  <dcterms:created xsi:type="dcterms:W3CDTF">2025-05-28T09:45:14Z</dcterms:created>
  <dcterms:modified xsi:type="dcterms:W3CDTF">2025-06-22T05:08:12Z</dcterms:modified>
  <cp:category/>
</cp:coreProperties>
</file>