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5"/>
    <p:restoredTop sz="94694"/>
  </p:normalViewPr>
  <p:slideViewPr>
    <p:cSldViewPr snapToGrid="0">
      <p:cViewPr varScale="1">
        <p:scale>
          <a:sx n="97" d="100"/>
          <a:sy n="97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_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_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_1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_1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_1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_1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_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_1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_1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_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_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_1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_1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_1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_1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_1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_1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_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_1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_1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_1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_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_item1_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_1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_1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_1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_1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_1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_1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25" name="footer_footer_1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_1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_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_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_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_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_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_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_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_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_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_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_6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_1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7/7/2025</a:t>
            </a:fld>
            <a:endParaRPr lang="en-AU"/>
          </a:p>
        </p:txBody>
      </p:sp>
      <p:sp>
        <p:nvSpPr>
          <p:cNvPr id="3" name="footer_footer_1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_1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16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17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18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19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9102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_1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_1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_1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_footer_1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_1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_1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_1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_1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_footer_1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_1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_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_footer_1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_1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_caption_1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_1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_footer_1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_1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_1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_1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_1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_footer_1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_1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17</cp:revision>
  <dcterms:created xsi:type="dcterms:W3CDTF">2025-05-28T09:45:14Z</dcterms:created>
  <dcterms:modified xsi:type="dcterms:W3CDTF">2025-07-07T12:09:07Z</dcterms:modified>
  <cp:category/>
</cp:coreProperties>
</file>