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75"/>
    <p:restoredTop sz="94694"/>
  </p:normalViewPr>
  <p:slideViewPr>
    <p:cSldViewPr snapToGrid="0">
      <p:cViewPr varScale="1">
        <p:scale>
          <a:sx n="97" d="100"/>
          <a:sy n="97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3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6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6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4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4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7/7/2025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7/7/2025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649077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20</cp:revision>
  <dcterms:created xsi:type="dcterms:W3CDTF">2025-05-28T09:45:14Z</dcterms:created>
  <dcterms:modified xsi:type="dcterms:W3CDTF">2025-07-07T12:51:04Z</dcterms:modified>
  <cp:category/>
</cp:coreProperties>
</file>