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5" d="100"/>
          <a:sy n="125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US" dirty="0"/>
              <a:t>col_1_title_placeholder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col_1_content_placeholder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US" dirty="0"/>
              <a:t>col_2_title_placeholder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col_2_content_placeholder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US" dirty="0"/>
              <a:t>col_3_title_placeholder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col_3_content_placeholder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r>
              <a:rPr lang="en-US" dirty="0"/>
              <a:t>col_4_title_placeholder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r>
              <a:rPr lang="en-AU" noProof="0" dirty="0"/>
              <a:t>col_4_content_placeholder</a:t>
            </a:r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5</cp:revision>
  <dcterms:created xsi:type="dcterms:W3CDTF">2025-05-28T09:45:14Z</dcterms:created>
  <dcterms:modified xsi:type="dcterms:W3CDTF">2025-06-19T06:55:27Z</dcterms:modified>
  <cp:category/>
</cp:coreProperties>
</file>