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98"/>
    <p:restoredTop sz="94694"/>
  </p:normalViewPr>
  <p:slideViewPr>
    <p:cSldViewPr snapToGrid="0">
      <p:cViewPr varScale="1">
        <p:scale>
          <a:sx n="90" d="100"/>
          <a:sy n="90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2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3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Col 1 Title Placeholder 2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Col 2 Title Placeholder 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l 2 Text Placeholder 5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Col 3 Title Placeholder 6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l 3 Text Placeholder 7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Col 4 Title Placeholder 8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l 4 Text Placeholder 9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l 1 Text Placeholder 3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l 2 Text Placeholder 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l 3 Text Placeholder 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l 4 Text Placeholder 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Number 0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Content 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Number 02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Content 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Number 0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Content 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Number 04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Content 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Number 05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Content 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Text Placeholder Number 06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Text Placeholder Content 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 Placeholder 1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 Number Placeholder 12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Number 01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Title 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Text Placeholder Content 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Number 02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Title 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Content 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Number 03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Text Placeholder Title 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Content 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Number 04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Title 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Content 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Number 05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Title 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Content 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Number 0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Title 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 Placeholder 10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0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 Placeholder 1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Text Placeholder Bottom Righ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Text Placeholder Top 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Text Placeholder Bottom 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Text Placeholder Top Lef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16</cp:revision>
  <dcterms:created xsi:type="dcterms:W3CDTF">2025-05-28T09:45:14Z</dcterms:created>
  <dcterms:modified xsi:type="dcterms:W3CDTF">2025-06-22T04:56:59Z</dcterms:modified>
  <cp:category/>
</cp:coreProperties>
</file>