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3"/>
    <p:restoredTop sz="94694"/>
  </p:normalViewPr>
  <p:slideViewPr>
    <p:cSldViewPr snapToGrid="0">
      <p:cViewPr varScale="1">
        <p:scale>
          <a:sx n="99" d="100"/>
          <a:sy n="99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143709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422686"/>
            <a:ext cx="3240000" cy="3429834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39" y="1460123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430639"/>
            <a:ext cx="3240000" cy="3429834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799" y="1452169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430639"/>
            <a:ext cx="3240000" cy="3429834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21/8/2025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2735036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3720632"/>
            <a:ext cx="3240000" cy="2012628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39" y="2758069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3728585"/>
            <a:ext cx="3240000" cy="2012628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799" y="2750115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3728585"/>
            <a:ext cx="3240000" cy="2012628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21/8/2025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6" name="picture_col1">
            <a:extLst>
              <a:ext uri="{FF2B5EF4-FFF2-40B4-BE49-F238E27FC236}">
                <a16:creationId xmlns:a16="http://schemas.microsoft.com/office/drawing/2014/main" id="{43CC6A31-707F-3DFE-3321-B378F1DD42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38197" y="1449491"/>
            <a:ext cx="3239997" cy="111009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_col2">
            <a:extLst>
              <a:ext uri="{FF2B5EF4-FFF2-40B4-BE49-F238E27FC236}">
                <a16:creationId xmlns:a16="http://schemas.microsoft.com/office/drawing/2014/main" id="{4740FA36-9E31-12B9-B53B-69031CD8FCE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80538" y="1405905"/>
            <a:ext cx="3230919" cy="12461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_col3">
            <a:extLst>
              <a:ext uri="{FF2B5EF4-FFF2-40B4-BE49-F238E27FC236}">
                <a16:creationId xmlns:a16="http://schemas.microsoft.com/office/drawing/2014/main" id="{747129DE-E8F2-A0C5-0609-767FD5E7258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94979" y="1405905"/>
            <a:ext cx="3258819" cy="1246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21/8/2025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title_col4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21/8/2025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204707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4340004"/>
            <a:ext cx="2543175" cy="1794948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3204707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4340004"/>
            <a:ext cx="2543175" cy="1794948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3204707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4340004"/>
            <a:ext cx="2543175" cy="1794948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title_col4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3204707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4340004"/>
            <a:ext cx="2543175" cy="1794948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21/8/2025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picture_col1">
            <a:extLst>
              <a:ext uri="{FF2B5EF4-FFF2-40B4-BE49-F238E27FC236}">
                <a16:creationId xmlns:a16="http://schemas.microsoft.com/office/drawing/2014/main" id="{E0188851-2036-3000-5175-06E076D1C9E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38200" y="1737122"/>
            <a:ext cx="2543174" cy="12461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_col2">
            <a:extLst>
              <a:ext uri="{FF2B5EF4-FFF2-40B4-BE49-F238E27FC236}">
                <a16:creationId xmlns:a16="http://schemas.microsoft.com/office/drawing/2014/main" id="{A3EAAD2E-90AE-89C8-F757-B9DE65CCCE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7286" y="1742426"/>
            <a:ext cx="2543174" cy="12461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_col3">
            <a:extLst>
              <a:ext uri="{FF2B5EF4-FFF2-40B4-BE49-F238E27FC236}">
                <a16:creationId xmlns:a16="http://schemas.microsoft.com/office/drawing/2014/main" id="{CF447DA7-76F3-D4E3-571B-A49B30A4B2D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158627" y="1754736"/>
            <a:ext cx="2543174" cy="124618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_col4">
            <a:extLst>
              <a:ext uri="{FF2B5EF4-FFF2-40B4-BE49-F238E27FC236}">
                <a16:creationId xmlns:a16="http://schemas.microsoft.com/office/drawing/2014/main" id="{2F4921DE-0260-9BF9-6DFE-7401CFF6B1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09968" y="1737122"/>
            <a:ext cx="2543174" cy="1246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36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21/8/2025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2" name="title_top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_item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2" name="content_item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4" name="content_item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0" name="content_item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3" name="content_item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4" name="content_item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_footer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21/8/2025</a:t>
            </a:fld>
            <a:endParaRPr lang="en-AU" dirty="0"/>
          </a:p>
        </p:txBody>
      </p:sp>
      <p:sp>
        <p:nvSpPr>
          <p:cNvPr id="25" name="footer_footer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_number_footer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39" name="Title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Content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44" name="Title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Content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9" name="Title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Rectangle_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48" name="Content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51" name="Title4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Content4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46" name="Title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Content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41" name="Title6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Content6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21/8/2025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21/8/2025</a:t>
            </a:fld>
            <a:endParaRPr lang="en-AU" dirty="0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21/8/2025</a:t>
            </a:fld>
            <a:endParaRPr lang="en-AU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content_top_lef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9102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content_top_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content_bottom_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712321"/>
            <a:ext cx="5434012" cy="2410182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content_bottom_righ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8886" y="3733974"/>
            <a:ext cx="5434012" cy="2388529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5" name="title_top">
            <a:extLst>
              <a:ext uri="{FF2B5EF4-FFF2-40B4-BE49-F238E27FC236}">
                <a16:creationId xmlns:a16="http://schemas.microsoft.com/office/drawing/2014/main" id="{1ECC0F9B-5B0D-07EA-0DE4-EAAF6E5C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02" y="184799"/>
            <a:ext cx="11013796" cy="674832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659848"/>
            <a:ext cx="10515600" cy="4295611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2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438345"/>
            <a:ext cx="10515600" cy="168268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3300413"/>
            <a:ext cx="10515600" cy="2876550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2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Above and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above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508367"/>
            <a:ext cx="10515600" cy="121605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935288"/>
            <a:ext cx="10515600" cy="2300491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_below">
            <a:extLst>
              <a:ext uri="{FF2B5EF4-FFF2-40B4-BE49-F238E27FC236}">
                <a16:creationId xmlns:a16="http://schemas.microsoft.com/office/drawing/2014/main" id="{E56EF2C4-56EE-CD3B-0E87-BB8C3D767D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5446642"/>
            <a:ext cx="10515600" cy="69884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left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822451"/>
            <a:ext cx="3200400" cy="43545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14191" y="1822451"/>
            <a:ext cx="7139609" cy="4354512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2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able Content Ta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1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465643"/>
            <a:ext cx="5125277" cy="109202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_1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689433"/>
            <a:ext cx="5125277" cy="2518327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_2">
            <a:extLst>
              <a:ext uri="{FF2B5EF4-FFF2-40B4-BE49-F238E27FC236}">
                <a16:creationId xmlns:a16="http://schemas.microsoft.com/office/drawing/2014/main" id="{1C59040E-8C6B-2994-AAF2-8C5AFB07D5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28522" y="1465643"/>
            <a:ext cx="5125278" cy="109202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9" name="table_data_2">
            <a:extLst>
              <a:ext uri="{FF2B5EF4-FFF2-40B4-BE49-F238E27FC236}">
                <a16:creationId xmlns:a16="http://schemas.microsoft.com/office/drawing/2014/main" id="{B45880DC-11EB-2D59-7005-5A65D5E555FF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228522" y="2689433"/>
            <a:ext cx="5125278" cy="2518327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content_3">
            <a:extLst>
              <a:ext uri="{FF2B5EF4-FFF2-40B4-BE49-F238E27FC236}">
                <a16:creationId xmlns:a16="http://schemas.microsoft.com/office/drawing/2014/main" id="{2E9098B0-9218-261C-4303-D9052926EF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8" y="5414445"/>
            <a:ext cx="10515599" cy="73521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left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_right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left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70909"/>
            <a:ext cx="5181600" cy="34060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_right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70909"/>
            <a:ext cx="5181600" cy="34060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_col1">
            <a:extLst>
              <a:ext uri="{FF2B5EF4-FFF2-40B4-BE49-F238E27FC236}">
                <a16:creationId xmlns:a16="http://schemas.microsoft.com/office/drawing/2014/main" id="{BD8BF79D-9D04-8506-7473-26F2EAD907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609725"/>
            <a:ext cx="5181600" cy="116118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_col2">
            <a:extLst>
              <a:ext uri="{FF2B5EF4-FFF2-40B4-BE49-F238E27FC236}">
                <a16:creationId xmlns:a16="http://schemas.microsoft.com/office/drawing/2014/main" id="{96AC5072-E58C-85B3-5BB9-EFC5AC4FA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0" y="1609725"/>
            <a:ext cx="5181600" cy="116118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_left">
            <a:extLst>
              <a:ext uri="{FF2B5EF4-FFF2-40B4-BE49-F238E27FC236}">
                <a16:creationId xmlns:a16="http://schemas.microsoft.com/office/drawing/2014/main" id="{6311404C-F11D-C2CD-EA37-9C7EAEB46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Image_right">
            <a:extLst>
              <a:ext uri="{FF2B5EF4-FFF2-40B4-BE49-F238E27FC236}">
                <a16:creationId xmlns:a16="http://schemas.microsoft.com/office/drawing/2014/main" id="{33B43847-335C-806F-2CC4-D13FFB6497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_top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6"/>
            <a:ext cx="11277600" cy="8938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_left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0859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_right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80859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_left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_left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_right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_right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_footer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_footer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_number_footer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_1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499"/>
            <a:ext cx="10515600" cy="467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_right_1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title_right_1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_right_1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8" r:id="rId5"/>
    <p:sldLayoutId id="2147483687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  <p:sldLayoutId id="2147483686" r:id="rId15"/>
    <p:sldLayoutId id="2147483664" r:id="rId16"/>
    <p:sldLayoutId id="2147483660" r:id="rId17"/>
    <p:sldLayoutId id="2147483685" r:id="rId18"/>
    <p:sldLayoutId id="2147483662" r:id="rId19"/>
    <p:sldLayoutId id="2147483665" r:id="rId20"/>
    <p:sldLayoutId id="2147483666" r:id="rId21"/>
    <p:sldLayoutId id="2147483661" r:id="rId22"/>
    <p:sldLayoutId id="2147483679" r:id="rId23"/>
    <p:sldLayoutId id="2147483680" r:id="rId24"/>
    <p:sldLayoutId id="2147483681" r:id="rId25"/>
    <p:sldLayoutId id="2147483684" r:id="rId26"/>
    <p:sldLayoutId id="2147483683" r:id="rId27"/>
    <p:sldLayoutId id="214748368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38</cp:revision>
  <dcterms:created xsi:type="dcterms:W3CDTF">2025-05-28T09:45:14Z</dcterms:created>
  <dcterms:modified xsi:type="dcterms:W3CDTF">2025-08-21T04:53:41Z</dcterms:modified>
  <cp:category/>
</cp:coreProperties>
</file>