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3" d="100"/>
          <a:sy n="103" d="100"/>
        </p:scale>
        <p:origin x="13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2725" indent="-2127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239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814D-43FE-2569-5646-85E8987BD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688A-53FD-743D-4024-EF37238D8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Bruce McLeod</dc:creator>
  <cp:lastModifiedBy>Bruce McLeod</cp:lastModifiedBy>
  <cp:revision>3</cp:revision>
  <dcterms:created xsi:type="dcterms:W3CDTF">2025-05-28T09:45:14Z</dcterms:created>
  <dcterms:modified xsi:type="dcterms:W3CDTF">2025-06-17T13:05:44Z</dcterms:modified>
</cp:coreProperties>
</file>