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/>
    <p:restoredTop sz="94694"/>
  </p:normalViewPr>
  <p:slideViewPr>
    <p:cSldViewPr snapToGrid="0">
      <p:cViewPr varScale="1">
        <p:scale>
          <a:sx n="106" d="100"/>
          <a:sy n="10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6/19/25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5" name="col_1_title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AU" dirty="0"/>
              <a:t>col_1_title</a:t>
            </a:r>
          </a:p>
        </p:txBody>
      </p:sp>
      <p:sp>
        <p:nvSpPr>
          <p:cNvPr id="16" name="col_1_content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col_1_content</a:t>
            </a:r>
          </a:p>
        </p:txBody>
      </p:sp>
      <p:sp>
        <p:nvSpPr>
          <p:cNvPr id="17" name="col_2_title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AU" dirty="0"/>
              <a:t>col_2_title_placeholder</a:t>
            </a:r>
          </a:p>
        </p:txBody>
      </p:sp>
      <p:sp>
        <p:nvSpPr>
          <p:cNvPr id="18" name="col_2_content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col_2_content_placeholder</a:t>
            </a:r>
          </a:p>
        </p:txBody>
      </p:sp>
      <p:sp>
        <p:nvSpPr>
          <p:cNvPr id="19" name="col_3_title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AU" dirty="0"/>
              <a:t>col_3_title_placeholder</a:t>
            </a:r>
          </a:p>
        </p:txBody>
      </p:sp>
      <p:sp>
        <p:nvSpPr>
          <p:cNvPr id="20" name="col_3_content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col_3_content_placeholder</a:t>
            </a:r>
          </a:p>
        </p:txBody>
      </p:sp>
      <p:sp>
        <p:nvSpPr>
          <p:cNvPr id="21" name="col_4_title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AU" dirty="0"/>
              <a:t>col_4_title_placeholder</a:t>
            </a:r>
          </a:p>
        </p:txBody>
      </p:sp>
      <p:sp>
        <p:nvSpPr>
          <p:cNvPr id="22" name="col_4_content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col_4_content_placeholder</a:t>
            </a:r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7</cp:revision>
  <dcterms:created xsi:type="dcterms:W3CDTF">2025-05-28T09:45:14Z</dcterms:created>
  <dcterms:modified xsi:type="dcterms:W3CDTF">2025-06-19T07:19:16Z</dcterms:modified>
  <cp:category/>
</cp:coreProperties>
</file>