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75"/>
    <p:restoredTop sz="94694"/>
  </p:normalViewPr>
  <p:slideViewPr>
    <p:cSldViewPr snapToGrid="0">
      <p:cViewPr varScale="1">
        <p:scale>
          <a:sx n="99" d="100"/>
          <a:sy n="99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6281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925260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40" y="2019314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800" y="2011360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16/8/2025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28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011360"/>
            <a:ext cx="3240000" cy="37219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16/8/2025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41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title_col4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16/8/2025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1996283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16/8/2025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9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01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17" name="Rectangle 02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18" name="Rectangle 03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20" name="Rectangle 04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19" name="Rectangle 05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15" name="Rectangle 06">
            <a:extLst>
              <a:ext uri="{FF2B5EF4-FFF2-40B4-BE49-F238E27FC236}">
                <a16:creationId xmlns:a16="http://schemas.microsoft.com/office/drawing/2014/main" id="{CDDF026D-1020-DA06-4A27-58414DD1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99433" y="489636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2" name="title_top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_item1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2" name="content_item2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4" name="content_item3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0" name="content_item4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3" name="content_item5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4" name="content_item6">
            <a:extLst>
              <a:ext uri="{FF2B5EF4-FFF2-40B4-BE49-F238E27FC236}">
                <a16:creationId xmlns:a16="http://schemas.microsoft.com/office/drawing/2014/main" id="{E70FC2D7-E550-F15F-22CE-FCD2FD90E5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4731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1" name="date_footer">
            <a:extLst>
              <a:ext uri="{FF2B5EF4-FFF2-40B4-BE49-F238E27FC236}">
                <a16:creationId xmlns:a16="http://schemas.microsoft.com/office/drawing/2014/main" id="{F983A593-F38C-8AFA-FE6A-B735962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16/8/2025</a:t>
            </a:fld>
            <a:endParaRPr lang="en-AU" dirty="0"/>
          </a:p>
        </p:txBody>
      </p:sp>
      <p:sp>
        <p:nvSpPr>
          <p:cNvPr id="25" name="footer_footer">
            <a:extLst>
              <a:ext uri="{FF2B5EF4-FFF2-40B4-BE49-F238E27FC236}">
                <a16:creationId xmlns:a16="http://schemas.microsoft.com/office/drawing/2014/main" id="{3704991B-DDAA-2769-42ED-44927C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6" name="slide_number_footer">
            <a:extLst>
              <a:ext uri="{FF2B5EF4-FFF2-40B4-BE49-F238E27FC236}">
                <a16:creationId xmlns:a16="http://schemas.microsoft.com/office/drawing/2014/main" id="{41615C5F-6DB5-9390-FA55-46987A7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60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title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39" name="Title1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 dirty="0"/>
              <a:t>Click to edit Master text styles</a:t>
            </a:r>
          </a:p>
        </p:txBody>
      </p:sp>
      <p:sp>
        <p:nvSpPr>
          <p:cNvPr id="38" name="Content1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44" name="Title2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Content2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9" name="Title3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Rectangle_3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48" name="Content3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51" name="Title4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Content4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46" name="Title5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Content5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41" name="Title6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Content6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5A8B6810-D233-996D-4DDF-C06BD0C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16/8/2025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EFC8C12A-DE08-BA6B-0CED-4D57F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15B3EF65-8890-DC92-F5F2-8E60B6F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2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10521992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5C740740-642A-05CB-CC9F-1DC9240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16/8/2025</a:t>
            </a:fld>
            <a:endParaRPr lang="en-AU" dirty="0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885655D9-AA5E-F291-7A59-6B22014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F49B6A9E-B05B-5C4F-FA33-8D5E0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">
            <a:extLst>
              <a:ext uri="{FF2B5EF4-FFF2-40B4-BE49-F238E27FC236}">
                <a16:creationId xmlns:a16="http://schemas.microsoft.com/office/drawing/2014/main" id="{96C81B9D-47B6-B0B5-2504-6CFC56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0BCA-A8D4-8D47-B4D9-B8F6CDA51159}" type="datetimeFigureOut">
              <a:rPr lang="en-AU" smtClean="0"/>
              <a:t>16/8/2025</a:t>
            </a:fld>
            <a:endParaRPr lang="en-AU"/>
          </a:p>
        </p:txBody>
      </p:sp>
      <p:sp>
        <p:nvSpPr>
          <p:cNvPr id="3" name="footer_footer">
            <a:extLst>
              <a:ext uri="{FF2B5EF4-FFF2-40B4-BE49-F238E27FC236}">
                <a16:creationId xmlns:a16="http://schemas.microsoft.com/office/drawing/2014/main" id="{9B911889-8BA3-6D6C-44C3-ACA9D77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_number_footer">
            <a:extLst>
              <a:ext uri="{FF2B5EF4-FFF2-40B4-BE49-F238E27FC236}">
                <a16:creationId xmlns:a16="http://schemas.microsoft.com/office/drawing/2014/main" id="{CE7A5EE5-3CDF-03B4-3589-866B343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D9D5-AE39-6C4D-B8E2-4A7BF8EE83B9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content_top_left">
            <a:extLst>
              <a:ext uri="{FF2B5EF4-FFF2-40B4-BE49-F238E27FC236}">
                <a16:creationId xmlns:a16="http://schemas.microsoft.com/office/drawing/2014/main" id="{42E77249-2175-C589-1BF1-E79E06354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9102" y="976555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7" name="content_top_right">
            <a:extLst>
              <a:ext uri="{FF2B5EF4-FFF2-40B4-BE49-F238E27FC236}">
                <a16:creationId xmlns:a16="http://schemas.microsoft.com/office/drawing/2014/main" id="{51628B60-961D-665B-F6C3-732491D38B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8886" y="976555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8" name="content_bottom_left">
            <a:extLst>
              <a:ext uri="{FF2B5EF4-FFF2-40B4-BE49-F238E27FC236}">
                <a16:creationId xmlns:a16="http://schemas.microsoft.com/office/drawing/2014/main" id="{D751D188-82D0-B381-C234-7DD4F5EB59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102" y="3712321"/>
            <a:ext cx="5434012" cy="2410182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9" name="content_bottom_right">
            <a:extLst>
              <a:ext uri="{FF2B5EF4-FFF2-40B4-BE49-F238E27FC236}">
                <a16:creationId xmlns:a16="http://schemas.microsoft.com/office/drawing/2014/main" id="{B0A5CF0E-F4A4-002B-E8F8-28011639E4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8886" y="3733974"/>
            <a:ext cx="5434012" cy="2388529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5" name="title_top">
            <a:extLst>
              <a:ext uri="{FF2B5EF4-FFF2-40B4-BE49-F238E27FC236}">
                <a16:creationId xmlns:a16="http://schemas.microsoft.com/office/drawing/2014/main" id="{1ECC0F9B-5B0D-07EA-0DE4-EAAF6E5C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02" y="184799"/>
            <a:ext cx="11013796" cy="674832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84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1659848"/>
            <a:ext cx="10515600" cy="4295611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24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 Abo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438345"/>
            <a:ext cx="10515600" cy="1682681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3300413"/>
            <a:ext cx="10515600" cy="2876550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32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 Above and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_above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508367"/>
            <a:ext cx="10515600" cy="121605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935288"/>
            <a:ext cx="10515600" cy="2300491"/>
          </a:xfrm>
        </p:spPr>
        <p:txBody>
          <a:bodyPr/>
          <a:lstStyle/>
          <a:p>
            <a:endParaRPr lang="en-AU"/>
          </a:p>
        </p:txBody>
      </p:sp>
      <p:sp>
        <p:nvSpPr>
          <p:cNvPr id="3" name="content_below">
            <a:extLst>
              <a:ext uri="{FF2B5EF4-FFF2-40B4-BE49-F238E27FC236}">
                <a16:creationId xmlns:a16="http://schemas.microsoft.com/office/drawing/2014/main" id="{E56EF2C4-56EE-CD3B-0E87-BB8C3D767D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5446642"/>
            <a:ext cx="10515600" cy="69884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90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_left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1822451"/>
            <a:ext cx="3200400" cy="4354512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14191" y="1822451"/>
            <a:ext cx="7139609" cy="4354512"/>
          </a:xfrm>
        </p:spPr>
        <p:txBody>
          <a:bodyPr/>
          <a:lstStyle/>
          <a:p>
            <a:endParaRPr lang="en-AU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226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able Content Ta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_1">
            <a:extLst>
              <a:ext uri="{FF2B5EF4-FFF2-40B4-BE49-F238E27FC236}">
                <a16:creationId xmlns:a16="http://schemas.microsoft.com/office/drawing/2014/main" id="{045A9FCB-1CAC-A20E-13E5-077103D54B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199" y="1465643"/>
            <a:ext cx="5125277" cy="109202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8" name="table_data_1">
            <a:extLst>
              <a:ext uri="{FF2B5EF4-FFF2-40B4-BE49-F238E27FC236}">
                <a16:creationId xmlns:a16="http://schemas.microsoft.com/office/drawing/2014/main" id="{CE204764-CDA7-EA98-178A-3B1A79C9755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689433"/>
            <a:ext cx="5125277" cy="2518327"/>
          </a:xfrm>
        </p:spPr>
        <p:txBody>
          <a:bodyPr/>
          <a:lstStyle/>
          <a:p>
            <a:endParaRPr lang="en-AU"/>
          </a:p>
        </p:txBody>
      </p:sp>
      <p:sp>
        <p:nvSpPr>
          <p:cNvPr id="3" name="content_2">
            <a:extLst>
              <a:ext uri="{FF2B5EF4-FFF2-40B4-BE49-F238E27FC236}">
                <a16:creationId xmlns:a16="http://schemas.microsoft.com/office/drawing/2014/main" id="{1C59040E-8C6B-2994-AAF2-8C5AFB07D57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28522" y="1465643"/>
            <a:ext cx="5125278" cy="1092027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9" name="table_data_2">
            <a:extLst>
              <a:ext uri="{FF2B5EF4-FFF2-40B4-BE49-F238E27FC236}">
                <a16:creationId xmlns:a16="http://schemas.microsoft.com/office/drawing/2014/main" id="{B45880DC-11EB-2D59-7005-5A65D5E555FF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228522" y="2689433"/>
            <a:ext cx="5125278" cy="2518327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content_3">
            <a:extLst>
              <a:ext uri="{FF2B5EF4-FFF2-40B4-BE49-F238E27FC236}">
                <a16:creationId xmlns:a16="http://schemas.microsoft.com/office/drawing/2014/main" id="{2E9098B0-9218-261C-4303-D9052926EF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8" y="5414445"/>
            <a:ext cx="10515599" cy="735219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AU" dirty="0"/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left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_right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_left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_left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_right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_right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_footer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8" name="footer_footer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_number_footer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3" name="footer_footer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_number_footer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text_caption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_caption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_1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499"/>
            <a:ext cx="10515600" cy="4675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_right_1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title_right_1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_right_1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0" r:id="rId14"/>
    <p:sldLayoutId id="2147483662" r:id="rId15"/>
    <p:sldLayoutId id="2147483665" r:id="rId16"/>
    <p:sldLayoutId id="2147483666" r:id="rId17"/>
    <p:sldLayoutId id="2147483661" r:id="rId18"/>
    <p:sldLayoutId id="2147483679" r:id="rId19"/>
    <p:sldLayoutId id="2147483680" r:id="rId20"/>
    <p:sldLayoutId id="2147483681" r:id="rId21"/>
    <p:sldLayoutId id="2147483684" r:id="rId22"/>
    <p:sldLayoutId id="2147483683" r:id="rId23"/>
    <p:sldLayoutId id="214748368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34</cp:revision>
  <dcterms:created xsi:type="dcterms:W3CDTF">2025-05-28T09:45:14Z</dcterms:created>
  <dcterms:modified xsi:type="dcterms:W3CDTF">2025-08-16T13:25:35Z</dcterms:modified>
  <cp:category/>
</cp:coreProperties>
</file>