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98"/>
    <p:restoredTop sz="94694"/>
  </p:normalViewPr>
  <p:slideViewPr>
    <p:cSldViewPr snapToGrid="0">
      <p:cViewPr varScale="1">
        <p:scale>
          <a:sx n="92" d="100"/>
          <a:sy n="92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19/8/2025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19/8/2025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title_top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659848"/>
            <a:ext cx="10515600" cy="429561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38345"/>
            <a:ext cx="10515600" cy="168268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3300413"/>
            <a:ext cx="10515600" cy="287655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above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508367"/>
            <a:ext cx="10515600" cy="121605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935288"/>
            <a:ext cx="10515600" cy="2300491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below">
            <a:extLst>
              <a:ext uri="{FF2B5EF4-FFF2-40B4-BE49-F238E27FC236}">
                <a16:creationId xmlns:a16="http://schemas.microsoft.com/office/drawing/2014/main" id="{E56EF2C4-56EE-CD3B-0E87-BB8C3D767D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446642"/>
            <a:ext cx="10515600" cy="6988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lef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2451"/>
            <a:ext cx="3200400" cy="4354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14191" y="1822451"/>
            <a:ext cx="7139609" cy="4354512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Content Ta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1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465643"/>
            <a:ext cx="5125277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_1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689433"/>
            <a:ext cx="5125277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2">
            <a:extLst>
              <a:ext uri="{FF2B5EF4-FFF2-40B4-BE49-F238E27FC236}">
                <a16:creationId xmlns:a16="http://schemas.microsoft.com/office/drawing/2014/main" id="{1C59040E-8C6B-2994-AAF2-8C5AFB07D5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8522" y="1465643"/>
            <a:ext cx="5125278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9" name="table_data_2">
            <a:extLst>
              <a:ext uri="{FF2B5EF4-FFF2-40B4-BE49-F238E27FC236}">
                <a16:creationId xmlns:a16="http://schemas.microsoft.com/office/drawing/2014/main" id="{B45880DC-11EB-2D59-7005-5A65D5E555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228522" y="2689433"/>
            <a:ext cx="5125278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_3">
            <a:extLst>
              <a:ext uri="{FF2B5EF4-FFF2-40B4-BE49-F238E27FC236}">
                <a16:creationId xmlns:a16="http://schemas.microsoft.com/office/drawing/2014/main" id="{2E9098B0-9218-261C-4303-D9052926EF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8" y="5414445"/>
            <a:ext cx="10515599" cy="7352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499"/>
            <a:ext cx="10515600" cy="467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  <p:sldLayoutId id="2147483680" r:id="rId20"/>
    <p:sldLayoutId id="2147483681" r:id="rId21"/>
    <p:sldLayoutId id="2147483684" r:id="rId22"/>
    <p:sldLayoutId id="2147483683" r:id="rId23"/>
    <p:sldLayoutId id="214748368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35</cp:revision>
  <dcterms:created xsi:type="dcterms:W3CDTF">2025-05-28T09:45:14Z</dcterms:created>
  <dcterms:modified xsi:type="dcterms:W3CDTF">2025-08-19T04:43:48Z</dcterms:modified>
  <cp:category/>
</cp:coreProperties>
</file>