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/>
    <p:restoredTop sz="94694"/>
  </p:normalViewPr>
  <p:slideViewPr>
    <p:cSldViewPr snapToGrid="0">
      <p:cViewPr varScale="1">
        <p:scale>
          <a:sx n="103" d="100"/>
          <a:sy n="103" d="100"/>
        </p:scale>
        <p:origin x="8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Col 1 Title Placeholder 2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Col 2 Title Placeholder 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l 2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Col 3 Title Placeholder 6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l 3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l 1 Text Placeholder 2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l 2 Text Placeholder 3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l 3 Text Placeholder 4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Col 1 Title Placeholder 2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Col 2 Title Placeholder 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l 2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Col 3 Title Placeholder 6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l 3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Col 4 Title Placeholder 8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l 4 Text Placeholder 9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l 2 Text Placeholder 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l 3 Text Placeholder 4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l 4 Text Placeholder 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Number 01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Content 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Number 02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Content 2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Number 0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Content 3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Number 04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Content 4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Number 05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Content 5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3" name="Text Placeholder Number 06">
            <a:extLst>
              <a:ext uri="{FF2B5EF4-FFF2-40B4-BE49-F238E27FC236}">
                <a16:creationId xmlns:a16="http://schemas.microsoft.com/office/drawing/2014/main" id="{346343EE-8A7A-4634-E149-70C93B1BBD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85543" y="490200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14" name="Text Placeholder Content 6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25" name="Footer Placeholder 11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 Number Placeholder 12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Number 01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Title 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Text Placeholder Content 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Number 02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Title 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Content 2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Number 03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9" name="Text Placeholder Title 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Content 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Number 04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Title 4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Content 4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Number 05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Title 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Content 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Number 0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Title 6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Text Placeholder Bottom Right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8886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Text Placeholder Top Right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Text Placeholder Bottom Left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Text Placeholder Top Left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9102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16</cp:revision>
  <dcterms:created xsi:type="dcterms:W3CDTF">2025-05-28T09:45:14Z</dcterms:created>
  <dcterms:modified xsi:type="dcterms:W3CDTF">2025-06-22T05:08:12Z</dcterms:modified>
  <cp:category/>
</cp:coreProperties>
</file>