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5"/>
    <p:restoredTop sz="94694"/>
  </p:normalViewPr>
  <p:slideViewPr>
    <p:cSldViewPr snapToGrid="0">
      <p:cViewPr varScale="1">
        <p:scale>
          <a:sx n="97" d="100"/>
          <a:sy n="97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8/7/2025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8/7/2025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title_col4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8/7/2025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8/7/2025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2" name="title_top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_item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2" name="content_item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4" name="content_item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0" name="content_item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3" name="content_item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4" name="content_item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_footer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8/7/2025</a:t>
            </a:fld>
            <a:endParaRPr lang="en-AU" dirty="0"/>
          </a:p>
        </p:txBody>
      </p:sp>
      <p:sp>
        <p:nvSpPr>
          <p:cNvPr id="25" name="footer_footer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_number_footer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title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39" name="Title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Content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44" name="Title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Content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9" name="Title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Rectangle_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48" name="Content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51" name="Title6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Content6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46" name="Title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Content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41" name="Title4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Content4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8/7/2025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8/7/2025</a:t>
            </a:fld>
            <a:endParaRPr lang="en-AU" dirty="0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8/7/2025</a:t>
            </a:fld>
            <a:endParaRPr lang="en-AU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content_top_lef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102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content_top_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content_bottom_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712321"/>
            <a:ext cx="5434012" cy="2410182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content_bottom_righ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8886" y="3733974"/>
            <a:ext cx="5434012" cy="2388529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5" name="slide_title">
            <a:extLst>
              <a:ext uri="{FF2B5EF4-FFF2-40B4-BE49-F238E27FC236}">
                <a16:creationId xmlns:a16="http://schemas.microsoft.com/office/drawing/2014/main" id="{1ECC0F9B-5B0D-07EA-0DE4-EAAF6E5C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02" y="184799"/>
            <a:ext cx="11013796" cy="674832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left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_left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_left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_right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_right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_footer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_footer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_number_footer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22</cp:revision>
  <dcterms:created xsi:type="dcterms:W3CDTF">2025-05-28T09:45:14Z</dcterms:created>
  <dcterms:modified xsi:type="dcterms:W3CDTF">2025-07-08T00:58:02Z</dcterms:modified>
  <cp:category/>
</cp:coreProperties>
</file>