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2898"/>
    <p:restoredTop sz="94694"/>
  </p:normalViewPr>
  <p:slideViewPr>
    <p:cSldViewPr snapToGrid="0">
      <p:cViewPr varScale="1">
        <p:scale>
          <a:sx n="90" d="100"/>
          <a:sy n="90" d="100"/>
        </p:scale>
        <p:origin x="424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D9CE86E6-C782-BA2C-142C-EA8961D1A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1F1E1204-8281-8730-94F6-02E56F6A3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74987493-71B7-952F-137D-CD94C357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37DAC790-71C1-FA16-F2D9-3F6A6980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6A0BE762-E5B9-CAFA-9E55-F32EEA7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5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DF92BB2-90A0-1A3E-F4E8-D3E2E31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0221042B-15B3-A933-BBDD-D8C661BB64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E88C8734-F937-9769-F315-D3DA12C50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BC7880A5-BD1A-FCB5-0B24-646DADD02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99AF9F98-B4EA-4BB4-C40E-99D23881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11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649F9082-7301-2126-CFB8-D1C7E9551F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8F4FB9DE-2E90-FF48-B12F-E0CD014BF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89DB3773-94E4-C353-BCA3-64EC35870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961B8EB8-F9E3-AFCA-4125-47A59660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40EEFED1-1702-3FE1-FF04-FC05CBEBA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556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title_col1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996281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925260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title_col2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80540" y="2019314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title_col3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3800" y="2011360"/>
            <a:ext cx="3240000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933213"/>
            <a:ext cx="3240000" cy="28080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14/7/2025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16281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8" y="2011360"/>
            <a:ext cx="3240000" cy="372190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71458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3800" y="2011360"/>
            <a:ext cx="3240000" cy="3729853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14/7/2025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14414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With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5" name="title_col1">
            <a:extLst>
              <a:ext uri="{FF2B5EF4-FFF2-40B4-BE49-F238E27FC236}">
                <a16:creationId xmlns:a16="http://schemas.microsoft.com/office/drawing/2014/main" id="{C5582F3A-D943-D22B-50C2-39C5D4F802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7" name="title_col2">
            <a:extLst>
              <a:ext uri="{FF2B5EF4-FFF2-40B4-BE49-F238E27FC236}">
                <a16:creationId xmlns:a16="http://schemas.microsoft.com/office/drawing/2014/main" id="{C68EEECF-A9A2-01FF-29D1-8860960C11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89541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9" name="title_col3">
            <a:extLst>
              <a:ext uri="{FF2B5EF4-FFF2-40B4-BE49-F238E27FC236}">
                <a16:creationId xmlns:a16="http://schemas.microsoft.com/office/drawing/2014/main" id="{D573766F-5004-93C6-42A6-7E3631D7309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59286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1" name="title_col4">
            <a:extLst>
              <a:ext uri="{FF2B5EF4-FFF2-40B4-BE49-F238E27FC236}">
                <a16:creationId xmlns:a16="http://schemas.microsoft.com/office/drawing/2014/main" id="{F12D07A2-F21E-7459-600E-C4B7BD11CD6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10627" y="1996281"/>
            <a:ext cx="2543175" cy="913899"/>
          </a:xfrm>
        </p:spPr>
        <p:txBody>
          <a:bodyPr anchor="ctr"/>
          <a:lstStyle>
            <a:lvl1pPr algn="ctr">
              <a:lnSpc>
                <a:spcPct val="100000"/>
              </a:lnSpc>
              <a:defRPr b="1"/>
            </a:lvl1pPr>
          </a:lstStyle>
          <a:p>
            <a:pPr lvl="0"/>
            <a:endParaRPr lang="en-AU" dirty="0"/>
          </a:p>
        </p:txBody>
      </p:sp>
      <p:sp>
        <p:nvSpPr>
          <p:cNvPr id="22" name="content_col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2910180"/>
            <a:ext cx="2543175" cy="2826741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14/7/2025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929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2EE8977F-7A7D-ED41-7370-2E2BFBEDF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Click to edit Master title style</a:t>
            </a:r>
          </a:p>
        </p:txBody>
      </p:sp>
      <p:sp>
        <p:nvSpPr>
          <p:cNvPr id="16" name="content_col1">
            <a:extLst>
              <a:ext uri="{FF2B5EF4-FFF2-40B4-BE49-F238E27FC236}">
                <a16:creationId xmlns:a16="http://schemas.microsoft.com/office/drawing/2014/main" id="{9A8DBF07-BA14-1071-232B-F98DD4E142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18" name="content_col2">
            <a:extLst>
              <a:ext uri="{FF2B5EF4-FFF2-40B4-BE49-F238E27FC236}">
                <a16:creationId xmlns:a16="http://schemas.microsoft.com/office/drawing/2014/main" id="{3243E739-7F7F-7D90-BE91-2AD0ED2AAC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84320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0" name="content_col3">
            <a:extLst>
              <a:ext uri="{FF2B5EF4-FFF2-40B4-BE49-F238E27FC236}">
                <a16:creationId xmlns:a16="http://schemas.microsoft.com/office/drawing/2014/main" id="{46D4B212-27B2-3CDE-4333-250AB6ED694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58627" y="1996282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22" name="content_col4">
            <a:extLst>
              <a:ext uri="{FF2B5EF4-FFF2-40B4-BE49-F238E27FC236}">
                <a16:creationId xmlns:a16="http://schemas.microsoft.com/office/drawing/2014/main" id="{C35A8091-5AA2-245D-989D-83E80FA1E6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09968" y="1996283"/>
            <a:ext cx="2543175" cy="3740640"/>
          </a:xfrm>
        </p:spPr>
        <p:txBody>
          <a:bodyPr lIns="146304" anchor="t"/>
          <a:lstStyle>
            <a:lvl1pPr algn="l">
              <a:lnSpc>
                <a:spcPct val="100000"/>
              </a:lnSpc>
              <a:defRPr sz="1400" b="0"/>
            </a:lvl1pPr>
          </a:lstStyle>
          <a:p>
            <a:pPr lvl="0"/>
            <a:endParaRPr lang="en-AU" noProof="0" dirty="0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0C5DD35D-1952-C99B-E166-7B080AC7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AU" smtClean="0"/>
              <a:t>14/7/2025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06FE9D83-1B1B-0E92-559C-E83F0EE2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FA093232-03CE-D3D4-9EED-ECB2BD71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209298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01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01</a:t>
            </a:r>
          </a:p>
        </p:txBody>
      </p:sp>
      <p:sp>
        <p:nvSpPr>
          <p:cNvPr id="17" name="Rectangle 02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02</a:t>
            </a:r>
          </a:p>
        </p:txBody>
      </p:sp>
      <p:sp>
        <p:nvSpPr>
          <p:cNvPr id="18" name="Rectangle 03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03</a:t>
            </a:r>
          </a:p>
        </p:txBody>
      </p:sp>
      <p:sp>
        <p:nvSpPr>
          <p:cNvPr id="20" name="Rectangle 04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04</a:t>
            </a:r>
          </a:p>
        </p:txBody>
      </p:sp>
      <p:sp>
        <p:nvSpPr>
          <p:cNvPr id="19" name="Rectangle 05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05</a:t>
            </a:r>
          </a:p>
        </p:txBody>
      </p:sp>
      <p:sp>
        <p:nvSpPr>
          <p:cNvPr id="15" name="Rectangle 06">
            <a:extLst>
              <a:ext uri="{FF2B5EF4-FFF2-40B4-BE49-F238E27FC236}">
                <a16:creationId xmlns:a16="http://schemas.microsoft.com/office/drawing/2014/main" id="{CDDF026D-1020-DA06-4A27-58414DD16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99433" y="489636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06</a:t>
            </a:r>
          </a:p>
        </p:txBody>
      </p:sp>
      <p:sp>
        <p:nvSpPr>
          <p:cNvPr id="2" name="title_top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_item1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2" name="content_item2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4" name="content_item3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0" name="content_item4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3" name="content_item5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4" name="content_item6">
            <a:extLst>
              <a:ext uri="{FF2B5EF4-FFF2-40B4-BE49-F238E27FC236}">
                <a16:creationId xmlns:a16="http://schemas.microsoft.com/office/drawing/2014/main" id="{E70FC2D7-E550-F15F-22CE-FCD2FD90E5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4731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21" name="date_footer">
            <a:extLst>
              <a:ext uri="{FF2B5EF4-FFF2-40B4-BE49-F238E27FC236}">
                <a16:creationId xmlns:a16="http://schemas.microsoft.com/office/drawing/2014/main" id="{F983A593-F38C-8AFA-FE6A-B7359628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14/7/2025</a:t>
            </a:fld>
            <a:endParaRPr lang="en-AU" dirty="0"/>
          </a:p>
        </p:txBody>
      </p:sp>
      <p:sp>
        <p:nvSpPr>
          <p:cNvPr id="25" name="footer_footer">
            <a:extLst>
              <a:ext uri="{FF2B5EF4-FFF2-40B4-BE49-F238E27FC236}">
                <a16:creationId xmlns:a16="http://schemas.microsoft.com/office/drawing/2014/main" id="{3704991B-DDAA-2769-42ED-44927C98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26" name="slide_number_footer">
            <a:extLst>
              <a:ext uri="{FF2B5EF4-FFF2-40B4-BE49-F238E27FC236}">
                <a16:creationId xmlns:a16="http://schemas.microsoft.com/office/drawing/2014/main" id="{41615C5F-6DB5-9390-FA55-46987A73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060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_title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01</a:t>
            </a:r>
          </a:p>
        </p:txBody>
      </p:sp>
      <p:sp>
        <p:nvSpPr>
          <p:cNvPr id="39" name="Title1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 dirty="0"/>
              <a:t>Click to edit Master text styles</a:t>
            </a:r>
          </a:p>
        </p:txBody>
      </p:sp>
      <p:sp>
        <p:nvSpPr>
          <p:cNvPr id="38" name="Content1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text styles</a:t>
            </a: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02</a:t>
            </a:r>
          </a:p>
        </p:txBody>
      </p:sp>
      <p:sp>
        <p:nvSpPr>
          <p:cNvPr id="44" name="Title2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Content2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9" name="Title3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Rectangle_3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03</a:t>
            </a:r>
          </a:p>
        </p:txBody>
      </p:sp>
      <p:sp>
        <p:nvSpPr>
          <p:cNvPr id="48" name="Content3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4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04</a:t>
            </a:r>
          </a:p>
        </p:txBody>
      </p:sp>
      <p:sp>
        <p:nvSpPr>
          <p:cNvPr id="51" name="Title6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Content6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05</a:t>
            </a:r>
          </a:p>
        </p:txBody>
      </p:sp>
      <p:sp>
        <p:nvSpPr>
          <p:cNvPr id="46" name="Title5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Content5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b="1" noProof="1">
                <a:solidFill>
                  <a:schemeClr val="bg2"/>
                </a:solidFill>
                <a:latin typeface="+mj-lt"/>
                <a:ea typeface="+mj-ea"/>
              </a:rPr>
              <a:t>06</a:t>
            </a:r>
          </a:p>
        </p:txBody>
      </p:sp>
      <p:sp>
        <p:nvSpPr>
          <p:cNvPr id="41" name="Title4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Content4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5A8B6810-D233-996D-4DDF-C06BD0CB9A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14/7/2025</a:t>
            </a:fld>
            <a:endParaRPr lang="en-AU" dirty="0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EFC8C12A-DE08-BA6B-0CED-4D57F46C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15B3EF65-8890-DC92-F5F2-8E60B6F35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3202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title_top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10521992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5C740740-642A-05CB-CC9F-1DC9240B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EC529286-92C0-9541-AD8C-01D6C4AD1D19}" type="datetimeFigureOut">
              <a:rPr lang="en-AU" smtClean="0"/>
              <a:t>14/7/2025</a:t>
            </a:fld>
            <a:endParaRPr lang="en-AU" dirty="0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885655D9-AA5E-F291-7A59-6B22014D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AU" dirty="0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F49B6A9E-B05B-5C4F-FA33-8D5E0A9E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143B96B-A9D1-B043-A895-7058C808B531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690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 Analys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footer">
            <a:extLst>
              <a:ext uri="{FF2B5EF4-FFF2-40B4-BE49-F238E27FC236}">
                <a16:creationId xmlns:a16="http://schemas.microsoft.com/office/drawing/2014/main" id="{96C81B9D-47B6-B0B5-2504-6CFC5663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0BCA-A8D4-8D47-B4D9-B8F6CDA51159}" type="datetimeFigureOut">
              <a:rPr lang="en-AU" smtClean="0"/>
              <a:t>14/7/2025</a:t>
            </a:fld>
            <a:endParaRPr lang="en-AU"/>
          </a:p>
        </p:txBody>
      </p:sp>
      <p:sp>
        <p:nvSpPr>
          <p:cNvPr id="3" name="footer_footer">
            <a:extLst>
              <a:ext uri="{FF2B5EF4-FFF2-40B4-BE49-F238E27FC236}">
                <a16:creationId xmlns:a16="http://schemas.microsoft.com/office/drawing/2014/main" id="{9B911889-8BA3-6D6C-44C3-ACA9D774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_number_footer">
            <a:extLst>
              <a:ext uri="{FF2B5EF4-FFF2-40B4-BE49-F238E27FC236}">
                <a16:creationId xmlns:a16="http://schemas.microsoft.com/office/drawing/2014/main" id="{CE7A5EE5-3CDF-03B4-3589-866B3437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29D9D5-AE39-6C4D-B8E2-4A7BF8EE83B9}" type="slidenum">
              <a:rPr lang="en-AU" smtClean="0"/>
              <a:t>‹#›</a:t>
            </a:fld>
            <a:endParaRPr lang="en-AU"/>
          </a:p>
        </p:txBody>
      </p:sp>
      <p:sp>
        <p:nvSpPr>
          <p:cNvPr id="26" name="content_top_left">
            <a:extLst>
              <a:ext uri="{FF2B5EF4-FFF2-40B4-BE49-F238E27FC236}">
                <a16:creationId xmlns:a16="http://schemas.microsoft.com/office/drawing/2014/main" id="{42E77249-2175-C589-1BF1-E79E063547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9102" y="976555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7" name="content_top_right">
            <a:extLst>
              <a:ext uri="{FF2B5EF4-FFF2-40B4-BE49-F238E27FC236}">
                <a16:creationId xmlns:a16="http://schemas.microsoft.com/office/drawing/2014/main" id="{51628B60-961D-665B-F6C3-732491D38BB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68886" y="976555"/>
            <a:ext cx="5434012" cy="2640496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8" name="content_bottom_left">
            <a:extLst>
              <a:ext uri="{FF2B5EF4-FFF2-40B4-BE49-F238E27FC236}">
                <a16:creationId xmlns:a16="http://schemas.microsoft.com/office/drawing/2014/main" id="{D751D188-82D0-B381-C234-7DD4F5EB595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9102" y="3712321"/>
            <a:ext cx="5434012" cy="2410182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29" name="content_bottom_right">
            <a:extLst>
              <a:ext uri="{FF2B5EF4-FFF2-40B4-BE49-F238E27FC236}">
                <a16:creationId xmlns:a16="http://schemas.microsoft.com/office/drawing/2014/main" id="{B0A5CF0E-F4A4-002B-E8F8-28011639E48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68886" y="3733974"/>
            <a:ext cx="5434012" cy="2388529"/>
          </a:xfrm>
        </p:spPr>
        <p:txBody>
          <a:bodyPr wrap="square"/>
          <a:lstStyle>
            <a:lvl1pPr marL="0" indent="0">
              <a:buNone/>
              <a:defRPr/>
            </a:lvl1pPr>
            <a:lvl2pPr marL="365125" indent="-352425">
              <a:buFont typeface="Arial" panose="020B0604020202020204" pitchFamily="34" charset="0"/>
              <a:buChar char="•"/>
              <a:tabLst/>
              <a:defRPr sz="1800"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endParaRPr lang="en-AU" dirty="0"/>
          </a:p>
        </p:txBody>
      </p:sp>
      <p:sp>
        <p:nvSpPr>
          <p:cNvPr id="5" name="slide_title">
            <a:extLst>
              <a:ext uri="{FF2B5EF4-FFF2-40B4-BE49-F238E27FC236}">
                <a16:creationId xmlns:a16="http://schemas.microsoft.com/office/drawing/2014/main" id="{1ECC0F9B-5B0D-07EA-0DE4-EAAF6E5C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02" y="184799"/>
            <a:ext cx="11013796" cy="674832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4843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936320B5-3B09-2712-F489-3173237EF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1E7D0BC-1FE8-F732-1F77-1B44ED986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F3E8509B-696E-FF26-4FE1-44C36890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5C9DFDB6-CF10-BC20-2915-3DC022E2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711CADE5-6EB6-4288-1EE2-979A6CBD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9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DEBE0B7E-AA23-739F-44BB-2AB172CAA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5AC24772-3DA8-7B98-01F5-8ECAC2A39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_footer">
            <a:extLst>
              <a:ext uri="{FF2B5EF4-FFF2-40B4-BE49-F238E27FC236}">
                <a16:creationId xmlns:a16="http://schemas.microsoft.com/office/drawing/2014/main" id="{25527903-74DF-8563-E5E8-46A8C8576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_footer">
            <a:extLst>
              <a:ext uri="{FF2B5EF4-FFF2-40B4-BE49-F238E27FC236}">
                <a16:creationId xmlns:a16="http://schemas.microsoft.com/office/drawing/2014/main" id="{03FCDC84-DADA-4EFE-32E6-651C07CF5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_number_footer">
            <a:extLst>
              <a:ext uri="{FF2B5EF4-FFF2-40B4-BE49-F238E27FC236}">
                <a16:creationId xmlns:a16="http://schemas.microsoft.com/office/drawing/2014/main" id="{640EF1B5-6CED-6D09-9DC0-95F29957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805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0F38DD02-1D84-971F-219D-ABEAF1D81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_left">
            <a:extLst>
              <a:ext uri="{FF2B5EF4-FFF2-40B4-BE49-F238E27FC236}">
                <a16:creationId xmlns:a16="http://schemas.microsoft.com/office/drawing/2014/main" id="{68779667-283B-01FA-8294-375A07C9C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_right">
            <a:extLst>
              <a:ext uri="{FF2B5EF4-FFF2-40B4-BE49-F238E27FC236}">
                <a16:creationId xmlns:a16="http://schemas.microsoft.com/office/drawing/2014/main" id="{3CA78424-686E-19C4-2223-AD3644EA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A50666D6-FACE-CBAE-DE7A-6833FEBF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CB84FBD2-6A70-6780-629A-6DCACAC4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28B8B21C-ADF8-9AEC-B1C2-1FB0D14F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4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344942AA-343E-93BC-7C95-F3A7D2AFD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itle_left">
            <a:extLst>
              <a:ext uri="{FF2B5EF4-FFF2-40B4-BE49-F238E27FC236}">
                <a16:creationId xmlns:a16="http://schemas.microsoft.com/office/drawing/2014/main" id="{3B99860B-8335-4A2C-01D6-61113F7BE8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_left">
            <a:extLst>
              <a:ext uri="{FF2B5EF4-FFF2-40B4-BE49-F238E27FC236}">
                <a16:creationId xmlns:a16="http://schemas.microsoft.com/office/drawing/2014/main" id="{24111872-E559-20AA-D15F-0CC5729B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_right">
            <a:extLst>
              <a:ext uri="{FF2B5EF4-FFF2-40B4-BE49-F238E27FC236}">
                <a16:creationId xmlns:a16="http://schemas.microsoft.com/office/drawing/2014/main" id="{30D71C89-F5B5-EEA8-F9D1-63D1A3DB5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_right">
            <a:extLst>
              <a:ext uri="{FF2B5EF4-FFF2-40B4-BE49-F238E27FC236}">
                <a16:creationId xmlns:a16="http://schemas.microsoft.com/office/drawing/2014/main" id="{02AD09D2-6A5B-C3BF-30D1-C8A8A681F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_footer">
            <a:extLst>
              <a:ext uri="{FF2B5EF4-FFF2-40B4-BE49-F238E27FC236}">
                <a16:creationId xmlns:a16="http://schemas.microsoft.com/office/drawing/2014/main" id="{4D572917-F65B-6EDF-0060-213541F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8" name="footer_footer">
            <a:extLst>
              <a:ext uri="{FF2B5EF4-FFF2-40B4-BE49-F238E27FC236}">
                <a16:creationId xmlns:a16="http://schemas.microsoft.com/office/drawing/2014/main" id="{1B3F2CD2-8359-7886-0193-1BC7F1F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_number_footer">
            <a:extLst>
              <a:ext uri="{FF2B5EF4-FFF2-40B4-BE49-F238E27FC236}">
                <a16:creationId xmlns:a16="http://schemas.microsoft.com/office/drawing/2014/main" id="{AF74797B-ACEA-E082-B62D-DC01F3C8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95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4A03CBFB-B82C-66BE-0186-137961734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_footer">
            <a:extLst>
              <a:ext uri="{FF2B5EF4-FFF2-40B4-BE49-F238E27FC236}">
                <a16:creationId xmlns:a16="http://schemas.microsoft.com/office/drawing/2014/main" id="{87D4F309-CC62-3032-2EE7-33F4976FC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footer_footer">
            <a:extLst>
              <a:ext uri="{FF2B5EF4-FFF2-40B4-BE49-F238E27FC236}">
                <a16:creationId xmlns:a16="http://schemas.microsoft.com/office/drawing/2014/main" id="{690FF4BC-7595-6782-038E-E0CE5A45A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_number_footer">
            <a:extLst>
              <a:ext uri="{FF2B5EF4-FFF2-40B4-BE49-F238E27FC236}">
                <a16:creationId xmlns:a16="http://schemas.microsoft.com/office/drawing/2014/main" id="{57249B9B-302A-3551-62F9-777EF78DC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2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_footer">
            <a:extLst>
              <a:ext uri="{FF2B5EF4-FFF2-40B4-BE49-F238E27FC236}">
                <a16:creationId xmlns:a16="http://schemas.microsoft.com/office/drawing/2014/main" id="{7E144A57-1D3F-753F-432B-D6103D24E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3" name="footer_footer">
            <a:extLst>
              <a:ext uri="{FF2B5EF4-FFF2-40B4-BE49-F238E27FC236}">
                <a16:creationId xmlns:a16="http://schemas.microsoft.com/office/drawing/2014/main" id="{E81DD142-52A3-259B-59C3-04F71447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_number_footer">
            <a:extLst>
              <a:ext uri="{FF2B5EF4-FFF2-40B4-BE49-F238E27FC236}">
                <a16:creationId xmlns:a16="http://schemas.microsoft.com/office/drawing/2014/main" id="{00E1BFDE-AF7A-27C2-8B42-1BF393B6F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78BE29A6-8C68-A0E7-DB00-1EC2C4A15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EE9B037F-072D-604E-3087-C6AB2E27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_caption">
            <a:extLst>
              <a:ext uri="{FF2B5EF4-FFF2-40B4-BE49-F238E27FC236}">
                <a16:creationId xmlns:a16="http://schemas.microsoft.com/office/drawing/2014/main" id="{7F2EF8C8-D6E6-30C3-71CB-BAB3D0ACB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9A855646-1485-4EEF-2DC6-BA01D494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C531B637-EAF5-C59B-4F74-92DEEA6E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B0B3D9EC-D2F8-9494-9FA1-70AE91FDA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7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">
            <a:extLst>
              <a:ext uri="{FF2B5EF4-FFF2-40B4-BE49-F238E27FC236}">
                <a16:creationId xmlns:a16="http://schemas.microsoft.com/office/drawing/2014/main" id="{7D87E6D3-569E-0B7F-EEA9-88F852060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626C9B64-94EB-4E47-3135-E27D435C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_caption">
            <a:extLst>
              <a:ext uri="{FF2B5EF4-FFF2-40B4-BE49-F238E27FC236}">
                <a16:creationId xmlns:a16="http://schemas.microsoft.com/office/drawing/2014/main" id="{EC045B9E-FD0B-2317-0A55-F4A0876CA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_footer">
            <a:extLst>
              <a:ext uri="{FF2B5EF4-FFF2-40B4-BE49-F238E27FC236}">
                <a16:creationId xmlns:a16="http://schemas.microsoft.com/office/drawing/2014/main" id="{880E2CA8-9924-8AF8-CE6F-D5EC88A5B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29286-92C0-9541-AD8C-01D6C4AD1D1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_footer">
            <a:extLst>
              <a:ext uri="{FF2B5EF4-FFF2-40B4-BE49-F238E27FC236}">
                <a16:creationId xmlns:a16="http://schemas.microsoft.com/office/drawing/2014/main" id="{5FB106BC-9E7F-B6A4-E169-055C3A5C1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_number_footer">
            <a:extLst>
              <a:ext uri="{FF2B5EF4-FFF2-40B4-BE49-F238E27FC236}">
                <a16:creationId xmlns:a16="http://schemas.microsoft.com/office/drawing/2014/main" id="{AA0BDA70-9B77-5C84-99B8-149EA1AC5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5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top_1">
            <a:extLst>
              <a:ext uri="{FF2B5EF4-FFF2-40B4-BE49-F238E27FC236}">
                <a16:creationId xmlns:a16="http://schemas.microsoft.com/office/drawing/2014/main" id="{B9B18E12-C90C-1B65-42E8-96CE8D34C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_1">
            <a:extLst>
              <a:ext uri="{FF2B5EF4-FFF2-40B4-BE49-F238E27FC236}">
                <a16:creationId xmlns:a16="http://schemas.microsoft.com/office/drawing/2014/main" id="{6284AD76-518F-B369-C27A-4C1CF4113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_right_1">
            <a:extLst>
              <a:ext uri="{FF2B5EF4-FFF2-40B4-BE49-F238E27FC236}">
                <a16:creationId xmlns:a16="http://schemas.microsoft.com/office/drawing/2014/main" id="{3D803EDE-61C6-1F86-7C27-588022D65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529286-92C0-9541-AD8C-01D6C4AD1D19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title_right_1">
            <a:extLst>
              <a:ext uri="{FF2B5EF4-FFF2-40B4-BE49-F238E27FC236}">
                <a16:creationId xmlns:a16="http://schemas.microsoft.com/office/drawing/2014/main" id="{FF26CE3E-92FC-B16A-B340-7F3D0216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ontent_right_1">
            <a:extLst>
              <a:ext uri="{FF2B5EF4-FFF2-40B4-BE49-F238E27FC236}">
                <a16:creationId xmlns:a16="http://schemas.microsoft.com/office/drawing/2014/main" id="{35EE3809-8DA6-2282-CDA5-EA09B7D8E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3B96B-A9D1-B043-A895-7058C808B5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02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0" r:id="rId14"/>
    <p:sldLayoutId id="2147483662" r:id="rId15"/>
    <p:sldLayoutId id="2147483665" r:id="rId16"/>
    <p:sldLayoutId id="2147483666" r:id="rId17"/>
    <p:sldLayoutId id="2147483661" r:id="rId18"/>
    <p:sldLayoutId id="2147483679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12725" indent="-2127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67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0563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23925" indent="-2032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814D-43FE-2569-5646-85E8987BD2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C8688A-53FD-743D-4024-EF37238D85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17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Bruce McLeod</cp:lastModifiedBy>
  <cp:revision>23</cp:revision>
  <dcterms:created xsi:type="dcterms:W3CDTF">2025-05-28T09:45:14Z</dcterms:created>
  <dcterms:modified xsi:type="dcterms:W3CDTF">2025-07-14T07:00:25Z</dcterms:modified>
  <cp:category/>
</cp:coreProperties>
</file>