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75"/>
    <p:restoredTop sz="94694"/>
  </p:normalViewPr>
  <p:slideViewPr>
    <p:cSldViewPr snapToGrid="0">
      <p:cViewPr varScale="1">
        <p:scale>
          <a:sx n="97" d="100"/>
          <a:sy n="97" d="100"/>
        </p:scale>
        <p:origin x="21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86E6-C782-BA2C-142C-EA8961D1A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E1204-8281-8730-94F6-02E56F6A3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87493-71B7-952F-137D-CD94C357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AC790-71C1-FA16-F2D9-3F6A6980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E762-E5B9-CAFA-9E55-F32EEA79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4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2BB2-90A0-1A3E-F4E8-D3E2E310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1042B-15B3-A933-BBDD-D8C661BB6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C8734-F937-9769-F315-D3DA12C5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880A5-BD1A-FCB5-0B24-646DADD0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9F98-B4EA-4BB4-C40E-99D23881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F9082-7301-2126-CFB8-D1C7E9551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FB9DE-2E90-FF48-B12F-E0CD014BF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3773-94E4-C353-BCA3-64EC3587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B8EB8-F9E3-AFCA-4125-47A59660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EFED1-1702-3FE1-FF04-FC05CBEB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Col 1 Title Placeholder 2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996281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l 1 Text Placeholder 3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2925260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Col 2 Title Placeholder 4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0540" y="2019314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l 1 Text Placeholder 5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2933213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Col 3 Title Placeholder 6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3800" y="2011360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l 1 Text Placeholder 7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2933213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6281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6" name="Col 1 Text Placeholder 3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2011360"/>
            <a:ext cx="3240000" cy="37219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8" name="Col 1 Text Placeholder 5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2011360"/>
            <a:ext cx="3240000" cy="3729853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0" name="Col 1 Text Placeholder 7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2011360"/>
            <a:ext cx="3240000" cy="3729853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4414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Col 1 Title Placeholder 2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l 1 Text Placeholder 3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Col 2 Title Placeholder 4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89541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l 1 Text Placeholder 5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Col 3 Title Placeholder 6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9286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l 1 Text Placeholder 7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1" name="Col 4 Title Placeholder 8">
            <a:extLst>
              <a:ext uri="{FF2B5EF4-FFF2-40B4-BE49-F238E27FC236}">
                <a16:creationId xmlns:a16="http://schemas.microsoft.com/office/drawing/2014/main" id="{F12D07A2-F21E-7459-600E-C4B7BD11CD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10627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2" name="Col 1 Text Placeholder 9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0929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6" name="Col 1 Text Placeholder 3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8" name="Col 1 Text Placeholder 5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0" name="Col 1 Text Placeholder 7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2" name="Col 1 Text Placeholder 9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1996283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0929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1">
            <a:extLst>
              <a:ext uri="{FF2B5EF4-FFF2-40B4-BE49-F238E27FC236}">
                <a16:creationId xmlns:a16="http://schemas.microsoft.com/office/drawing/2014/main" id="{CDDF026D-1020-DA06-4A27-58414DD16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99433" y="489636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0" name="Rectangle 89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1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2A121-F74E-1DBB-F90E-9ECA5D2738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4941" y="2587692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934284-00BE-576C-F2BA-050CD34490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4941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04425C6-1E3A-2D07-F971-EA5DD926CB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4941" y="488871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76BF66F-CB64-BBEF-FBC9-3B4A250FF5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543" y="2590187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9563155-4732-CF95-38F9-9E62545CF2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5543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46343EE-8A7A-4634-E149-70C93B1BBD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85543" y="490200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70FC2D7-E550-F15F-22CE-FCD2FD90E5B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4731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1" name="Date Placeholder 10">
            <a:extLst>
              <a:ext uri="{FF2B5EF4-FFF2-40B4-BE49-F238E27FC236}">
                <a16:creationId xmlns:a16="http://schemas.microsoft.com/office/drawing/2014/main" id="{F983A593-F38C-8AFA-FE6A-B7359628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25" name="Footer Placeholder 11">
            <a:extLst>
              <a:ext uri="{FF2B5EF4-FFF2-40B4-BE49-F238E27FC236}">
                <a16:creationId xmlns:a16="http://schemas.microsoft.com/office/drawing/2014/main" id="{3704991B-DDAA-2769-42ED-44927C98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26" name="Slide Number Placeholder 12">
            <a:extLst>
              <a:ext uri="{FF2B5EF4-FFF2-40B4-BE49-F238E27FC236}">
                <a16:creationId xmlns:a16="http://schemas.microsoft.com/office/drawing/2014/main" id="{41615C5F-6DB5-9390-FA55-46987A73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0603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25D2A-079E-516D-CCAD-9201655031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29139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9" name="Rectangle 40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CDFDE77-EF7F-9B62-D5CB-295BB8C3EB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29139" y="392215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67C06B3-86F3-BA14-C074-170923D252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29139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89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5F3B0A-2795-1AB7-EDA7-048B8FFC18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1203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81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E73C2B03-4A5F-AABA-EC88-7F08008318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203" y="392216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DB5C80C-26F8-0C95-154F-6DEEEDB323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81203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5A8B6810-D233-996D-4DDF-C06BD0CB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EFC8C12A-DE08-BA6B-0CED-4D57F46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15B3EF65-8890-DC92-F5F2-8E60B6F3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3202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10521992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0">
            <a:extLst>
              <a:ext uri="{FF2B5EF4-FFF2-40B4-BE49-F238E27FC236}">
                <a16:creationId xmlns:a16="http://schemas.microsoft.com/office/drawing/2014/main" id="{5C740740-642A-05CB-CC9F-1DC9240B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5" name="Footer Placeholder 11">
            <a:extLst>
              <a:ext uri="{FF2B5EF4-FFF2-40B4-BE49-F238E27FC236}">
                <a16:creationId xmlns:a16="http://schemas.microsoft.com/office/drawing/2014/main" id="{885655D9-AA5E-F291-7A59-6B22014D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F49B6A9E-B05B-5C4F-FA33-8D5E0A9E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690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81B9D-47B6-B0B5-2504-6CFC5663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0BCA-A8D4-8D47-B4D9-B8F6CDA51159}" type="datetimeFigureOut">
              <a:rPr lang="en-AU" smtClean="0"/>
              <a:t>22/6/2025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11889-8BA3-6D6C-44C3-ACA9D774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A5EE5-3CDF-03B4-3589-866B3437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D9D5-AE39-6C4D-B8E2-4A7BF8EE83B9}" type="slidenum">
              <a:rPr lang="en-AU" smtClean="0"/>
              <a:t>‹#›</a:t>
            </a:fld>
            <a:endParaRPr lang="en-AU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42E77249-2175-C589-1BF1-E79E063547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8886" y="3482008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51628B60-961D-665B-F6C3-732491D38BB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68886" y="639139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D751D188-82D0-B381-C234-7DD4F5EB59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9102" y="3482008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B0A5CF0E-F4A4-002B-E8F8-28011639E48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9102" y="639139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843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D0BC-1FE8-F732-1F77-1B44ED986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0B7E-AA23-739F-44BB-2AB172CA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24772-3DA8-7B98-01F5-8ECAC2A3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27903-74DF-8563-E5E8-46A8C857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CDC84-DADA-4EFE-32E6-651C07CF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EF1B5-6CED-6D09-9DC0-95F29957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DD02-1D84-971F-219D-ABEAF1D8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79667-283B-01FA-8294-375A07C9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78424-686E-19C4-2223-AD3644EA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666D6-FACE-CBAE-DE7A-6833FEBF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4FBD2-6A70-6780-629A-6DCACAC4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8B21C-ADF8-9AEC-B1C2-1FB0D14F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4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42AA-343E-93BC-7C95-F3A7D2A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9860B-8335-4A2C-01D6-61113F7B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11872-E559-20AA-D15F-0CC5729B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71C89-F5B5-EEA8-F9D1-63D1A3DB5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D09D2-6A5B-C3BF-30D1-C8A8A681F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2917-F65B-6EDF-0060-213541FE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F2CD2-8359-7886-0193-1BC7F1FB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4797B-ACEA-E082-B62D-DC01F3C8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CBFB-B82C-66BE-0186-13796173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4F309-CC62-3032-2EE7-33F4976F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FF4BC-7595-6782-038E-E0CE5A45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49B9B-302A-3551-62F9-777EF78D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2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44A57-1D3F-753F-432B-D6103D24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DD142-52A3-259B-59C3-04F71447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1BFDE-AF7A-27C2-8B42-1BF393B6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29A6-8C68-A0E7-DB00-1EC2C4A1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037F-072D-604E-3087-C6AB2E27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EF8C8-D6E6-30C3-71CB-BAB3D0ACB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55646-1485-4EEF-2DC6-BA01D494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1B637-EAF5-C59B-4F74-92DEEA6E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3D9EC-D2F8-9494-9FA1-70AE91FD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7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E6D3-569E-0B7F-EEA9-88F8520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C9B64-94EB-4E47-3135-E27D435C3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45B9E-FD0B-2317-0A55-F4A0876CA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E2CA8-9924-8AF8-CE6F-D5EC88A5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106BC-9E7F-B6A4-E169-055C3A5C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BDA70-9B77-5C84-99B8-149EA1AC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18E12-C90C-1B65-42E8-96CE8D34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4AD76-518F-B369-C27A-4C1CF4113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3EDE-61C6-1F86-7C27-588022D65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6CE3E-92FC-B16A-B340-7F3D0216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E3809-8DA6-2282-CDA5-EA09B7D8E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0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  <p:sldLayoutId id="2147483660" r:id="rId14"/>
    <p:sldLayoutId id="2147483662" r:id="rId15"/>
    <p:sldLayoutId id="2147483665" r:id="rId16"/>
    <p:sldLayoutId id="2147483666" r:id="rId17"/>
    <p:sldLayoutId id="2147483661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12725" indent="-2127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67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239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814D-43FE-2569-5646-85E8987BD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8688A-53FD-743D-4024-EF37238D8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Bruce McLeod</cp:lastModifiedBy>
  <cp:revision>11</cp:revision>
  <dcterms:created xsi:type="dcterms:W3CDTF">2025-05-28T09:45:14Z</dcterms:created>
  <dcterms:modified xsi:type="dcterms:W3CDTF">2025-06-22T03:16:47Z</dcterms:modified>
  <cp:category/>
</cp:coreProperties>
</file>