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f85f9c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f85f9c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780f6a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780f6a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f07e1b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f07e1b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f07e1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3f07e1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780f6a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780f6a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780f6a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780f6a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80f6a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780f6a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80f6a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80f6a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780f6a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780f6a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oxHfXVaAOakdGzRRt_Xgvemf02PXgi9zTFKMfHdpPM/edit?usp=sharin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thiztegia.elhuyar.eus/terminoa/eu/robot" TargetMode="External"/><Relationship Id="rId4" Type="http://schemas.openxmlformats.org/officeDocument/2006/relationships/hyperlink" Target="https://zthiztegia.elhuyar.eus/terminoa/eu/programazio" TargetMode="External"/><Relationship Id="rId5" Type="http://schemas.openxmlformats.org/officeDocument/2006/relationships/hyperlink" Target="https://zthiztegia.elhuyar.eus/terminoa/eu/kontrol" TargetMode="External"/><Relationship Id="rId6" Type="http://schemas.openxmlformats.org/officeDocument/2006/relationships/hyperlink" Target="https://zthiztegia.elhuyar.eus/terminoa/eu/automatika" TargetMode="External"/><Relationship Id="rId7" Type="http://schemas.openxmlformats.org/officeDocument/2006/relationships/hyperlink" Target="https://zthiztegia.elhuyar.eus/terminoa/eu/automatismo" TargetMode="External"/><Relationship Id="rId8" Type="http://schemas.openxmlformats.org/officeDocument/2006/relationships/hyperlink" Target="https://berezuma.com/batx2/kontrol-sistemak-mota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tecnoloxia.org/mclon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sites.google.com/upainstitutua.org/mclon-upa/sarrer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.com/tecnoloxia?lang=e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50" y="990800"/>
            <a:ext cx="9144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ROBOTIKA</a:t>
            </a:r>
            <a:r>
              <a:rPr lang="es" sz="4500"/>
              <a:t>- PROGRAMAZIOA- KONTROLA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BotKar-UPA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2024 - 2025 IKASTURTEA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Droid Sans"/>
                <a:ea typeface="Droid Sans"/>
                <a:cs typeface="Droid Sans"/>
                <a:sym typeface="Droid Sans"/>
              </a:rPr>
              <a:t>IES USANDIZAGA-PEÑAFLORIDA-AMARA BHI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25" y="0"/>
            <a:ext cx="9144000" cy="9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AURKEZPENA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62" name="Google Shape;62;p13" title="Logo txikia.jpg fitxategiaren kop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25" y="3967476"/>
            <a:ext cx="19240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DENBORALIZAZIOA-EPEAK-DATAK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74" name="Google Shape;174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0407" l="27203" r="28961" t="9534"/>
          <a:stretch/>
        </p:blipFill>
        <p:spPr>
          <a:xfrm>
            <a:off x="8364875" y="2171548"/>
            <a:ext cx="779126" cy="8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12925"/>
            <a:ext cx="8060076" cy="377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42603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ZER DA ROBOTIKA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https://zthiztegia.elhuyar.eus/terminoa/eu/robot</a:t>
            </a:r>
            <a:endParaRPr sz="14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045225"/>
            <a:ext cx="43389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ZER DA PROGRAMAZIOA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https://zthiztegia.elhuyar.eus/terminoa/eu/programazio</a:t>
            </a:r>
            <a:endParaRPr sz="14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493025"/>
            <a:ext cx="43389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ZER DA KONTROLA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https://zthiztegia.elhuyar.eus/terminoa/eu/kontrol</a:t>
            </a:r>
            <a:endParaRPr sz="1400"/>
          </a:p>
        </p:txBody>
      </p:sp>
      <p:sp>
        <p:nvSpPr>
          <p:cNvPr id="70" name="Google Shape;70;p14"/>
          <p:cNvSpPr/>
          <p:nvPr/>
        </p:nvSpPr>
        <p:spPr>
          <a:xfrm>
            <a:off x="4118100" y="445025"/>
            <a:ext cx="924000" cy="3999000"/>
          </a:xfrm>
          <a:prstGeom prst="rightBrace">
            <a:avLst>
              <a:gd fmla="val 30583" name="adj1"/>
              <a:gd fmla="val 4999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5299800" y="1452650"/>
            <a:ext cx="38442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https://zthiztegia.elhuyar.eus/terminoa/eu/automatika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5299800" y="2443250"/>
            <a:ext cx="38442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AUTOMATISMOA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https://zthiztegia.elhuyar.eus/terminoa/eu/automatismo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4"/>
          <p:cNvSpPr txBox="1"/>
          <p:nvPr/>
        </p:nvSpPr>
        <p:spPr>
          <a:xfrm>
            <a:off x="350900" y="4355225"/>
            <a:ext cx="35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8"/>
              </a:rPr>
              <a:t>https://berezuma.com/batx2/kontrol-sistemak-motak/</a:t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594900" y="1142925"/>
            <a:ext cx="1954200" cy="8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roid Sans"/>
                <a:ea typeface="Droid Sans"/>
                <a:cs typeface="Droid Sans"/>
                <a:sym typeface="Droid Sans"/>
              </a:rPr>
              <a:t>SISTEMA</a:t>
            </a:r>
            <a:endParaRPr b="1"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roid Sans"/>
                <a:ea typeface="Droid Sans"/>
                <a:cs typeface="Droid Sans"/>
                <a:sym typeface="Droid Sans"/>
              </a:rPr>
              <a:t>PROZESUA</a:t>
            </a:r>
            <a:endParaRPr b="1"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594900" y="3255025"/>
            <a:ext cx="1954200" cy="8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roid Sans"/>
                <a:ea typeface="Droid Sans"/>
                <a:cs typeface="Droid Sans"/>
                <a:sym typeface="Droid Sans"/>
              </a:rPr>
              <a:t>SISTEMA</a:t>
            </a:r>
            <a:endParaRPr b="1"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Droid Sans"/>
                <a:ea typeface="Droid Sans"/>
                <a:cs typeface="Droid Sans"/>
                <a:sym typeface="Droid Sans"/>
              </a:rPr>
              <a:t>PROZESUA</a:t>
            </a:r>
            <a:endParaRPr b="1"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0" name="Google Shape;80;p15"/>
          <p:cNvCxnSpPr>
            <a:endCxn id="79" idx="1"/>
          </p:cNvCxnSpPr>
          <p:nvPr/>
        </p:nvCxnSpPr>
        <p:spPr>
          <a:xfrm flipH="1" rot="10800000">
            <a:off x="2048100" y="3689575"/>
            <a:ext cx="15468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9" idx="3"/>
          </p:cNvCxnSpPr>
          <p:nvPr/>
        </p:nvCxnSpPr>
        <p:spPr>
          <a:xfrm flipH="1" rot="10800000">
            <a:off x="5549100" y="3682075"/>
            <a:ext cx="16323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60750" y="3264025"/>
            <a:ext cx="2087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SARRERA ALDAGAIAK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056300" y="3275300"/>
            <a:ext cx="2087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IRTEERA ALDAGAIAK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4" name="Google Shape;84;p15"/>
          <p:cNvCxnSpPr>
            <a:stCxn id="78" idx="2"/>
            <a:endCxn id="79" idx="0"/>
          </p:cNvCxnSpPr>
          <p:nvPr/>
        </p:nvCxnSpPr>
        <p:spPr>
          <a:xfrm>
            <a:off x="4572000" y="2012025"/>
            <a:ext cx="0" cy="12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816500" y="2354338"/>
            <a:ext cx="41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ERANTZUNA, PORTAERA IKERTU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64100" y="445025"/>
            <a:ext cx="8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KONTROL SISTEMAREN OSAGAIAK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456775" y="4124125"/>
            <a:ext cx="359725" cy="869129"/>
          </a:xfrm>
          <a:custGeom>
            <a:rect b="b" l="l" r="r" t="t"/>
            <a:pathLst>
              <a:path extrusionOk="0" h="27719" w="9219">
                <a:moveTo>
                  <a:pt x="4675" y="27719"/>
                </a:moveTo>
                <a:cubicBezTo>
                  <a:pt x="4675" y="24980"/>
                  <a:pt x="5019" y="21355"/>
                  <a:pt x="2827" y="19711"/>
                </a:cubicBezTo>
                <a:cubicBezTo>
                  <a:pt x="2006" y="19095"/>
                  <a:pt x="-363" y="18589"/>
                  <a:pt x="363" y="17863"/>
                </a:cubicBezTo>
                <a:cubicBezTo>
                  <a:pt x="1906" y="16320"/>
                  <a:pt x="5719" y="15691"/>
                  <a:pt x="5291" y="13551"/>
                </a:cubicBezTo>
                <a:cubicBezTo>
                  <a:pt x="4892" y="11558"/>
                  <a:pt x="979" y="11272"/>
                  <a:pt x="979" y="9240"/>
                </a:cubicBezTo>
                <a:cubicBezTo>
                  <a:pt x="979" y="6300"/>
                  <a:pt x="10618" y="7990"/>
                  <a:pt x="8987" y="5544"/>
                </a:cubicBezTo>
                <a:cubicBezTo>
                  <a:pt x="7186" y="2843"/>
                  <a:pt x="979" y="3247"/>
                  <a:pt x="97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816500" y="4360838"/>
            <a:ext cx="20877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PERTURBAZIOAK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35300" y="2316825"/>
            <a:ext cx="4192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ZER KONTROLA DAITEKE ETA ZER EZ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4861627" y="1472842"/>
            <a:ext cx="1405500" cy="5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Droid Sans"/>
                <a:ea typeface="Droid Sans"/>
                <a:cs typeface="Droid Sans"/>
                <a:sym typeface="Droid Sans"/>
              </a:rPr>
              <a:t>SISTEMA</a:t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Droid Sans"/>
                <a:ea typeface="Droid Sans"/>
                <a:cs typeface="Droid Sans"/>
                <a:sym typeface="Droid Sans"/>
              </a:rPr>
              <a:t>PROZESUA</a:t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5" name="Google Shape;95;p16"/>
          <p:cNvCxnSpPr>
            <a:stCxn id="96" idx="3"/>
            <a:endCxn id="97" idx="1"/>
          </p:cNvCxnSpPr>
          <p:nvPr/>
        </p:nvCxnSpPr>
        <p:spPr>
          <a:xfrm>
            <a:off x="2167950" y="1726025"/>
            <a:ext cx="63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3"/>
            <a:endCxn id="99" idx="1"/>
          </p:cNvCxnSpPr>
          <p:nvPr/>
        </p:nvCxnSpPr>
        <p:spPr>
          <a:xfrm>
            <a:off x="6267127" y="1726042"/>
            <a:ext cx="52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13650" y="1438025"/>
            <a:ext cx="1554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400">
                <a:latin typeface="Droid Sans"/>
                <a:ea typeface="Droid Sans"/>
                <a:cs typeface="Droid Sans"/>
                <a:sym typeface="Droid Sans"/>
              </a:rPr>
              <a:t>SARRERA ALDAGAIAK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794988" y="1438025"/>
            <a:ext cx="1554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400">
                <a:latin typeface="Droid Sans"/>
                <a:ea typeface="Droid Sans"/>
                <a:cs typeface="Droid Sans"/>
                <a:sym typeface="Droid Sans"/>
              </a:rPr>
              <a:t>IRTEERA ALDAGAIAK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64100" y="445025"/>
            <a:ext cx="30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KONTROL MOTAK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531333" y="1998260"/>
            <a:ext cx="309758" cy="593325"/>
          </a:xfrm>
          <a:custGeom>
            <a:rect b="b" l="l" r="r" t="t"/>
            <a:pathLst>
              <a:path extrusionOk="0" h="27719" w="9219">
                <a:moveTo>
                  <a:pt x="4675" y="27719"/>
                </a:moveTo>
                <a:cubicBezTo>
                  <a:pt x="4675" y="24980"/>
                  <a:pt x="5019" y="21355"/>
                  <a:pt x="2827" y="19711"/>
                </a:cubicBezTo>
                <a:cubicBezTo>
                  <a:pt x="2006" y="19095"/>
                  <a:pt x="-363" y="18589"/>
                  <a:pt x="363" y="17863"/>
                </a:cubicBezTo>
                <a:cubicBezTo>
                  <a:pt x="1906" y="16320"/>
                  <a:pt x="5719" y="15691"/>
                  <a:pt x="5291" y="13551"/>
                </a:cubicBezTo>
                <a:cubicBezTo>
                  <a:pt x="4892" y="11558"/>
                  <a:pt x="979" y="11272"/>
                  <a:pt x="979" y="9240"/>
                </a:cubicBezTo>
                <a:cubicBezTo>
                  <a:pt x="979" y="6300"/>
                  <a:pt x="10618" y="7990"/>
                  <a:pt x="8987" y="5544"/>
                </a:cubicBezTo>
                <a:cubicBezTo>
                  <a:pt x="7186" y="2843"/>
                  <a:pt x="979" y="3247"/>
                  <a:pt x="97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971375" y="2116025"/>
            <a:ext cx="1536000" cy="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200">
                <a:latin typeface="Droid Sans"/>
                <a:ea typeface="Droid Sans"/>
                <a:cs typeface="Droid Sans"/>
                <a:sym typeface="Droid Sans"/>
              </a:rPr>
              <a:t>PERTURBAZIOAK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797825" y="1472850"/>
            <a:ext cx="1554300" cy="5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roid Sans"/>
                <a:ea typeface="Droid Sans"/>
                <a:cs typeface="Droid Sans"/>
                <a:sym typeface="Droid Sans"/>
              </a:rPr>
              <a:t>KONTROLAGAILUA</a:t>
            </a:r>
            <a:endParaRPr b="1"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03" name="Google Shape;103;p16"/>
          <p:cNvCxnSpPr>
            <a:stCxn id="97" idx="3"/>
            <a:endCxn id="94" idx="1"/>
          </p:cNvCxnSpPr>
          <p:nvPr/>
        </p:nvCxnSpPr>
        <p:spPr>
          <a:xfrm>
            <a:off x="4352125" y="1726050"/>
            <a:ext cx="50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4879827" y="3301629"/>
            <a:ext cx="1405500" cy="5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Droid Sans"/>
                <a:ea typeface="Droid Sans"/>
                <a:cs typeface="Droid Sans"/>
                <a:sym typeface="Droid Sans"/>
              </a:rPr>
              <a:t>SISTEMA</a:t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Droid Sans"/>
                <a:ea typeface="Droid Sans"/>
                <a:cs typeface="Droid Sans"/>
                <a:sym typeface="Droid Sans"/>
              </a:rPr>
              <a:t>PROZESUA</a:t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05" name="Google Shape;105;p16"/>
          <p:cNvCxnSpPr>
            <a:stCxn id="106" idx="3"/>
            <a:endCxn id="107" idx="2"/>
          </p:cNvCxnSpPr>
          <p:nvPr/>
        </p:nvCxnSpPr>
        <p:spPr>
          <a:xfrm>
            <a:off x="1239300" y="3554850"/>
            <a:ext cx="5460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4" idx="3"/>
            <a:endCxn id="109" idx="1"/>
          </p:cNvCxnSpPr>
          <p:nvPr/>
        </p:nvCxnSpPr>
        <p:spPr>
          <a:xfrm>
            <a:off x="6285327" y="3554829"/>
            <a:ext cx="153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3223500"/>
            <a:ext cx="1239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400">
                <a:latin typeface="Droid Sans"/>
                <a:ea typeface="Droid Sans"/>
                <a:cs typeface="Droid Sans"/>
                <a:sym typeface="Droid Sans"/>
              </a:rPr>
              <a:t>SARRERA ALDAGAIAK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821422" y="3266825"/>
            <a:ext cx="11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400">
                <a:latin typeface="Droid Sans"/>
                <a:ea typeface="Droid Sans"/>
                <a:cs typeface="Droid Sans"/>
                <a:sym typeface="Droid Sans"/>
              </a:rPr>
              <a:t>IRTEERA ALDAGAIAK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31333" y="3827060"/>
            <a:ext cx="309758" cy="593325"/>
          </a:xfrm>
          <a:custGeom>
            <a:rect b="b" l="l" r="r" t="t"/>
            <a:pathLst>
              <a:path extrusionOk="0" h="27719" w="9219">
                <a:moveTo>
                  <a:pt x="4675" y="27719"/>
                </a:moveTo>
                <a:cubicBezTo>
                  <a:pt x="4675" y="24980"/>
                  <a:pt x="5019" y="21355"/>
                  <a:pt x="2827" y="19711"/>
                </a:cubicBezTo>
                <a:cubicBezTo>
                  <a:pt x="2006" y="19095"/>
                  <a:pt x="-363" y="18589"/>
                  <a:pt x="363" y="17863"/>
                </a:cubicBezTo>
                <a:cubicBezTo>
                  <a:pt x="1906" y="16320"/>
                  <a:pt x="5719" y="15691"/>
                  <a:pt x="5291" y="13551"/>
                </a:cubicBezTo>
                <a:cubicBezTo>
                  <a:pt x="4892" y="11558"/>
                  <a:pt x="979" y="11272"/>
                  <a:pt x="979" y="9240"/>
                </a:cubicBezTo>
                <a:cubicBezTo>
                  <a:pt x="979" y="6300"/>
                  <a:pt x="10618" y="7990"/>
                  <a:pt x="8987" y="5544"/>
                </a:cubicBezTo>
                <a:cubicBezTo>
                  <a:pt x="7186" y="2843"/>
                  <a:pt x="979" y="3247"/>
                  <a:pt x="97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001975" y="3939138"/>
            <a:ext cx="14748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200">
                <a:latin typeface="Droid Sans"/>
                <a:ea typeface="Droid Sans"/>
                <a:cs typeface="Droid Sans"/>
                <a:sym typeface="Droid Sans"/>
              </a:rPr>
              <a:t>PERTURBAZIOAK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59025" y="3301650"/>
            <a:ext cx="1605900" cy="5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Droid Sans"/>
                <a:ea typeface="Droid Sans"/>
                <a:cs typeface="Droid Sans"/>
                <a:sym typeface="Droid Sans"/>
              </a:rPr>
              <a:t>KONTROLAGAILUA</a:t>
            </a:r>
            <a:endParaRPr b="1"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3" name="Google Shape;113;p16"/>
          <p:cNvCxnSpPr>
            <a:stCxn id="112" idx="3"/>
            <a:endCxn id="104" idx="1"/>
          </p:cNvCxnSpPr>
          <p:nvPr/>
        </p:nvCxnSpPr>
        <p:spPr>
          <a:xfrm>
            <a:off x="4464925" y="3554850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1785313" y="3308075"/>
            <a:ext cx="527700" cy="506400"/>
          </a:xfrm>
          <a:prstGeom prst="flowChartSummingJunction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96225" y="4418825"/>
            <a:ext cx="2335200" cy="5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Droid Sans"/>
                <a:ea typeface="Droid Sans"/>
                <a:cs typeface="Droid Sans"/>
                <a:sym typeface="Droid Sans"/>
              </a:rPr>
              <a:t>BERRELIKADURA</a:t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5" name="Google Shape;115;p16"/>
          <p:cNvCxnSpPr>
            <a:endCxn id="114" idx="3"/>
          </p:cNvCxnSpPr>
          <p:nvPr/>
        </p:nvCxnSpPr>
        <p:spPr>
          <a:xfrm flipH="1">
            <a:off x="5531425" y="3553625"/>
            <a:ext cx="1951500" cy="111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4" idx="1"/>
            <a:endCxn id="107" idx="4"/>
          </p:cNvCxnSpPr>
          <p:nvPr/>
        </p:nvCxnSpPr>
        <p:spPr>
          <a:xfrm rot="10800000">
            <a:off x="2049025" y="3814625"/>
            <a:ext cx="1147200" cy="857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7" idx="6"/>
            <a:endCxn id="112" idx="1"/>
          </p:cNvCxnSpPr>
          <p:nvPr/>
        </p:nvCxnSpPr>
        <p:spPr>
          <a:xfrm flipH="1" rot="10800000">
            <a:off x="2313013" y="3554975"/>
            <a:ext cx="5460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>
            <p:ph type="title"/>
          </p:nvPr>
        </p:nvSpPr>
        <p:spPr>
          <a:xfrm>
            <a:off x="5929925" y="740475"/>
            <a:ext cx="30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9900"/>
                </a:solidFill>
              </a:rPr>
              <a:t>BEGIZTA IREKIA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5841100" y="2642838"/>
            <a:ext cx="30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9900"/>
                </a:solidFill>
              </a:rPr>
              <a:t>BEGIZTA ITXIA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475475" y="3089575"/>
            <a:ext cx="309900" cy="348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597200" y="3808025"/>
            <a:ext cx="309900" cy="3486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 title="BotKarUPA(transp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525"/>
            <a:ext cx="5301125" cy="43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296150" y="196375"/>
            <a:ext cx="20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BotKarUPA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250" y="117125"/>
            <a:ext cx="1969600" cy="1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700602" y="2086725"/>
            <a:ext cx="2293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https://tecnoloxia.org/mclon/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247100" y="117125"/>
            <a:ext cx="11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3"/>
                </a:solidFill>
                <a:latin typeface="Droid Sans"/>
                <a:ea typeface="Droid Sans"/>
                <a:cs typeface="Droid Sans"/>
                <a:sym typeface="Droid Sans"/>
              </a:rPr>
              <a:t>mClon</a:t>
            </a:r>
            <a:endParaRPr b="1" sz="2000">
              <a:solidFill>
                <a:schemeClr val="accent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949200" y="2636950"/>
            <a:ext cx="175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3"/>
                </a:solidFill>
                <a:latin typeface="Droid Sans"/>
                <a:ea typeface="Droid Sans"/>
                <a:cs typeface="Droid Sans"/>
                <a:sym typeface="Droid Sans"/>
              </a:rPr>
              <a:t>mClon-UPA</a:t>
            </a:r>
            <a:endParaRPr b="1" sz="2000">
              <a:solidFill>
                <a:schemeClr val="accent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4597" y="2636951"/>
            <a:ext cx="2565803" cy="16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6564600" y="4317575"/>
            <a:ext cx="25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https://sites.google.com/upainstitutua.org/mclon-upa/sarrera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HELBURUA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23200" y="4342725"/>
            <a:ext cx="178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María Loureiro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@tecnoloxia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375" y="136050"/>
            <a:ext cx="6895374" cy="4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MUNTAIA + TESTAK + LEHIAKETA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94152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0.- MATERIALAREN IDENTIFIKAZIOA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1.- TXASISA ETA MOTORRAK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2.- ELIKATZE SISTEMA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3.- </a:t>
            </a: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KONTROL PLACA: ARDUINO </a:t>
            </a: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+ FUNDUMOTO SHIELD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4.- SENTSOREAK: ULTRASOINUAK ETA INFRAGORRIAK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99825" y="3979500"/>
            <a:ext cx="84876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Droid Sans"/>
                <a:ea typeface="Droid Sans"/>
                <a:cs typeface="Droid Sans"/>
                <a:sym typeface="Droid Sans"/>
              </a:rPr>
              <a:t>5.- ARGIAK: NEOPIXEL</a:t>
            </a:r>
            <a:endParaRPr sz="2400">
              <a:solidFill>
                <a:schemeClr val="accent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Droid Sans"/>
                <a:ea typeface="Droid Sans"/>
                <a:cs typeface="Droid Sans"/>
                <a:sym typeface="Droid Sans"/>
              </a:rPr>
              <a:t>6.- KOMUNIKAZIOA: BLUETOOTH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0" y="67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ERRONKAK - LEHIAKETA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675" y="884275"/>
            <a:ext cx="3703800" cy="4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1.- PUNTU KARDINALAK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2.- ESKORTATIK IRTEN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3.- LERRO JARRAITZAILEA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4.- SUMO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4’.- SUMO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5.- LASTERKETA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6.- PUXIKA BORROKA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880725" y="978200"/>
            <a:ext cx="615900" cy="2098500"/>
          </a:xfrm>
          <a:prstGeom prst="rightBrace">
            <a:avLst>
              <a:gd fmla="val 8333" name="adj1"/>
              <a:gd fmla="val 4999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897100" y="1734225"/>
            <a:ext cx="301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AUTONOMOA</a:t>
            </a:r>
            <a:endParaRPr sz="24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880725" y="3313300"/>
            <a:ext cx="615900" cy="1767000"/>
          </a:xfrm>
          <a:prstGeom prst="rightBrace">
            <a:avLst>
              <a:gd fmla="val 8333" name="adj1"/>
              <a:gd fmla="val 4999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4897100" y="3909475"/>
            <a:ext cx="301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GIDATUA</a:t>
            </a:r>
            <a:endParaRPr sz="24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ARGITARATZEA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248925"/>
            <a:ext cx="60783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1.- MUNTAIA-TESTAK-FROGAK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2.- BEHIN-BETIKO EMAITZAK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3.- IRUDIAK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4.- BIDEOAK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5.- KODEA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Droid Sans"/>
                <a:ea typeface="Droid Sans"/>
                <a:cs typeface="Droid Sans"/>
                <a:sym typeface="Droid Sans"/>
              </a:rPr>
              <a:t>6.- AZALPENAK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661650" y="1190875"/>
            <a:ext cx="615900" cy="3606300"/>
          </a:xfrm>
          <a:prstGeom prst="rightBrace">
            <a:avLst>
              <a:gd fmla="val 27504" name="adj1"/>
              <a:gd fmla="val 4999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7297050" y="2707675"/>
            <a:ext cx="9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SITES</a:t>
            </a:r>
            <a:endParaRPr sz="24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574500" y="4023175"/>
            <a:ext cx="246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Droid Sans"/>
                <a:ea typeface="Droid Sans"/>
                <a:cs typeface="Droid Sans"/>
                <a:sym typeface="Droid Sans"/>
              </a:rPr>
              <a:t>ERREPIKAKORRA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7" name="Google Shape;167;p21"/>
          <p:cNvCxnSpPr>
            <a:stCxn id="165" idx="2"/>
            <a:endCxn id="166" idx="0"/>
          </p:cNvCxnSpPr>
          <p:nvPr/>
        </p:nvCxnSpPr>
        <p:spPr>
          <a:xfrm>
            <a:off x="7785450" y="3280375"/>
            <a:ext cx="22200" cy="74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 txBox="1"/>
          <p:nvPr/>
        </p:nvSpPr>
        <p:spPr>
          <a:xfrm>
            <a:off x="7951800" y="34516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HELBURUA</a:t>
            </a:r>
            <a:endParaRPr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