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bb3dbc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bb3dbc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788bfe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788bfe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780f6a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780f6a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788bf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788bf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788bfe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788bfe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e/2PACX-1vTUGvKVmSeLqu1SWAIDuPW1bFao5hV7_SmWLGT76KhLIY3JkJ1LBumH0BhA_g7SCpxtpCpAwPCh9a0d/pub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" y="0"/>
            <a:ext cx="9144000" cy="9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MATERIAL BANAKETA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50" y="990800"/>
            <a:ext cx="91440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ROBOTIKA- PROGRAMAZIOA- KONTROLA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BotKar</a:t>
            </a:r>
            <a:r>
              <a:rPr lang="es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-UPA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CACACA"/>
                </a:solidFill>
                <a:latin typeface="Droid Sans"/>
                <a:ea typeface="Droid Sans"/>
                <a:cs typeface="Droid Sans"/>
                <a:sym typeface="Droid Sans"/>
              </a:rPr>
              <a:t>2024 - 2025 IKASTURTE BUKAERAKO PROIEKTUA</a:t>
            </a:r>
            <a:endParaRPr sz="2100">
              <a:solidFill>
                <a:srgbClr val="CACAC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CACACA"/>
                </a:solidFill>
                <a:latin typeface="Droid Sans"/>
                <a:ea typeface="Droid Sans"/>
                <a:cs typeface="Droid Sans"/>
                <a:sym typeface="Droid Sans"/>
              </a:rPr>
              <a:t>IES USANDIZAGA-PEÑAFLORIDA-AMARA BHI</a:t>
            </a:r>
            <a:endParaRPr sz="2100">
              <a:solidFill>
                <a:srgbClr val="CACAC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2" name="Google Shape;62;p13" title="Logo txikia.jpg fitxategiaren kop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25" y="3852126"/>
            <a:ext cx="19240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URRATSAK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1.- KUTXEN BANAKETA ETA IDENTIFIKAZIOA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2.-KUTXAK IREKI ETA EDUKIA AZTERTU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3.- BANATUTAKO MATERIALAREN ZERRENDA EGI</a:t>
            </a: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4.- KUADERNO DIGITALEAN MENDEKO ORRIAK SORTU: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1828800" rtl="0" algn="l">
              <a:spcBef>
                <a:spcPts val="160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MATERIAL ZERRENDA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MUNTAIA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TESTAK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-355600" lvl="0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Droid Sans"/>
              <a:buChar char="●"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ERRONKAK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KUTXAK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9996" l="0" r="40051" t="0"/>
          <a:stretch/>
        </p:blipFill>
        <p:spPr>
          <a:xfrm>
            <a:off x="217400" y="330613"/>
            <a:ext cx="3412173" cy="2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15853" l="2126" r="9619" t="0"/>
          <a:stretch/>
        </p:blipFill>
        <p:spPr>
          <a:xfrm>
            <a:off x="217400" y="2937377"/>
            <a:ext cx="3412173" cy="183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250" y="1773237"/>
            <a:ext cx="5193124" cy="292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0" y="1495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KUTXAREN </a:t>
            </a:r>
            <a:r>
              <a:rPr b="1" lang="es">
                <a:solidFill>
                  <a:srgbClr val="000000"/>
                </a:solidFill>
              </a:rPr>
              <a:t>EDUKIA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 ZERRENDA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725"/>
            <a:ext cx="85206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latin typeface="Droid Sans"/>
                <a:ea typeface="Droid Sans"/>
                <a:cs typeface="Droid Sans"/>
                <a:sym typeface="Droid Sans"/>
              </a:rPr>
              <a:t> KUTXAN DAGOEN MATERIALA TXEKEATU, DAGOENA MARKATU, FALTA DENA ESKATU:</a:t>
            </a:r>
            <a:endParaRPr sz="20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3059138"/>
            <a:ext cx="386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Material Zerrenda Kalkulu orria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650" y="1548852"/>
            <a:ext cx="1989550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