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1"/>
  </p:notesMasterIdLst>
  <p:sldIdLst>
    <p:sldId id="256" r:id="rId3"/>
    <p:sldId id="259" r:id="rId4"/>
    <p:sldId id="258" r:id="rId5"/>
    <p:sldId id="261" r:id="rId6"/>
    <p:sldId id="264" r:id="rId7"/>
    <p:sldId id="265" r:id="rId8"/>
    <p:sldId id="263" r:id="rId9"/>
    <p:sldId id="262" r:id="rId10"/>
    <p:sldId id="267" r:id="rId11"/>
    <p:sldId id="275" r:id="rId12"/>
    <p:sldId id="271" r:id="rId13"/>
    <p:sldId id="276" r:id="rId14"/>
    <p:sldId id="270" r:id="rId15"/>
    <p:sldId id="269" r:id="rId16"/>
    <p:sldId id="273" r:id="rId17"/>
    <p:sldId id="277" r:id="rId18"/>
    <p:sldId id="272"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p:scale>
          <a:sx n="94" d="100"/>
          <a:sy n="9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B03875-F333-4A3F-88E6-7A58DEF0DC3B}" type="datetimeFigureOut">
              <a:rPr lang="en-US" smtClean="0"/>
              <a:pPr/>
              <a:t>2/28/2015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1B5C09-E074-46AE-B8F3-57FB82D8169E}" type="slidenum">
              <a:rPr lang="en-US" smtClean="0"/>
              <a:pPr/>
              <a:t>‹#›</a:t>
            </a:fld>
            <a:endParaRPr lang="en-US"/>
          </a:p>
        </p:txBody>
      </p:sp>
    </p:spTree>
    <p:extLst>
      <p:ext uri="{BB962C8B-B14F-4D97-AF65-F5344CB8AC3E}">
        <p14:creationId xmlns:p14="http://schemas.microsoft.com/office/powerpoint/2010/main" val="371393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B5C09-E074-46AE-B8F3-57FB82D8169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F654DA-197C-42E2-B40E-65295D53AF53}"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sp>
        <p:nvSpPr>
          <p:cNvPr id="7" name="Freeform 9"/>
          <p:cNvSpPr>
            <a:spLocks/>
          </p:cNvSpPr>
          <p:nvPr userDrawn="1"/>
        </p:nvSpPr>
        <p:spPr bwMode="auto">
          <a:xfrm flipH="1">
            <a:off x="1143000" y="-762000"/>
            <a:ext cx="8001000" cy="2590800"/>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flipH="1">
            <a:off x="1600200" y="-762000"/>
            <a:ext cx="7543800" cy="2438400"/>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3"/>
          <p:cNvSpPr>
            <a:spLocks noChangeArrowheads="1"/>
          </p:cNvSpPr>
          <p:nvPr userDrawn="1"/>
        </p:nvSpPr>
        <p:spPr bwMode="auto">
          <a:xfrm>
            <a:off x="0" y="5943600"/>
            <a:ext cx="9154274" cy="1066800"/>
          </a:xfrm>
          <a:custGeom>
            <a:avLst/>
            <a:gdLst>
              <a:gd name="connsiteX0" fmla="*/ 0 w 9144000"/>
              <a:gd name="connsiteY0" fmla="*/ 0 h 3581400"/>
              <a:gd name="connsiteX1" fmla="*/ 9144000 w 9144000"/>
              <a:gd name="connsiteY1" fmla="*/ 0 h 3581400"/>
              <a:gd name="connsiteX2" fmla="*/ 9144000 w 9144000"/>
              <a:gd name="connsiteY2" fmla="*/ 35814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4800600 w 9144000"/>
              <a:gd name="connsiteY2" fmla="*/ 18288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4800600 w 9144000"/>
              <a:gd name="connsiteY2" fmla="*/ 18288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4800600 w 9144000"/>
              <a:gd name="connsiteY2" fmla="*/ 18288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2971800 w 9144000"/>
              <a:gd name="connsiteY2" fmla="*/ 9144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2971800 w 9144000"/>
              <a:gd name="connsiteY2" fmla="*/ 9144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2971800 w 9144000"/>
              <a:gd name="connsiteY2" fmla="*/ 9144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2971800 w 9144000"/>
              <a:gd name="connsiteY2" fmla="*/ 9144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0 w 9144000"/>
              <a:gd name="connsiteY2" fmla="*/ 3581400 h 3581400"/>
              <a:gd name="connsiteX3" fmla="*/ 0 w 9144000"/>
              <a:gd name="connsiteY3" fmla="*/ 0 h 3581400"/>
              <a:gd name="connsiteX0" fmla="*/ 0 w 9144000"/>
              <a:gd name="connsiteY0" fmla="*/ 0 h 3581400"/>
              <a:gd name="connsiteX1" fmla="*/ 9144000 w 9144000"/>
              <a:gd name="connsiteY1" fmla="*/ 0 h 3581400"/>
              <a:gd name="connsiteX2" fmla="*/ 0 w 9144000"/>
              <a:gd name="connsiteY2" fmla="*/ 3581400 h 3581400"/>
              <a:gd name="connsiteX3" fmla="*/ 0 w 9144000"/>
              <a:gd name="connsiteY3" fmla="*/ 0 h 3581400"/>
              <a:gd name="connsiteX0" fmla="*/ 0 w 9144000"/>
              <a:gd name="connsiteY0" fmla="*/ 0 h 3581400"/>
              <a:gd name="connsiteX1" fmla="*/ 9144000 w 9144000"/>
              <a:gd name="connsiteY1" fmla="*/ 0 h 3581400"/>
              <a:gd name="connsiteX2" fmla="*/ 0 w 9144000"/>
              <a:gd name="connsiteY2" fmla="*/ 3581400 h 3581400"/>
              <a:gd name="connsiteX3" fmla="*/ 0 w 9144000"/>
              <a:gd name="connsiteY3" fmla="*/ 0 h 3581400"/>
              <a:gd name="connsiteX0" fmla="*/ 0 w 9144000"/>
              <a:gd name="connsiteY0" fmla="*/ 0 h 3581400"/>
              <a:gd name="connsiteX1" fmla="*/ 9144000 w 9144000"/>
              <a:gd name="connsiteY1" fmla="*/ 0 h 3581400"/>
              <a:gd name="connsiteX2" fmla="*/ 0 w 9144000"/>
              <a:gd name="connsiteY2" fmla="*/ 3581400 h 3581400"/>
              <a:gd name="connsiteX3" fmla="*/ 0 w 9144000"/>
              <a:gd name="connsiteY3" fmla="*/ 0 h 3581400"/>
              <a:gd name="connsiteX0" fmla="*/ 0 w 9144000"/>
              <a:gd name="connsiteY0" fmla="*/ 0 h 3581400"/>
              <a:gd name="connsiteX1" fmla="*/ 9144000 w 9144000"/>
              <a:gd name="connsiteY1" fmla="*/ 0 h 3581400"/>
              <a:gd name="connsiteX2" fmla="*/ 0 w 9144000"/>
              <a:gd name="connsiteY2" fmla="*/ 3581400 h 3581400"/>
              <a:gd name="connsiteX3" fmla="*/ 0 w 9144000"/>
              <a:gd name="connsiteY3" fmla="*/ 0 h 3581400"/>
              <a:gd name="connsiteX0" fmla="*/ 0 w 9144000"/>
              <a:gd name="connsiteY0" fmla="*/ 0 h 3581400"/>
              <a:gd name="connsiteX1" fmla="*/ 9144000 w 9144000"/>
              <a:gd name="connsiteY1" fmla="*/ 0 h 3581400"/>
              <a:gd name="connsiteX2" fmla="*/ 0 w 9144000"/>
              <a:gd name="connsiteY2" fmla="*/ 3581400 h 3581400"/>
              <a:gd name="connsiteX3" fmla="*/ 0 w 9144000"/>
              <a:gd name="connsiteY3" fmla="*/ 0 h 3581400"/>
              <a:gd name="connsiteX0" fmla="*/ 0 w 9144000"/>
              <a:gd name="connsiteY0" fmla="*/ 0 h 1905000"/>
              <a:gd name="connsiteX1" fmla="*/ 9144000 w 9144000"/>
              <a:gd name="connsiteY1" fmla="*/ 0 h 1905000"/>
              <a:gd name="connsiteX2" fmla="*/ 0 w 9144000"/>
              <a:gd name="connsiteY2" fmla="*/ 1905000 h 1905000"/>
              <a:gd name="connsiteX3" fmla="*/ 0 w 9144000"/>
              <a:gd name="connsiteY3" fmla="*/ 0 h 1905000"/>
              <a:gd name="connsiteX0" fmla="*/ 0 w 9144000"/>
              <a:gd name="connsiteY0" fmla="*/ 0 h 1905000"/>
              <a:gd name="connsiteX1" fmla="*/ 9144000 w 9144000"/>
              <a:gd name="connsiteY1" fmla="*/ 0 h 1905000"/>
              <a:gd name="connsiteX2" fmla="*/ 0 w 9144000"/>
              <a:gd name="connsiteY2" fmla="*/ 1905000 h 1905000"/>
              <a:gd name="connsiteX3" fmla="*/ 0 w 9144000"/>
              <a:gd name="connsiteY3" fmla="*/ 0 h 1905000"/>
              <a:gd name="connsiteX0" fmla="*/ 0 w 9144000"/>
              <a:gd name="connsiteY0" fmla="*/ 0 h 2349500"/>
              <a:gd name="connsiteX1" fmla="*/ 9144000 w 9144000"/>
              <a:gd name="connsiteY1" fmla="*/ 0 h 2349500"/>
              <a:gd name="connsiteX2" fmla="*/ 0 w 9144000"/>
              <a:gd name="connsiteY2" fmla="*/ 1905000 h 2349500"/>
              <a:gd name="connsiteX3" fmla="*/ 0 w 9144000"/>
              <a:gd name="connsiteY3" fmla="*/ 0 h 2349500"/>
              <a:gd name="connsiteX0" fmla="*/ 0 w 9144000"/>
              <a:gd name="connsiteY0" fmla="*/ 0 h 2349500"/>
              <a:gd name="connsiteX1" fmla="*/ 9144000 w 9144000"/>
              <a:gd name="connsiteY1" fmla="*/ 0 h 2349500"/>
              <a:gd name="connsiteX2" fmla="*/ 0 w 9144000"/>
              <a:gd name="connsiteY2" fmla="*/ 1905000 h 2349500"/>
              <a:gd name="connsiteX3" fmla="*/ 0 w 9144000"/>
              <a:gd name="connsiteY3" fmla="*/ 0 h 2349500"/>
              <a:gd name="connsiteX0" fmla="*/ 0 w 9144000"/>
              <a:gd name="connsiteY0" fmla="*/ 1 h 2349501"/>
              <a:gd name="connsiteX1" fmla="*/ 9144000 w 9144000"/>
              <a:gd name="connsiteY1" fmla="*/ 1 h 2349501"/>
              <a:gd name="connsiteX2" fmla="*/ 0 w 9144000"/>
              <a:gd name="connsiteY2" fmla="*/ 1905001 h 2349501"/>
              <a:gd name="connsiteX3" fmla="*/ 0 w 9144000"/>
              <a:gd name="connsiteY3" fmla="*/ 1 h 2349501"/>
              <a:gd name="connsiteX0" fmla="*/ 0 w 9144000"/>
              <a:gd name="connsiteY0" fmla="*/ 671286 h 3020786"/>
              <a:gd name="connsiteX1" fmla="*/ 9144000 w 9144000"/>
              <a:gd name="connsiteY1" fmla="*/ 671286 h 3020786"/>
              <a:gd name="connsiteX2" fmla="*/ 0 w 9144000"/>
              <a:gd name="connsiteY2" fmla="*/ 1905001 h 3020786"/>
              <a:gd name="connsiteX3" fmla="*/ 0 w 9144000"/>
              <a:gd name="connsiteY3" fmla="*/ 671286 h 3020786"/>
              <a:gd name="connsiteX0" fmla="*/ 0 w 9144000"/>
              <a:gd name="connsiteY0" fmla="*/ -1 h 2349499"/>
              <a:gd name="connsiteX1" fmla="*/ 9144000 w 9144000"/>
              <a:gd name="connsiteY1" fmla="*/ -1 h 2349499"/>
              <a:gd name="connsiteX2" fmla="*/ 0 w 9144000"/>
              <a:gd name="connsiteY2" fmla="*/ 1233714 h 2349499"/>
              <a:gd name="connsiteX3" fmla="*/ 0 w 9144000"/>
              <a:gd name="connsiteY3" fmla="*/ -1 h 2349499"/>
              <a:gd name="connsiteX0" fmla="*/ 0 w 9144000"/>
              <a:gd name="connsiteY0" fmla="*/ 0 h 2349500"/>
              <a:gd name="connsiteX1" fmla="*/ 9144000 w 9144000"/>
              <a:gd name="connsiteY1" fmla="*/ 0 h 2349500"/>
              <a:gd name="connsiteX2" fmla="*/ 0 w 9144000"/>
              <a:gd name="connsiteY2" fmla="*/ 1233715 h 2349500"/>
              <a:gd name="connsiteX3" fmla="*/ 0 w 9144000"/>
              <a:gd name="connsiteY3" fmla="*/ 0 h 2349500"/>
              <a:gd name="connsiteX0" fmla="*/ 0 w 9144000"/>
              <a:gd name="connsiteY0" fmla="*/ 0 h 2181679"/>
              <a:gd name="connsiteX1" fmla="*/ 9144000 w 9144000"/>
              <a:gd name="connsiteY1" fmla="*/ 0 h 2181679"/>
              <a:gd name="connsiteX2" fmla="*/ 0 w 9144000"/>
              <a:gd name="connsiteY2" fmla="*/ 1233715 h 2181679"/>
              <a:gd name="connsiteX3" fmla="*/ 0 w 9144000"/>
              <a:gd name="connsiteY3" fmla="*/ 0 h 2181679"/>
              <a:gd name="connsiteX0" fmla="*/ 0 w 9144000"/>
              <a:gd name="connsiteY0" fmla="*/ 0 h 2237619"/>
              <a:gd name="connsiteX1" fmla="*/ 9144000 w 9144000"/>
              <a:gd name="connsiteY1" fmla="*/ 0 h 2237619"/>
              <a:gd name="connsiteX2" fmla="*/ 0 w 9144000"/>
              <a:gd name="connsiteY2" fmla="*/ 1233715 h 2237619"/>
              <a:gd name="connsiteX3" fmla="*/ 0 w 9144000"/>
              <a:gd name="connsiteY3" fmla="*/ 0 h 2237619"/>
              <a:gd name="connsiteX0" fmla="*/ 0 w 10439400"/>
              <a:gd name="connsiteY0" fmla="*/ 0 h 1432615"/>
              <a:gd name="connsiteX1" fmla="*/ 9144000 w 10439400"/>
              <a:gd name="connsiteY1" fmla="*/ 0 h 1432615"/>
              <a:gd name="connsiteX2" fmla="*/ 7772400 w 10439400"/>
              <a:gd name="connsiteY2" fmla="*/ 1193397 h 1432615"/>
              <a:gd name="connsiteX3" fmla="*/ 0 w 10439400"/>
              <a:gd name="connsiteY3" fmla="*/ 1233715 h 1432615"/>
              <a:gd name="connsiteX4" fmla="*/ 0 w 10439400"/>
              <a:gd name="connsiteY4" fmla="*/ 0 h 1432615"/>
              <a:gd name="connsiteX0" fmla="*/ 0 w 10668000"/>
              <a:gd name="connsiteY0" fmla="*/ 0 h 1846539"/>
              <a:gd name="connsiteX1" fmla="*/ 9144000 w 10668000"/>
              <a:gd name="connsiteY1" fmla="*/ 0 h 1846539"/>
              <a:gd name="connsiteX2" fmla="*/ 9144000 w 10668000"/>
              <a:gd name="connsiteY2" fmla="*/ 1640920 h 1846539"/>
              <a:gd name="connsiteX3" fmla="*/ 0 w 10668000"/>
              <a:gd name="connsiteY3" fmla="*/ 1233715 h 1846539"/>
              <a:gd name="connsiteX4" fmla="*/ 0 w 10668000"/>
              <a:gd name="connsiteY4" fmla="*/ 0 h 1846539"/>
              <a:gd name="connsiteX0" fmla="*/ 0 w 10668000"/>
              <a:gd name="connsiteY0" fmla="*/ 234984 h 2081523"/>
              <a:gd name="connsiteX1" fmla="*/ 9144000 w 10668000"/>
              <a:gd name="connsiteY1" fmla="*/ 234984 h 2081523"/>
              <a:gd name="connsiteX2" fmla="*/ 9144000 w 10668000"/>
              <a:gd name="connsiteY2" fmla="*/ 1875904 h 2081523"/>
              <a:gd name="connsiteX3" fmla="*/ 0 w 10668000"/>
              <a:gd name="connsiteY3" fmla="*/ 1468699 h 2081523"/>
              <a:gd name="connsiteX4" fmla="*/ 0 w 10668000"/>
              <a:gd name="connsiteY4" fmla="*/ 234984 h 2081523"/>
              <a:gd name="connsiteX0" fmla="*/ 0 w 9144000"/>
              <a:gd name="connsiteY0" fmla="*/ 234983 h 2081522"/>
              <a:gd name="connsiteX1" fmla="*/ 9144000 w 9144000"/>
              <a:gd name="connsiteY1" fmla="*/ 234983 h 2081522"/>
              <a:gd name="connsiteX2" fmla="*/ 9144000 w 9144000"/>
              <a:gd name="connsiteY2" fmla="*/ 1875903 h 2081522"/>
              <a:gd name="connsiteX3" fmla="*/ 0 w 9144000"/>
              <a:gd name="connsiteY3" fmla="*/ 1468698 h 2081522"/>
              <a:gd name="connsiteX4" fmla="*/ 0 w 9144000"/>
              <a:gd name="connsiteY4" fmla="*/ 234983 h 2081522"/>
              <a:gd name="connsiteX0" fmla="*/ 0 w 9144000"/>
              <a:gd name="connsiteY0" fmla="*/ 730583 h 2577122"/>
              <a:gd name="connsiteX1" fmla="*/ 4940300 w 9144000"/>
              <a:gd name="connsiteY1" fmla="*/ 0 h 2577122"/>
              <a:gd name="connsiteX2" fmla="*/ 9144000 w 9144000"/>
              <a:gd name="connsiteY2" fmla="*/ 730583 h 2577122"/>
              <a:gd name="connsiteX3" fmla="*/ 9144000 w 9144000"/>
              <a:gd name="connsiteY3" fmla="*/ 2371503 h 2577122"/>
              <a:gd name="connsiteX4" fmla="*/ 0 w 9144000"/>
              <a:gd name="connsiteY4" fmla="*/ 1964298 h 2577122"/>
              <a:gd name="connsiteX5" fmla="*/ 0 w 9144000"/>
              <a:gd name="connsiteY5" fmla="*/ 730583 h 2577122"/>
              <a:gd name="connsiteX0" fmla="*/ 0 w 9144000"/>
              <a:gd name="connsiteY0" fmla="*/ 730583 h 2163196"/>
              <a:gd name="connsiteX1" fmla="*/ 4940300 w 9144000"/>
              <a:gd name="connsiteY1" fmla="*/ 0 h 2163196"/>
              <a:gd name="connsiteX2" fmla="*/ 9144000 w 9144000"/>
              <a:gd name="connsiteY2" fmla="*/ 730583 h 2163196"/>
              <a:gd name="connsiteX3" fmla="*/ 9144000 w 9144000"/>
              <a:gd name="connsiteY3" fmla="*/ 1598367 h 2163196"/>
              <a:gd name="connsiteX4" fmla="*/ 0 w 9144000"/>
              <a:gd name="connsiteY4" fmla="*/ 1964298 h 2163196"/>
              <a:gd name="connsiteX5" fmla="*/ 0 w 9144000"/>
              <a:gd name="connsiteY5" fmla="*/ 730583 h 2163196"/>
              <a:gd name="connsiteX0" fmla="*/ 0 w 9144000"/>
              <a:gd name="connsiteY0" fmla="*/ 913051 h 2345664"/>
              <a:gd name="connsiteX1" fmla="*/ 4940300 w 9144000"/>
              <a:gd name="connsiteY1" fmla="*/ 182468 h 2345664"/>
              <a:gd name="connsiteX2" fmla="*/ 9144000 w 9144000"/>
              <a:gd name="connsiteY2" fmla="*/ 296129 h 2345664"/>
              <a:gd name="connsiteX3" fmla="*/ 9144000 w 9144000"/>
              <a:gd name="connsiteY3" fmla="*/ 1780835 h 2345664"/>
              <a:gd name="connsiteX4" fmla="*/ 0 w 9144000"/>
              <a:gd name="connsiteY4" fmla="*/ 2146766 h 2345664"/>
              <a:gd name="connsiteX5" fmla="*/ 0 w 9144000"/>
              <a:gd name="connsiteY5" fmla="*/ 913051 h 2345664"/>
              <a:gd name="connsiteX0" fmla="*/ 0 w 9144000"/>
              <a:gd name="connsiteY0" fmla="*/ 833404 h 2266017"/>
              <a:gd name="connsiteX1" fmla="*/ 4940300 w 9144000"/>
              <a:gd name="connsiteY1" fmla="*/ 102821 h 2266017"/>
              <a:gd name="connsiteX2" fmla="*/ 9144000 w 9144000"/>
              <a:gd name="connsiteY2" fmla="*/ 216482 h 2266017"/>
              <a:gd name="connsiteX3" fmla="*/ 9144000 w 9144000"/>
              <a:gd name="connsiteY3" fmla="*/ 1701188 h 2266017"/>
              <a:gd name="connsiteX4" fmla="*/ 0 w 9144000"/>
              <a:gd name="connsiteY4" fmla="*/ 2067119 h 2266017"/>
              <a:gd name="connsiteX5" fmla="*/ 0 w 9144000"/>
              <a:gd name="connsiteY5" fmla="*/ 833404 h 2266017"/>
              <a:gd name="connsiteX0" fmla="*/ 0 w 9144000"/>
              <a:gd name="connsiteY0" fmla="*/ 832082 h 2264695"/>
              <a:gd name="connsiteX1" fmla="*/ 3568700 w 9144000"/>
              <a:gd name="connsiteY1" fmla="*/ 102821 h 2264695"/>
              <a:gd name="connsiteX2" fmla="*/ 9144000 w 9144000"/>
              <a:gd name="connsiteY2" fmla="*/ 215160 h 2264695"/>
              <a:gd name="connsiteX3" fmla="*/ 9144000 w 9144000"/>
              <a:gd name="connsiteY3" fmla="*/ 1699866 h 2264695"/>
              <a:gd name="connsiteX4" fmla="*/ 0 w 9144000"/>
              <a:gd name="connsiteY4" fmla="*/ 2065797 h 2264695"/>
              <a:gd name="connsiteX5" fmla="*/ 0 w 9144000"/>
              <a:gd name="connsiteY5" fmla="*/ 832082 h 2264695"/>
              <a:gd name="connsiteX0" fmla="*/ 0 w 9144000"/>
              <a:gd name="connsiteY0" fmla="*/ 832082 h 2264695"/>
              <a:gd name="connsiteX1" fmla="*/ 3568700 w 9144000"/>
              <a:gd name="connsiteY1" fmla="*/ 102821 h 2264695"/>
              <a:gd name="connsiteX2" fmla="*/ 9144000 w 9144000"/>
              <a:gd name="connsiteY2" fmla="*/ 215160 h 2264695"/>
              <a:gd name="connsiteX3" fmla="*/ 9144000 w 9144000"/>
              <a:gd name="connsiteY3" fmla="*/ 1699866 h 2264695"/>
              <a:gd name="connsiteX4" fmla="*/ 0 w 9144000"/>
              <a:gd name="connsiteY4" fmla="*/ 2065797 h 2264695"/>
              <a:gd name="connsiteX5" fmla="*/ 0 w 9144000"/>
              <a:gd name="connsiteY5" fmla="*/ 832082 h 2264695"/>
              <a:gd name="connsiteX0" fmla="*/ 0 w 9144000"/>
              <a:gd name="connsiteY0" fmla="*/ 832082 h 2264695"/>
              <a:gd name="connsiteX1" fmla="*/ 3568700 w 9144000"/>
              <a:gd name="connsiteY1" fmla="*/ 102821 h 2264695"/>
              <a:gd name="connsiteX2" fmla="*/ 9144000 w 9144000"/>
              <a:gd name="connsiteY2" fmla="*/ 215160 h 2264695"/>
              <a:gd name="connsiteX3" fmla="*/ 9144000 w 9144000"/>
              <a:gd name="connsiteY3" fmla="*/ 1699866 h 2264695"/>
              <a:gd name="connsiteX4" fmla="*/ 0 w 9144000"/>
              <a:gd name="connsiteY4" fmla="*/ 2065797 h 2264695"/>
              <a:gd name="connsiteX5" fmla="*/ 0 w 9144000"/>
              <a:gd name="connsiteY5" fmla="*/ 832082 h 2264695"/>
              <a:gd name="connsiteX0" fmla="*/ 0 w 9144000"/>
              <a:gd name="connsiteY0" fmla="*/ 761553 h 2194166"/>
              <a:gd name="connsiteX1" fmla="*/ 9144000 w 9144000"/>
              <a:gd name="connsiteY1" fmla="*/ 144631 h 2194166"/>
              <a:gd name="connsiteX2" fmla="*/ 9144000 w 9144000"/>
              <a:gd name="connsiteY2" fmla="*/ 1629337 h 2194166"/>
              <a:gd name="connsiteX3" fmla="*/ 0 w 9144000"/>
              <a:gd name="connsiteY3" fmla="*/ 1995268 h 2194166"/>
              <a:gd name="connsiteX4" fmla="*/ 0 w 9144000"/>
              <a:gd name="connsiteY4" fmla="*/ 761553 h 2194166"/>
              <a:gd name="connsiteX0" fmla="*/ 0 w 9144000"/>
              <a:gd name="connsiteY0" fmla="*/ 761553 h 2442422"/>
              <a:gd name="connsiteX1" fmla="*/ 9144000 w 9144000"/>
              <a:gd name="connsiteY1" fmla="*/ 144631 h 2442422"/>
              <a:gd name="connsiteX2" fmla="*/ 9144000 w 9144000"/>
              <a:gd name="connsiteY2" fmla="*/ 1629337 h 2442422"/>
              <a:gd name="connsiteX3" fmla="*/ 0 w 9144000"/>
              <a:gd name="connsiteY3" fmla="*/ 1995268 h 2442422"/>
              <a:gd name="connsiteX4" fmla="*/ 0 w 9144000"/>
              <a:gd name="connsiteY4" fmla="*/ 761553 h 2442422"/>
              <a:gd name="connsiteX0" fmla="*/ 0 w 9144000"/>
              <a:gd name="connsiteY0" fmla="*/ 1711324 h 3392193"/>
              <a:gd name="connsiteX1" fmla="*/ 9144000 w 9144000"/>
              <a:gd name="connsiteY1" fmla="*/ 1094402 h 3392193"/>
              <a:gd name="connsiteX2" fmla="*/ 9144000 w 9144000"/>
              <a:gd name="connsiteY2" fmla="*/ 2579108 h 3392193"/>
              <a:gd name="connsiteX3" fmla="*/ 0 w 9144000"/>
              <a:gd name="connsiteY3" fmla="*/ 2945039 h 3392193"/>
              <a:gd name="connsiteX4" fmla="*/ 0 w 9144000"/>
              <a:gd name="connsiteY4" fmla="*/ 1711324 h 3392193"/>
              <a:gd name="connsiteX0" fmla="*/ 0 w 9144000"/>
              <a:gd name="connsiteY0" fmla="*/ 1711324 h 3392193"/>
              <a:gd name="connsiteX1" fmla="*/ 9144000 w 9144000"/>
              <a:gd name="connsiteY1" fmla="*/ 1094402 h 3392193"/>
              <a:gd name="connsiteX2" fmla="*/ 9144000 w 9144000"/>
              <a:gd name="connsiteY2" fmla="*/ 2579110 h 3392193"/>
              <a:gd name="connsiteX3" fmla="*/ 0 w 9144000"/>
              <a:gd name="connsiteY3" fmla="*/ 2945039 h 3392193"/>
              <a:gd name="connsiteX4" fmla="*/ 0 w 9144000"/>
              <a:gd name="connsiteY4" fmla="*/ 1711324 h 3392193"/>
              <a:gd name="connsiteX0" fmla="*/ 0 w 9144000"/>
              <a:gd name="connsiteY0" fmla="*/ 1711324 h 3392193"/>
              <a:gd name="connsiteX1" fmla="*/ 9144000 w 9144000"/>
              <a:gd name="connsiteY1" fmla="*/ 1094402 h 3392193"/>
              <a:gd name="connsiteX2" fmla="*/ 9144000 w 9144000"/>
              <a:gd name="connsiteY2" fmla="*/ 2579110 h 3392193"/>
              <a:gd name="connsiteX3" fmla="*/ 0 w 9144000"/>
              <a:gd name="connsiteY3" fmla="*/ 2945039 h 3392193"/>
              <a:gd name="connsiteX4" fmla="*/ 0 w 9144000"/>
              <a:gd name="connsiteY4" fmla="*/ 1711324 h 3392193"/>
              <a:gd name="connsiteX0" fmla="*/ 0 w 9144000"/>
              <a:gd name="connsiteY0" fmla="*/ 1711324 h 3392193"/>
              <a:gd name="connsiteX1" fmla="*/ 9144000 w 9144000"/>
              <a:gd name="connsiteY1" fmla="*/ 1094402 h 3392193"/>
              <a:gd name="connsiteX2" fmla="*/ 9144000 w 9144000"/>
              <a:gd name="connsiteY2" fmla="*/ 2879895 h 3392193"/>
              <a:gd name="connsiteX3" fmla="*/ 0 w 9144000"/>
              <a:gd name="connsiteY3" fmla="*/ 2945039 h 3392193"/>
              <a:gd name="connsiteX4" fmla="*/ 0 w 9144000"/>
              <a:gd name="connsiteY4" fmla="*/ 1711324 h 3392193"/>
              <a:gd name="connsiteX0" fmla="*/ 0 w 9154274"/>
              <a:gd name="connsiteY0" fmla="*/ 1711324 h 3392193"/>
              <a:gd name="connsiteX1" fmla="*/ 9144000 w 9154274"/>
              <a:gd name="connsiteY1" fmla="*/ 1094402 h 3392193"/>
              <a:gd name="connsiteX2" fmla="*/ 9154274 w 9154274"/>
              <a:gd name="connsiteY2" fmla="*/ 2961568 h 3392193"/>
              <a:gd name="connsiteX3" fmla="*/ 0 w 9154274"/>
              <a:gd name="connsiteY3" fmla="*/ 2945039 h 3392193"/>
              <a:gd name="connsiteX4" fmla="*/ 0 w 9154274"/>
              <a:gd name="connsiteY4" fmla="*/ 1711324 h 3392193"/>
              <a:gd name="connsiteX0" fmla="*/ 0 w 9154274"/>
              <a:gd name="connsiteY0" fmla="*/ 1711324 h 3392193"/>
              <a:gd name="connsiteX1" fmla="*/ 9144000 w 9154274"/>
              <a:gd name="connsiteY1" fmla="*/ 1094402 h 3392193"/>
              <a:gd name="connsiteX2" fmla="*/ 9154274 w 9154274"/>
              <a:gd name="connsiteY2" fmla="*/ 3010571 h 3392193"/>
              <a:gd name="connsiteX3" fmla="*/ 0 w 9154274"/>
              <a:gd name="connsiteY3" fmla="*/ 2945039 h 3392193"/>
              <a:gd name="connsiteX4" fmla="*/ 0 w 9154274"/>
              <a:gd name="connsiteY4" fmla="*/ 1711324 h 339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4274" h="3392193">
                <a:moveTo>
                  <a:pt x="0" y="1711324"/>
                </a:moveTo>
                <a:cubicBezTo>
                  <a:pt x="513708" y="3392193"/>
                  <a:pt x="5445303" y="0"/>
                  <a:pt x="9144000" y="1094402"/>
                </a:cubicBezTo>
                <a:cubicBezTo>
                  <a:pt x="9147425" y="1716791"/>
                  <a:pt x="9150849" y="2388182"/>
                  <a:pt x="9154274" y="3010571"/>
                </a:cubicBezTo>
                <a:lnTo>
                  <a:pt x="0" y="2945039"/>
                </a:lnTo>
                <a:lnTo>
                  <a:pt x="0" y="1711324"/>
                </a:lnTo>
                <a:close/>
              </a:path>
            </a:pathLst>
          </a:custGeom>
          <a:solidFill>
            <a:schemeClr val="accent3">
              <a:lumMod val="5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flipV="1">
            <a:off x="0" y="3048000"/>
            <a:ext cx="8839200" cy="3429000"/>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flipV="1">
            <a:off x="-1" y="3021106"/>
            <a:ext cx="8334103" cy="3227294"/>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alpha val="5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142976" y="2571744"/>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2428860" y="4071942"/>
            <a:ext cx="6400800" cy="642942"/>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654DA-197C-42E2-B40E-65295D53AF53}"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654DA-197C-42E2-B40E-65295D53AF53}"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654DA-197C-42E2-B40E-65295D53AF53}"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654DA-197C-42E2-B40E-65295D53AF53}" type="datetimeFigureOut">
              <a:rPr lang="en-US" smtClean="0"/>
              <a:pPr/>
              <a:t>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F654DA-197C-42E2-B40E-65295D53AF53}" type="datetimeFigureOut">
              <a:rPr lang="en-US" smtClean="0"/>
              <a:pPr/>
              <a:t>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61EA-3838-4585-991A-9FE3F83376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F654DA-197C-42E2-B40E-65295D53AF53}" type="datetimeFigureOut">
              <a:rPr lang="en-US" smtClean="0"/>
              <a:pPr/>
              <a:t>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161EA-3838-4585-991A-9FE3F83376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F654DA-197C-42E2-B40E-65295D53AF53}" type="datetimeFigureOut">
              <a:rPr lang="en-US" smtClean="0"/>
              <a:pPr/>
              <a:t>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161EA-3838-4585-991A-9FE3F83376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654DA-197C-42E2-B40E-65295D53AF53}" type="datetimeFigureOut">
              <a:rPr lang="en-US" smtClean="0"/>
              <a:pPr/>
              <a:t>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161EA-3838-4585-991A-9FE3F83376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654DA-197C-42E2-B40E-65295D53AF53}" type="datetimeFigureOut">
              <a:rPr lang="en-US" smtClean="0"/>
              <a:pPr/>
              <a:t>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61EA-3838-4585-991A-9FE3F83376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654DA-197C-42E2-B40E-65295D53AF53}" type="datetimeFigureOut">
              <a:rPr lang="en-US" smtClean="0"/>
              <a:pPr/>
              <a:t>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61EA-3838-4585-991A-9FE3F83376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3"/>
          <p:cNvSpPr>
            <a:spLocks noChangeArrowheads="1"/>
          </p:cNvSpPr>
          <p:nvPr/>
        </p:nvSpPr>
        <p:spPr bwMode="auto">
          <a:xfrm>
            <a:off x="0" y="5943600"/>
            <a:ext cx="9154274" cy="1066800"/>
          </a:xfrm>
          <a:custGeom>
            <a:avLst/>
            <a:gdLst>
              <a:gd name="connsiteX0" fmla="*/ 0 w 9144000"/>
              <a:gd name="connsiteY0" fmla="*/ 0 h 3581400"/>
              <a:gd name="connsiteX1" fmla="*/ 9144000 w 9144000"/>
              <a:gd name="connsiteY1" fmla="*/ 0 h 3581400"/>
              <a:gd name="connsiteX2" fmla="*/ 9144000 w 9144000"/>
              <a:gd name="connsiteY2" fmla="*/ 35814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4800600 w 9144000"/>
              <a:gd name="connsiteY2" fmla="*/ 18288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4800600 w 9144000"/>
              <a:gd name="connsiteY2" fmla="*/ 18288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4800600 w 9144000"/>
              <a:gd name="connsiteY2" fmla="*/ 18288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2971800 w 9144000"/>
              <a:gd name="connsiteY2" fmla="*/ 9144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2971800 w 9144000"/>
              <a:gd name="connsiteY2" fmla="*/ 9144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2971800 w 9144000"/>
              <a:gd name="connsiteY2" fmla="*/ 9144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2971800 w 9144000"/>
              <a:gd name="connsiteY2" fmla="*/ 914400 h 3581400"/>
              <a:gd name="connsiteX3" fmla="*/ 0 w 9144000"/>
              <a:gd name="connsiteY3" fmla="*/ 3581400 h 3581400"/>
              <a:gd name="connsiteX4" fmla="*/ 0 w 9144000"/>
              <a:gd name="connsiteY4" fmla="*/ 0 h 3581400"/>
              <a:gd name="connsiteX0" fmla="*/ 0 w 9144000"/>
              <a:gd name="connsiteY0" fmla="*/ 0 h 3581400"/>
              <a:gd name="connsiteX1" fmla="*/ 9144000 w 9144000"/>
              <a:gd name="connsiteY1" fmla="*/ 0 h 3581400"/>
              <a:gd name="connsiteX2" fmla="*/ 0 w 9144000"/>
              <a:gd name="connsiteY2" fmla="*/ 3581400 h 3581400"/>
              <a:gd name="connsiteX3" fmla="*/ 0 w 9144000"/>
              <a:gd name="connsiteY3" fmla="*/ 0 h 3581400"/>
              <a:gd name="connsiteX0" fmla="*/ 0 w 9144000"/>
              <a:gd name="connsiteY0" fmla="*/ 0 h 3581400"/>
              <a:gd name="connsiteX1" fmla="*/ 9144000 w 9144000"/>
              <a:gd name="connsiteY1" fmla="*/ 0 h 3581400"/>
              <a:gd name="connsiteX2" fmla="*/ 0 w 9144000"/>
              <a:gd name="connsiteY2" fmla="*/ 3581400 h 3581400"/>
              <a:gd name="connsiteX3" fmla="*/ 0 w 9144000"/>
              <a:gd name="connsiteY3" fmla="*/ 0 h 3581400"/>
              <a:gd name="connsiteX0" fmla="*/ 0 w 9144000"/>
              <a:gd name="connsiteY0" fmla="*/ 0 h 3581400"/>
              <a:gd name="connsiteX1" fmla="*/ 9144000 w 9144000"/>
              <a:gd name="connsiteY1" fmla="*/ 0 h 3581400"/>
              <a:gd name="connsiteX2" fmla="*/ 0 w 9144000"/>
              <a:gd name="connsiteY2" fmla="*/ 3581400 h 3581400"/>
              <a:gd name="connsiteX3" fmla="*/ 0 w 9144000"/>
              <a:gd name="connsiteY3" fmla="*/ 0 h 3581400"/>
              <a:gd name="connsiteX0" fmla="*/ 0 w 9144000"/>
              <a:gd name="connsiteY0" fmla="*/ 0 h 3581400"/>
              <a:gd name="connsiteX1" fmla="*/ 9144000 w 9144000"/>
              <a:gd name="connsiteY1" fmla="*/ 0 h 3581400"/>
              <a:gd name="connsiteX2" fmla="*/ 0 w 9144000"/>
              <a:gd name="connsiteY2" fmla="*/ 3581400 h 3581400"/>
              <a:gd name="connsiteX3" fmla="*/ 0 w 9144000"/>
              <a:gd name="connsiteY3" fmla="*/ 0 h 3581400"/>
              <a:gd name="connsiteX0" fmla="*/ 0 w 9144000"/>
              <a:gd name="connsiteY0" fmla="*/ 0 h 3581400"/>
              <a:gd name="connsiteX1" fmla="*/ 9144000 w 9144000"/>
              <a:gd name="connsiteY1" fmla="*/ 0 h 3581400"/>
              <a:gd name="connsiteX2" fmla="*/ 0 w 9144000"/>
              <a:gd name="connsiteY2" fmla="*/ 3581400 h 3581400"/>
              <a:gd name="connsiteX3" fmla="*/ 0 w 9144000"/>
              <a:gd name="connsiteY3" fmla="*/ 0 h 3581400"/>
              <a:gd name="connsiteX0" fmla="*/ 0 w 9144000"/>
              <a:gd name="connsiteY0" fmla="*/ 0 h 3581400"/>
              <a:gd name="connsiteX1" fmla="*/ 9144000 w 9144000"/>
              <a:gd name="connsiteY1" fmla="*/ 0 h 3581400"/>
              <a:gd name="connsiteX2" fmla="*/ 0 w 9144000"/>
              <a:gd name="connsiteY2" fmla="*/ 3581400 h 3581400"/>
              <a:gd name="connsiteX3" fmla="*/ 0 w 9144000"/>
              <a:gd name="connsiteY3" fmla="*/ 0 h 3581400"/>
              <a:gd name="connsiteX0" fmla="*/ 0 w 9144000"/>
              <a:gd name="connsiteY0" fmla="*/ 0 h 1905000"/>
              <a:gd name="connsiteX1" fmla="*/ 9144000 w 9144000"/>
              <a:gd name="connsiteY1" fmla="*/ 0 h 1905000"/>
              <a:gd name="connsiteX2" fmla="*/ 0 w 9144000"/>
              <a:gd name="connsiteY2" fmla="*/ 1905000 h 1905000"/>
              <a:gd name="connsiteX3" fmla="*/ 0 w 9144000"/>
              <a:gd name="connsiteY3" fmla="*/ 0 h 1905000"/>
              <a:gd name="connsiteX0" fmla="*/ 0 w 9144000"/>
              <a:gd name="connsiteY0" fmla="*/ 0 h 1905000"/>
              <a:gd name="connsiteX1" fmla="*/ 9144000 w 9144000"/>
              <a:gd name="connsiteY1" fmla="*/ 0 h 1905000"/>
              <a:gd name="connsiteX2" fmla="*/ 0 w 9144000"/>
              <a:gd name="connsiteY2" fmla="*/ 1905000 h 1905000"/>
              <a:gd name="connsiteX3" fmla="*/ 0 w 9144000"/>
              <a:gd name="connsiteY3" fmla="*/ 0 h 1905000"/>
              <a:gd name="connsiteX0" fmla="*/ 0 w 9144000"/>
              <a:gd name="connsiteY0" fmla="*/ 0 h 2349500"/>
              <a:gd name="connsiteX1" fmla="*/ 9144000 w 9144000"/>
              <a:gd name="connsiteY1" fmla="*/ 0 h 2349500"/>
              <a:gd name="connsiteX2" fmla="*/ 0 w 9144000"/>
              <a:gd name="connsiteY2" fmla="*/ 1905000 h 2349500"/>
              <a:gd name="connsiteX3" fmla="*/ 0 w 9144000"/>
              <a:gd name="connsiteY3" fmla="*/ 0 h 2349500"/>
              <a:gd name="connsiteX0" fmla="*/ 0 w 9144000"/>
              <a:gd name="connsiteY0" fmla="*/ 0 h 2349500"/>
              <a:gd name="connsiteX1" fmla="*/ 9144000 w 9144000"/>
              <a:gd name="connsiteY1" fmla="*/ 0 h 2349500"/>
              <a:gd name="connsiteX2" fmla="*/ 0 w 9144000"/>
              <a:gd name="connsiteY2" fmla="*/ 1905000 h 2349500"/>
              <a:gd name="connsiteX3" fmla="*/ 0 w 9144000"/>
              <a:gd name="connsiteY3" fmla="*/ 0 h 2349500"/>
              <a:gd name="connsiteX0" fmla="*/ 0 w 9144000"/>
              <a:gd name="connsiteY0" fmla="*/ 1 h 2349501"/>
              <a:gd name="connsiteX1" fmla="*/ 9144000 w 9144000"/>
              <a:gd name="connsiteY1" fmla="*/ 1 h 2349501"/>
              <a:gd name="connsiteX2" fmla="*/ 0 w 9144000"/>
              <a:gd name="connsiteY2" fmla="*/ 1905001 h 2349501"/>
              <a:gd name="connsiteX3" fmla="*/ 0 w 9144000"/>
              <a:gd name="connsiteY3" fmla="*/ 1 h 2349501"/>
              <a:gd name="connsiteX0" fmla="*/ 0 w 9144000"/>
              <a:gd name="connsiteY0" fmla="*/ 671286 h 3020786"/>
              <a:gd name="connsiteX1" fmla="*/ 9144000 w 9144000"/>
              <a:gd name="connsiteY1" fmla="*/ 671286 h 3020786"/>
              <a:gd name="connsiteX2" fmla="*/ 0 w 9144000"/>
              <a:gd name="connsiteY2" fmla="*/ 1905001 h 3020786"/>
              <a:gd name="connsiteX3" fmla="*/ 0 w 9144000"/>
              <a:gd name="connsiteY3" fmla="*/ 671286 h 3020786"/>
              <a:gd name="connsiteX0" fmla="*/ 0 w 9144000"/>
              <a:gd name="connsiteY0" fmla="*/ -1 h 2349499"/>
              <a:gd name="connsiteX1" fmla="*/ 9144000 w 9144000"/>
              <a:gd name="connsiteY1" fmla="*/ -1 h 2349499"/>
              <a:gd name="connsiteX2" fmla="*/ 0 w 9144000"/>
              <a:gd name="connsiteY2" fmla="*/ 1233714 h 2349499"/>
              <a:gd name="connsiteX3" fmla="*/ 0 w 9144000"/>
              <a:gd name="connsiteY3" fmla="*/ -1 h 2349499"/>
              <a:gd name="connsiteX0" fmla="*/ 0 w 9144000"/>
              <a:gd name="connsiteY0" fmla="*/ 0 h 2349500"/>
              <a:gd name="connsiteX1" fmla="*/ 9144000 w 9144000"/>
              <a:gd name="connsiteY1" fmla="*/ 0 h 2349500"/>
              <a:gd name="connsiteX2" fmla="*/ 0 w 9144000"/>
              <a:gd name="connsiteY2" fmla="*/ 1233715 h 2349500"/>
              <a:gd name="connsiteX3" fmla="*/ 0 w 9144000"/>
              <a:gd name="connsiteY3" fmla="*/ 0 h 2349500"/>
              <a:gd name="connsiteX0" fmla="*/ 0 w 9144000"/>
              <a:gd name="connsiteY0" fmla="*/ 0 h 2181679"/>
              <a:gd name="connsiteX1" fmla="*/ 9144000 w 9144000"/>
              <a:gd name="connsiteY1" fmla="*/ 0 h 2181679"/>
              <a:gd name="connsiteX2" fmla="*/ 0 w 9144000"/>
              <a:gd name="connsiteY2" fmla="*/ 1233715 h 2181679"/>
              <a:gd name="connsiteX3" fmla="*/ 0 w 9144000"/>
              <a:gd name="connsiteY3" fmla="*/ 0 h 2181679"/>
              <a:gd name="connsiteX0" fmla="*/ 0 w 9144000"/>
              <a:gd name="connsiteY0" fmla="*/ 0 h 2237619"/>
              <a:gd name="connsiteX1" fmla="*/ 9144000 w 9144000"/>
              <a:gd name="connsiteY1" fmla="*/ 0 h 2237619"/>
              <a:gd name="connsiteX2" fmla="*/ 0 w 9144000"/>
              <a:gd name="connsiteY2" fmla="*/ 1233715 h 2237619"/>
              <a:gd name="connsiteX3" fmla="*/ 0 w 9144000"/>
              <a:gd name="connsiteY3" fmla="*/ 0 h 2237619"/>
              <a:gd name="connsiteX0" fmla="*/ 0 w 10439400"/>
              <a:gd name="connsiteY0" fmla="*/ 0 h 1432615"/>
              <a:gd name="connsiteX1" fmla="*/ 9144000 w 10439400"/>
              <a:gd name="connsiteY1" fmla="*/ 0 h 1432615"/>
              <a:gd name="connsiteX2" fmla="*/ 7772400 w 10439400"/>
              <a:gd name="connsiteY2" fmla="*/ 1193397 h 1432615"/>
              <a:gd name="connsiteX3" fmla="*/ 0 w 10439400"/>
              <a:gd name="connsiteY3" fmla="*/ 1233715 h 1432615"/>
              <a:gd name="connsiteX4" fmla="*/ 0 w 10439400"/>
              <a:gd name="connsiteY4" fmla="*/ 0 h 1432615"/>
              <a:gd name="connsiteX0" fmla="*/ 0 w 10668000"/>
              <a:gd name="connsiteY0" fmla="*/ 0 h 1846539"/>
              <a:gd name="connsiteX1" fmla="*/ 9144000 w 10668000"/>
              <a:gd name="connsiteY1" fmla="*/ 0 h 1846539"/>
              <a:gd name="connsiteX2" fmla="*/ 9144000 w 10668000"/>
              <a:gd name="connsiteY2" fmla="*/ 1640920 h 1846539"/>
              <a:gd name="connsiteX3" fmla="*/ 0 w 10668000"/>
              <a:gd name="connsiteY3" fmla="*/ 1233715 h 1846539"/>
              <a:gd name="connsiteX4" fmla="*/ 0 w 10668000"/>
              <a:gd name="connsiteY4" fmla="*/ 0 h 1846539"/>
              <a:gd name="connsiteX0" fmla="*/ 0 w 10668000"/>
              <a:gd name="connsiteY0" fmla="*/ 234984 h 2081523"/>
              <a:gd name="connsiteX1" fmla="*/ 9144000 w 10668000"/>
              <a:gd name="connsiteY1" fmla="*/ 234984 h 2081523"/>
              <a:gd name="connsiteX2" fmla="*/ 9144000 w 10668000"/>
              <a:gd name="connsiteY2" fmla="*/ 1875904 h 2081523"/>
              <a:gd name="connsiteX3" fmla="*/ 0 w 10668000"/>
              <a:gd name="connsiteY3" fmla="*/ 1468699 h 2081523"/>
              <a:gd name="connsiteX4" fmla="*/ 0 w 10668000"/>
              <a:gd name="connsiteY4" fmla="*/ 234984 h 2081523"/>
              <a:gd name="connsiteX0" fmla="*/ 0 w 9144000"/>
              <a:gd name="connsiteY0" fmla="*/ 234983 h 2081522"/>
              <a:gd name="connsiteX1" fmla="*/ 9144000 w 9144000"/>
              <a:gd name="connsiteY1" fmla="*/ 234983 h 2081522"/>
              <a:gd name="connsiteX2" fmla="*/ 9144000 w 9144000"/>
              <a:gd name="connsiteY2" fmla="*/ 1875903 h 2081522"/>
              <a:gd name="connsiteX3" fmla="*/ 0 w 9144000"/>
              <a:gd name="connsiteY3" fmla="*/ 1468698 h 2081522"/>
              <a:gd name="connsiteX4" fmla="*/ 0 w 9144000"/>
              <a:gd name="connsiteY4" fmla="*/ 234983 h 2081522"/>
              <a:gd name="connsiteX0" fmla="*/ 0 w 9144000"/>
              <a:gd name="connsiteY0" fmla="*/ 730583 h 2577122"/>
              <a:gd name="connsiteX1" fmla="*/ 4940300 w 9144000"/>
              <a:gd name="connsiteY1" fmla="*/ 0 h 2577122"/>
              <a:gd name="connsiteX2" fmla="*/ 9144000 w 9144000"/>
              <a:gd name="connsiteY2" fmla="*/ 730583 h 2577122"/>
              <a:gd name="connsiteX3" fmla="*/ 9144000 w 9144000"/>
              <a:gd name="connsiteY3" fmla="*/ 2371503 h 2577122"/>
              <a:gd name="connsiteX4" fmla="*/ 0 w 9144000"/>
              <a:gd name="connsiteY4" fmla="*/ 1964298 h 2577122"/>
              <a:gd name="connsiteX5" fmla="*/ 0 w 9144000"/>
              <a:gd name="connsiteY5" fmla="*/ 730583 h 2577122"/>
              <a:gd name="connsiteX0" fmla="*/ 0 w 9144000"/>
              <a:gd name="connsiteY0" fmla="*/ 730583 h 2163196"/>
              <a:gd name="connsiteX1" fmla="*/ 4940300 w 9144000"/>
              <a:gd name="connsiteY1" fmla="*/ 0 h 2163196"/>
              <a:gd name="connsiteX2" fmla="*/ 9144000 w 9144000"/>
              <a:gd name="connsiteY2" fmla="*/ 730583 h 2163196"/>
              <a:gd name="connsiteX3" fmla="*/ 9144000 w 9144000"/>
              <a:gd name="connsiteY3" fmla="*/ 1598367 h 2163196"/>
              <a:gd name="connsiteX4" fmla="*/ 0 w 9144000"/>
              <a:gd name="connsiteY4" fmla="*/ 1964298 h 2163196"/>
              <a:gd name="connsiteX5" fmla="*/ 0 w 9144000"/>
              <a:gd name="connsiteY5" fmla="*/ 730583 h 2163196"/>
              <a:gd name="connsiteX0" fmla="*/ 0 w 9144000"/>
              <a:gd name="connsiteY0" fmla="*/ 913051 h 2345664"/>
              <a:gd name="connsiteX1" fmla="*/ 4940300 w 9144000"/>
              <a:gd name="connsiteY1" fmla="*/ 182468 h 2345664"/>
              <a:gd name="connsiteX2" fmla="*/ 9144000 w 9144000"/>
              <a:gd name="connsiteY2" fmla="*/ 296129 h 2345664"/>
              <a:gd name="connsiteX3" fmla="*/ 9144000 w 9144000"/>
              <a:gd name="connsiteY3" fmla="*/ 1780835 h 2345664"/>
              <a:gd name="connsiteX4" fmla="*/ 0 w 9144000"/>
              <a:gd name="connsiteY4" fmla="*/ 2146766 h 2345664"/>
              <a:gd name="connsiteX5" fmla="*/ 0 w 9144000"/>
              <a:gd name="connsiteY5" fmla="*/ 913051 h 2345664"/>
              <a:gd name="connsiteX0" fmla="*/ 0 w 9144000"/>
              <a:gd name="connsiteY0" fmla="*/ 833404 h 2266017"/>
              <a:gd name="connsiteX1" fmla="*/ 4940300 w 9144000"/>
              <a:gd name="connsiteY1" fmla="*/ 102821 h 2266017"/>
              <a:gd name="connsiteX2" fmla="*/ 9144000 w 9144000"/>
              <a:gd name="connsiteY2" fmla="*/ 216482 h 2266017"/>
              <a:gd name="connsiteX3" fmla="*/ 9144000 w 9144000"/>
              <a:gd name="connsiteY3" fmla="*/ 1701188 h 2266017"/>
              <a:gd name="connsiteX4" fmla="*/ 0 w 9144000"/>
              <a:gd name="connsiteY4" fmla="*/ 2067119 h 2266017"/>
              <a:gd name="connsiteX5" fmla="*/ 0 w 9144000"/>
              <a:gd name="connsiteY5" fmla="*/ 833404 h 2266017"/>
              <a:gd name="connsiteX0" fmla="*/ 0 w 9144000"/>
              <a:gd name="connsiteY0" fmla="*/ 832082 h 2264695"/>
              <a:gd name="connsiteX1" fmla="*/ 3568700 w 9144000"/>
              <a:gd name="connsiteY1" fmla="*/ 102821 h 2264695"/>
              <a:gd name="connsiteX2" fmla="*/ 9144000 w 9144000"/>
              <a:gd name="connsiteY2" fmla="*/ 215160 h 2264695"/>
              <a:gd name="connsiteX3" fmla="*/ 9144000 w 9144000"/>
              <a:gd name="connsiteY3" fmla="*/ 1699866 h 2264695"/>
              <a:gd name="connsiteX4" fmla="*/ 0 w 9144000"/>
              <a:gd name="connsiteY4" fmla="*/ 2065797 h 2264695"/>
              <a:gd name="connsiteX5" fmla="*/ 0 w 9144000"/>
              <a:gd name="connsiteY5" fmla="*/ 832082 h 2264695"/>
              <a:gd name="connsiteX0" fmla="*/ 0 w 9144000"/>
              <a:gd name="connsiteY0" fmla="*/ 832082 h 2264695"/>
              <a:gd name="connsiteX1" fmla="*/ 3568700 w 9144000"/>
              <a:gd name="connsiteY1" fmla="*/ 102821 h 2264695"/>
              <a:gd name="connsiteX2" fmla="*/ 9144000 w 9144000"/>
              <a:gd name="connsiteY2" fmla="*/ 215160 h 2264695"/>
              <a:gd name="connsiteX3" fmla="*/ 9144000 w 9144000"/>
              <a:gd name="connsiteY3" fmla="*/ 1699866 h 2264695"/>
              <a:gd name="connsiteX4" fmla="*/ 0 w 9144000"/>
              <a:gd name="connsiteY4" fmla="*/ 2065797 h 2264695"/>
              <a:gd name="connsiteX5" fmla="*/ 0 w 9144000"/>
              <a:gd name="connsiteY5" fmla="*/ 832082 h 2264695"/>
              <a:gd name="connsiteX0" fmla="*/ 0 w 9144000"/>
              <a:gd name="connsiteY0" fmla="*/ 832082 h 2264695"/>
              <a:gd name="connsiteX1" fmla="*/ 3568700 w 9144000"/>
              <a:gd name="connsiteY1" fmla="*/ 102821 h 2264695"/>
              <a:gd name="connsiteX2" fmla="*/ 9144000 w 9144000"/>
              <a:gd name="connsiteY2" fmla="*/ 215160 h 2264695"/>
              <a:gd name="connsiteX3" fmla="*/ 9144000 w 9144000"/>
              <a:gd name="connsiteY3" fmla="*/ 1699866 h 2264695"/>
              <a:gd name="connsiteX4" fmla="*/ 0 w 9144000"/>
              <a:gd name="connsiteY4" fmla="*/ 2065797 h 2264695"/>
              <a:gd name="connsiteX5" fmla="*/ 0 w 9144000"/>
              <a:gd name="connsiteY5" fmla="*/ 832082 h 2264695"/>
              <a:gd name="connsiteX0" fmla="*/ 0 w 9144000"/>
              <a:gd name="connsiteY0" fmla="*/ 761553 h 2194166"/>
              <a:gd name="connsiteX1" fmla="*/ 9144000 w 9144000"/>
              <a:gd name="connsiteY1" fmla="*/ 144631 h 2194166"/>
              <a:gd name="connsiteX2" fmla="*/ 9144000 w 9144000"/>
              <a:gd name="connsiteY2" fmla="*/ 1629337 h 2194166"/>
              <a:gd name="connsiteX3" fmla="*/ 0 w 9144000"/>
              <a:gd name="connsiteY3" fmla="*/ 1995268 h 2194166"/>
              <a:gd name="connsiteX4" fmla="*/ 0 w 9144000"/>
              <a:gd name="connsiteY4" fmla="*/ 761553 h 2194166"/>
              <a:gd name="connsiteX0" fmla="*/ 0 w 9144000"/>
              <a:gd name="connsiteY0" fmla="*/ 761553 h 2442422"/>
              <a:gd name="connsiteX1" fmla="*/ 9144000 w 9144000"/>
              <a:gd name="connsiteY1" fmla="*/ 144631 h 2442422"/>
              <a:gd name="connsiteX2" fmla="*/ 9144000 w 9144000"/>
              <a:gd name="connsiteY2" fmla="*/ 1629337 h 2442422"/>
              <a:gd name="connsiteX3" fmla="*/ 0 w 9144000"/>
              <a:gd name="connsiteY3" fmla="*/ 1995268 h 2442422"/>
              <a:gd name="connsiteX4" fmla="*/ 0 w 9144000"/>
              <a:gd name="connsiteY4" fmla="*/ 761553 h 2442422"/>
              <a:gd name="connsiteX0" fmla="*/ 0 w 9144000"/>
              <a:gd name="connsiteY0" fmla="*/ 1711324 h 3392193"/>
              <a:gd name="connsiteX1" fmla="*/ 9144000 w 9144000"/>
              <a:gd name="connsiteY1" fmla="*/ 1094402 h 3392193"/>
              <a:gd name="connsiteX2" fmla="*/ 9144000 w 9144000"/>
              <a:gd name="connsiteY2" fmla="*/ 2579108 h 3392193"/>
              <a:gd name="connsiteX3" fmla="*/ 0 w 9144000"/>
              <a:gd name="connsiteY3" fmla="*/ 2945039 h 3392193"/>
              <a:gd name="connsiteX4" fmla="*/ 0 w 9144000"/>
              <a:gd name="connsiteY4" fmla="*/ 1711324 h 3392193"/>
              <a:gd name="connsiteX0" fmla="*/ 0 w 9144000"/>
              <a:gd name="connsiteY0" fmla="*/ 1711324 h 3392193"/>
              <a:gd name="connsiteX1" fmla="*/ 9144000 w 9144000"/>
              <a:gd name="connsiteY1" fmla="*/ 1094402 h 3392193"/>
              <a:gd name="connsiteX2" fmla="*/ 9144000 w 9144000"/>
              <a:gd name="connsiteY2" fmla="*/ 2579110 h 3392193"/>
              <a:gd name="connsiteX3" fmla="*/ 0 w 9144000"/>
              <a:gd name="connsiteY3" fmla="*/ 2945039 h 3392193"/>
              <a:gd name="connsiteX4" fmla="*/ 0 w 9144000"/>
              <a:gd name="connsiteY4" fmla="*/ 1711324 h 3392193"/>
              <a:gd name="connsiteX0" fmla="*/ 0 w 9144000"/>
              <a:gd name="connsiteY0" fmla="*/ 1711324 h 3392193"/>
              <a:gd name="connsiteX1" fmla="*/ 9144000 w 9144000"/>
              <a:gd name="connsiteY1" fmla="*/ 1094402 h 3392193"/>
              <a:gd name="connsiteX2" fmla="*/ 9144000 w 9144000"/>
              <a:gd name="connsiteY2" fmla="*/ 2579110 h 3392193"/>
              <a:gd name="connsiteX3" fmla="*/ 0 w 9144000"/>
              <a:gd name="connsiteY3" fmla="*/ 2945039 h 3392193"/>
              <a:gd name="connsiteX4" fmla="*/ 0 w 9144000"/>
              <a:gd name="connsiteY4" fmla="*/ 1711324 h 3392193"/>
              <a:gd name="connsiteX0" fmla="*/ 0 w 9144000"/>
              <a:gd name="connsiteY0" fmla="*/ 1711324 h 3392193"/>
              <a:gd name="connsiteX1" fmla="*/ 9144000 w 9144000"/>
              <a:gd name="connsiteY1" fmla="*/ 1094402 h 3392193"/>
              <a:gd name="connsiteX2" fmla="*/ 9144000 w 9144000"/>
              <a:gd name="connsiteY2" fmla="*/ 2879895 h 3392193"/>
              <a:gd name="connsiteX3" fmla="*/ 0 w 9144000"/>
              <a:gd name="connsiteY3" fmla="*/ 2945039 h 3392193"/>
              <a:gd name="connsiteX4" fmla="*/ 0 w 9144000"/>
              <a:gd name="connsiteY4" fmla="*/ 1711324 h 3392193"/>
              <a:gd name="connsiteX0" fmla="*/ 0 w 9154274"/>
              <a:gd name="connsiteY0" fmla="*/ 1711324 h 3392193"/>
              <a:gd name="connsiteX1" fmla="*/ 9144000 w 9154274"/>
              <a:gd name="connsiteY1" fmla="*/ 1094402 h 3392193"/>
              <a:gd name="connsiteX2" fmla="*/ 9154274 w 9154274"/>
              <a:gd name="connsiteY2" fmla="*/ 2961568 h 3392193"/>
              <a:gd name="connsiteX3" fmla="*/ 0 w 9154274"/>
              <a:gd name="connsiteY3" fmla="*/ 2945039 h 3392193"/>
              <a:gd name="connsiteX4" fmla="*/ 0 w 9154274"/>
              <a:gd name="connsiteY4" fmla="*/ 1711324 h 3392193"/>
              <a:gd name="connsiteX0" fmla="*/ 0 w 9154274"/>
              <a:gd name="connsiteY0" fmla="*/ 1711324 h 3392193"/>
              <a:gd name="connsiteX1" fmla="*/ 9144000 w 9154274"/>
              <a:gd name="connsiteY1" fmla="*/ 1094402 h 3392193"/>
              <a:gd name="connsiteX2" fmla="*/ 9154274 w 9154274"/>
              <a:gd name="connsiteY2" fmla="*/ 3010571 h 3392193"/>
              <a:gd name="connsiteX3" fmla="*/ 0 w 9154274"/>
              <a:gd name="connsiteY3" fmla="*/ 2945039 h 3392193"/>
              <a:gd name="connsiteX4" fmla="*/ 0 w 9154274"/>
              <a:gd name="connsiteY4" fmla="*/ 1711324 h 339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4274" h="3392193">
                <a:moveTo>
                  <a:pt x="0" y="1711324"/>
                </a:moveTo>
                <a:cubicBezTo>
                  <a:pt x="513708" y="3392193"/>
                  <a:pt x="5445303" y="0"/>
                  <a:pt x="9144000" y="1094402"/>
                </a:cubicBezTo>
                <a:cubicBezTo>
                  <a:pt x="9147425" y="1716791"/>
                  <a:pt x="9150849" y="2388182"/>
                  <a:pt x="9154274" y="3010571"/>
                </a:cubicBezTo>
                <a:lnTo>
                  <a:pt x="0" y="2945039"/>
                </a:lnTo>
                <a:lnTo>
                  <a:pt x="0" y="1711324"/>
                </a:lnTo>
                <a:close/>
              </a:path>
            </a:pathLst>
          </a:custGeom>
          <a:solidFill>
            <a:schemeClr val="accent3">
              <a:lumMod val="5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flipV="1">
            <a:off x="0" y="3048000"/>
            <a:ext cx="8839200" cy="3429000"/>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654DA-197C-42E2-B40E-65295D53AF53}" type="datetimeFigureOut">
              <a:rPr lang="en-US" smtClean="0"/>
              <a:pPr/>
              <a:t>2/28/2015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161EA-3838-4585-991A-9FE3F83376D8}" type="slidenum">
              <a:rPr lang="en-US" smtClean="0"/>
              <a:pPr/>
              <a:t>‹#›</a:t>
            </a:fld>
            <a:endParaRPr lang="en-US"/>
          </a:p>
        </p:txBody>
      </p:sp>
      <p:sp>
        <p:nvSpPr>
          <p:cNvPr id="7" name="Freeform 9"/>
          <p:cNvSpPr>
            <a:spLocks/>
          </p:cNvSpPr>
          <p:nvPr/>
        </p:nvSpPr>
        <p:spPr bwMode="auto">
          <a:xfrm flipH="1">
            <a:off x="1143000" y="-762000"/>
            <a:ext cx="8001000" cy="2590800"/>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flipH="1">
            <a:off x="1600200" y="-762000"/>
            <a:ext cx="7543800" cy="2438400"/>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flipV="1">
            <a:off x="-1" y="3021106"/>
            <a:ext cx="8334103" cy="3227294"/>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alpha val="5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Business Communication</a:t>
            </a:r>
            <a:endParaRPr lang="en-US" dirty="0"/>
          </a:p>
        </p:txBody>
      </p:sp>
      <p:sp>
        <p:nvSpPr>
          <p:cNvPr id="3" name="Text Placeholder 2"/>
          <p:cNvSpPr>
            <a:spLocks noGrp="1"/>
          </p:cNvSpPr>
          <p:nvPr>
            <p:ph type="body" idx="1"/>
          </p:nvPr>
        </p:nvSpPr>
        <p:spPr>
          <a:xfrm>
            <a:off x="457200" y="1600201"/>
            <a:ext cx="8229600" cy="685800"/>
          </a:xfrm>
          <a:prstGeom prst="rect">
            <a:avLst/>
          </a:prstGeom>
        </p:spPr>
        <p:txBody>
          <a:bodyPr vert="horz" lIns="91440" tIns="45720" rIns="91440" bIns="45720" rtlCol="0">
            <a:normAutofit/>
          </a:bodyPr>
          <a:lstStyle/>
          <a:p>
            <a:pPr lvl="0"/>
            <a:r>
              <a:rPr lang="en-US" dirty="0" smtClean="0"/>
              <a:t>Company Name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spcBef>
          <a:spcPct val="0"/>
        </a:spcBef>
        <a:buNone/>
        <a:defRPr sz="4400" kern="1200">
          <a:solidFill>
            <a:schemeClr val="accent3">
              <a:lumMod val="50000"/>
            </a:schemeClr>
          </a:solidFill>
          <a:latin typeface="+mj-lt"/>
          <a:ea typeface="+mj-ea"/>
          <a:cs typeface="+mj-cs"/>
        </a:defRPr>
      </a:lvl1pPr>
    </p:titleStyle>
    <p:bodyStyle>
      <a:lvl1pPr marL="342900" indent="-342900" algn="r" defTabSz="914400" rtl="0" eaLnBrk="1" latinLnBrk="0" hangingPunct="1">
        <a:spcBef>
          <a:spcPct val="20000"/>
        </a:spcBef>
        <a:buFont typeface="Arial" pitchFamily="34" charset="0"/>
        <a:buNone/>
        <a:defRPr sz="3200" kern="1200">
          <a:solidFill>
            <a:schemeClr val="accent3">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219200"/>
            <a:ext cx="8427230" cy="530352"/>
          </a:xfrm>
        </p:spPr>
        <p:txBody>
          <a:bodyPr>
            <a:noAutofit/>
          </a:bodyPr>
          <a:lstStyle/>
          <a:p>
            <a:r>
              <a:rPr lang="en-US" sz="4000" b="1" dirty="0" smtClean="0"/>
              <a:t>Distributed Main Memory Database</a:t>
            </a:r>
            <a:endParaRPr lang="en-US" sz="4000" b="1" dirty="0"/>
          </a:p>
        </p:txBody>
      </p:sp>
      <p:sp>
        <p:nvSpPr>
          <p:cNvPr id="8" name="TextBox 7"/>
          <p:cNvSpPr txBox="1"/>
          <p:nvPr/>
        </p:nvSpPr>
        <p:spPr>
          <a:xfrm>
            <a:off x="685800" y="5410200"/>
            <a:ext cx="3124200" cy="523220"/>
          </a:xfrm>
          <a:prstGeom prst="rect">
            <a:avLst/>
          </a:prstGeom>
          <a:noFill/>
        </p:spPr>
        <p:txBody>
          <a:bodyPr wrap="square" rtlCol="0">
            <a:spAutoFit/>
          </a:bodyPr>
          <a:lstStyle/>
          <a:p>
            <a:pPr algn="ctr"/>
            <a:r>
              <a:rPr lang="en-US" sz="2800" dirty="0" smtClean="0"/>
              <a:t>25 May 2012</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ET_LOGO.jpg"/>
          <p:cNvPicPr>
            <a:picLocks noChangeAspect="1"/>
          </p:cNvPicPr>
          <p:nvPr/>
        </p:nvPicPr>
        <p:blipFill>
          <a:blip r:embed="rId3"/>
          <a:stretch>
            <a:fillRect/>
          </a:stretch>
        </p:blipFill>
        <p:spPr>
          <a:xfrm>
            <a:off x="0" y="1"/>
            <a:ext cx="1234769" cy="1143000"/>
          </a:xfrm>
          <a:prstGeom prst="rect">
            <a:avLst/>
          </a:prstGeom>
        </p:spPr>
      </p:pic>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1600200"/>
            <a:ext cx="8153400" cy="4247317"/>
          </a:xfrm>
          <a:prstGeom prst="rect">
            <a:avLst/>
          </a:prstGeom>
          <a:noFill/>
        </p:spPr>
        <p:txBody>
          <a:bodyPr wrap="square" rtlCol="0">
            <a:spAutoFit/>
          </a:bodyPr>
          <a:lstStyle/>
          <a:p>
            <a:pPr algn="just">
              <a:buNone/>
            </a:pPr>
            <a:r>
              <a:rPr lang="en-US" b="1" u="sng" dirty="0" smtClean="0"/>
              <a:t>Socket</a:t>
            </a:r>
          </a:p>
          <a:p>
            <a:pPr algn="just">
              <a:buFont typeface="Wingdings" pitchFamily="2" charset="2"/>
              <a:buChar char="q"/>
            </a:pPr>
            <a:r>
              <a:rPr lang="en-US" dirty="0" smtClean="0"/>
              <a:t> Socket is an end point for IPC &amp; RPC over a network.</a:t>
            </a:r>
          </a:p>
          <a:p>
            <a:pPr algn="just">
              <a:buFont typeface="Wingdings" pitchFamily="2" charset="2"/>
              <a:buChar char="q"/>
            </a:pPr>
            <a:r>
              <a:rPr lang="en-US" dirty="0" smtClean="0"/>
              <a:t>This is a two way communication mechanism which uses the kernel buffer for communication.</a:t>
            </a:r>
          </a:p>
          <a:p>
            <a:pPr algn="just">
              <a:buFont typeface="Wingdings" pitchFamily="2" charset="2"/>
              <a:buChar char="q"/>
            </a:pPr>
            <a:r>
              <a:rPr lang="en-US" dirty="0" smtClean="0"/>
              <a:t>MMDB server uses one socket as the communication channel.</a:t>
            </a:r>
          </a:p>
          <a:p>
            <a:pPr algn="just">
              <a:buFont typeface="Wingdings" pitchFamily="2" charset="2"/>
              <a:buChar char="q"/>
            </a:pPr>
            <a:r>
              <a:rPr lang="en-US" dirty="0" smtClean="0"/>
              <a:t>This socket uses IPv4 domain for communication at network layer</a:t>
            </a:r>
          </a:p>
          <a:p>
            <a:pPr algn="just">
              <a:buFont typeface="Wingdings" pitchFamily="2" charset="2"/>
              <a:buChar char="q"/>
            </a:pPr>
            <a:r>
              <a:rPr lang="en-US" dirty="0" smtClean="0"/>
              <a:t>This socket uses TCP protocol at the transport layer as it is connection oriented and reliable.</a:t>
            </a:r>
          </a:p>
          <a:p>
            <a:pPr algn="just"/>
            <a:r>
              <a:rPr lang="en-US" b="1" u="sng" dirty="0" smtClean="0"/>
              <a:t>Port No</a:t>
            </a:r>
          </a:p>
          <a:p>
            <a:pPr algn="just">
              <a:buFont typeface="Wingdings" pitchFamily="2" charset="2"/>
              <a:buChar char="q"/>
            </a:pPr>
            <a:r>
              <a:rPr lang="en-US" dirty="0" smtClean="0"/>
              <a:t>Port no is used for process to process communication.</a:t>
            </a:r>
          </a:p>
          <a:p>
            <a:pPr algn="just">
              <a:buFont typeface="Wingdings" pitchFamily="2" charset="2"/>
              <a:buChar char="q"/>
            </a:pPr>
            <a:r>
              <a:rPr lang="en-US" dirty="0" smtClean="0"/>
              <a:t>MMDB server uses 3500 as port no for communication within the server and also between  the sever to client communication.</a:t>
            </a:r>
          </a:p>
          <a:p>
            <a:pPr algn="just">
              <a:buFont typeface="Wingdings" pitchFamily="2" charset="2"/>
              <a:buChar char="q"/>
            </a:pPr>
            <a:r>
              <a:rPr lang="en-US" dirty="0" smtClean="0"/>
              <a:t>This MMDB server is a concurrent Server which accept multiple clients concurrently. </a:t>
            </a:r>
          </a:p>
          <a:p>
            <a:pPr algn="just">
              <a:buFont typeface="Wingdings" pitchFamily="2" charset="2"/>
              <a:buChar char="q"/>
            </a:pPr>
            <a:endParaRPr lang="en-US" dirty="0" smtClean="0"/>
          </a:p>
        </p:txBody>
      </p: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r>
              <a:rPr lang="en-US" sz="2400" i="1" dirty="0" smtClean="0"/>
              <a:t>Server Configuration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r>
              <a:rPr lang="en-US" sz="2400" i="1" dirty="0" smtClean="0"/>
              <a:t>Screen Sorts</a:t>
            </a:r>
          </a:p>
        </p:txBody>
      </p:sp>
      <p:pic>
        <p:nvPicPr>
          <p:cNvPr id="7" name="Picture 6" descr="db1.PNG"/>
          <p:cNvPicPr>
            <a:picLocks noChangeAspect="1"/>
          </p:cNvPicPr>
          <p:nvPr/>
        </p:nvPicPr>
        <p:blipFill>
          <a:blip r:embed="rId3"/>
          <a:stretch>
            <a:fillRect/>
          </a:stretch>
        </p:blipFill>
        <p:spPr>
          <a:xfrm>
            <a:off x="3056675" y="1219200"/>
            <a:ext cx="6087325" cy="4077269"/>
          </a:xfrm>
          <a:prstGeom prst="rect">
            <a:avLst/>
          </a:prstGeom>
        </p:spPr>
      </p:pic>
      <p:sp>
        <p:nvSpPr>
          <p:cNvPr id="8" name="TextBox 7"/>
          <p:cNvSpPr txBox="1"/>
          <p:nvPr/>
        </p:nvSpPr>
        <p:spPr>
          <a:xfrm>
            <a:off x="0" y="1828800"/>
            <a:ext cx="3276600" cy="1015663"/>
          </a:xfrm>
          <a:prstGeom prst="rect">
            <a:avLst/>
          </a:prstGeom>
          <a:noFill/>
        </p:spPr>
        <p:txBody>
          <a:bodyPr wrap="square" rtlCol="0">
            <a:spAutoFit/>
          </a:bodyPr>
          <a:lstStyle/>
          <a:p>
            <a:r>
              <a:rPr lang="en-US" sz="2000" dirty="0" smtClean="0"/>
              <a:t>-Starting MYSQL Server</a:t>
            </a:r>
          </a:p>
          <a:p>
            <a:r>
              <a:rPr lang="en-US" sz="2000" dirty="0"/>
              <a:t>-</a:t>
            </a:r>
            <a:r>
              <a:rPr lang="en-US" sz="2000" dirty="0" smtClean="0"/>
              <a:t>Starting MYSQL Client</a:t>
            </a:r>
          </a:p>
          <a:p>
            <a:r>
              <a:rPr lang="en-US" sz="2000" dirty="0" smtClean="0"/>
              <a:t>-Showing Databases present</a:t>
            </a:r>
            <a:endParaRPr lang="en-US" sz="2000" dirty="0"/>
          </a:p>
        </p:txBody>
      </p:sp>
      <p:sp>
        <p:nvSpPr>
          <p:cNvPr id="9" name="TextBox 8"/>
          <p:cNvSpPr txBox="1"/>
          <p:nvPr/>
        </p:nvSpPr>
        <p:spPr>
          <a:xfrm>
            <a:off x="0" y="3733800"/>
            <a:ext cx="3048000" cy="707886"/>
          </a:xfrm>
          <a:prstGeom prst="rect">
            <a:avLst/>
          </a:prstGeom>
          <a:noFill/>
        </p:spPr>
        <p:txBody>
          <a:bodyPr wrap="square" rtlCol="0">
            <a:spAutoFit/>
          </a:bodyPr>
          <a:lstStyle/>
          <a:p>
            <a:r>
              <a:rPr lang="en-US" dirty="0" smtClean="0"/>
              <a:t>-</a:t>
            </a:r>
            <a:r>
              <a:rPr lang="en-US" sz="2000" dirty="0" smtClean="0"/>
              <a:t>Using required Database</a:t>
            </a:r>
          </a:p>
          <a:p>
            <a:r>
              <a:rPr lang="en-US" sz="2000" dirty="0" smtClean="0"/>
              <a:t>-</a:t>
            </a:r>
            <a:r>
              <a:rPr lang="en-US" sz="2000" dirty="0"/>
              <a:t>S</a:t>
            </a:r>
            <a:r>
              <a:rPr lang="en-US" sz="2000" dirty="0" smtClean="0"/>
              <a:t>howing tables</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r>
              <a:rPr lang="en-US" sz="2400" i="1" dirty="0" smtClean="0"/>
              <a:t>Screen Sorts</a:t>
            </a:r>
          </a:p>
        </p:txBody>
      </p:sp>
      <p:sp>
        <p:nvSpPr>
          <p:cNvPr id="8" name="TextBox 7"/>
          <p:cNvSpPr txBox="1"/>
          <p:nvPr/>
        </p:nvSpPr>
        <p:spPr>
          <a:xfrm>
            <a:off x="0" y="1828800"/>
            <a:ext cx="3276600" cy="400110"/>
          </a:xfrm>
          <a:prstGeom prst="rect">
            <a:avLst/>
          </a:prstGeom>
          <a:noFill/>
        </p:spPr>
        <p:txBody>
          <a:bodyPr wrap="square" rtlCol="0">
            <a:spAutoFit/>
          </a:bodyPr>
          <a:lstStyle/>
          <a:p>
            <a:r>
              <a:rPr lang="en-US" sz="2000" dirty="0" smtClean="0"/>
              <a:t>Glade Interface Designer</a:t>
            </a:r>
            <a:endParaRPr lang="en-US" sz="2000" dirty="0"/>
          </a:p>
        </p:txBody>
      </p:sp>
      <p:sp>
        <p:nvSpPr>
          <p:cNvPr id="9" name="TextBox 8"/>
          <p:cNvSpPr txBox="1"/>
          <p:nvPr/>
        </p:nvSpPr>
        <p:spPr>
          <a:xfrm>
            <a:off x="0" y="3733800"/>
            <a:ext cx="3048000" cy="369332"/>
          </a:xfrm>
          <a:prstGeom prst="rect">
            <a:avLst/>
          </a:prstGeom>
          <a:noFill/>
        </p:spPr>
        <p:txBody>
          <a:bodyPr wrap="square" rtlCol="0">
            <a:spAutoFit/>
          </a:bodyPr>
          <a:lstStyle/>
          <a:p>
            <a:pPr algn="ctr"/>
            <a:r>
              <a:rPr lang="en-US" dirty="0" smtClean="0"/>
              <a:t>Used For Client </a:t>
            </a:r>
            <a:endParaRPr lang="en-US" sz="2000" dirty="0"/>
          </a:p>
        </p:txBody>
      </p:sp>
      <p:pic>
        <p:nvPicPr>
          <p:cNvPr id="10" name="Picture 2" descr="C:\Users\AJIT\Desktop\new glade.png"/>
          <p:cNvPicPr>
            <a:picLocks noChangeAspect="1" noChangeArrowheads="1"/>
          </p:cNvPicPr>
          <p:nvPr/>
        </p:nvPicPr>
        <p:blipFill>
          <a:blip r:embed="rId3" cstate="print"/>
          <a:srcRect/>
          <a:stretch>
            <a:fillRect/>
          </a:stretch>
        </p:blipFill>
        <p:spPr bwMode="auto">
          <a:xfrm>
            <a:off x="3198233" y="1295400"/>
            <a:ext cx="5945767" cy="4419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1000" y="3429000"/>
            <a:ext cx="8153400" cy="707886"/>
          </a:xfrm>
          <a:prstGeom prst="rect">
            <a:avLst/>
          </a:prstGeom>
          <a:noFill/>
        </p:spPr>
        <p:txBody>
          <a:bodyPr wrap="square" rtlCol="0">
            <a:spAutoFit/>
          </a:bodyPr>
          <a:lstStyle/>
          <a:p>
            <a:pPr algn="ctr"/>
            <a:r>
              <a:rPr lang="en-US" sz="4000" dirty="0" smtClean="0"/>
              <a:t>Practical Demonstration</a:t>
            </a:r>
          </a:p>
        </p:txBody>
      </p: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endParaRPr lang="en-US" sz="2400" i="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1600200"/>
            <a:ext cx="8153400" cy="2031325"/>
          </a:xfrm>
          <a:prstGeom prst="rect">
            <a:avLst/>
          </a:prstGeom>
          <a:noFill/>
        </p:spPr>
        <p:txBody>
          <a:bodyPr wrap="square" rtlCol="0">
            <a:spAutoFit/>
          </a:bodyPr>
          <a:lstStyle/>
          <a:p>
            <a:endParaRPr lang="en-US" dirty="0" smtClean="0"/>
          </a:p>
          <a:p>
            <a:pPr lvl="0">
              <a:buFont typeface="Wingdings" pitchFamily="2" charset="2"/>
              <a:buChar char="q"/>
            </a:pPr>
            <a:r>
              <a:rPr lang="en-IN" dirty="0" smtClean="0"/>
              <a:t> Project might be extended to include a larger number of student’s data by connecting to more number of sub servers concurrently.</a:t>
            </a:r>
          </a:p>
          <a:p>
            <a:pPr lvl="0"/>
            <a:endParaRPr lang="en-US" dirty="0" smtClean="0"/>
          </a:p>
          <a:p>
            <a:pPr lvl="0">
              <a:buFont typeface="Wingdings" pitchFamily="2" charset="2"/>
              <a:buChar char="q"/>
            </a:pPr>
            <a:r>
              <a:rPr lang="en-IN" dirty="0" smtClean="0"/>
              <a:t> Searching and Sorting might be included at the client side so that it is easier for the client to access data.</a:t>
            </a:r>
            <a:endParaRPr lang="en-US" dirty="0" smtClean="0"/>
          </a:p>
          <a:p>
            <a:endParaRPr lang="en-US" dirty="0"/>
          </a:p>
        </p:txBody>
      </p: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r>
              <a:rPr lang="en-US" sz="2400" i="1" dirty="0" smtClean="0"/>
              <a:t>Future Work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1600200"/>
            <a:ext cx="8153400" cy="2031325"/>
          </a:xfrm>
          <a:prstGeom prst="rect">
            <a:avLst/>
          </a:prstGeom>
          <a:noFill/>
        </p:spPr>
        <p:txBody>
          <a:bodyPr wrap="square" rtlCol="0">
            <a:spAutoFit/>
          </a:bodyPr>
          <a:lstStyle/>
          <a:p>
            <a:pPr algn="just"/>
            <a:r>
              <a:rPr lang="en-US" dirty="0" smtClean="0"/>
              <a:t>“Distributed Main Memory Database” is designed as DBMS with all data RAM-resident at runtime, because it is implemented over a RAM_BLOCK or RAM Disk.</a:t>
            </a:r>
          </a:p>
          <a:p>
            <a:pPr algn="just"/>
            <a:r>
              <a:rPr lang="en-US" dirty="0" smtClean="0"/>
              <a:t>Therefore the DMMD data structures and access algorithms are optimized to exploit this property for high performance. </a:t>
            </a:r>
          </a:p>
          <a:p>
            <a:pPr algn="just"/>
            <a:r>
              <a:rPr lang="en-US" dirty="0" smtClean="0"/>
              <a:t>In comparison with a fully cached DBMS, DMMD technology uses far less CPU, because the overhead to manage memory buffers and account for multiple data locations (disk and memory) is eliminated. </a:t>
            </a:r>
            <a:endParaRPr lang="en-US" dirty="0"/>
          </a:p>
        </p:txBody>
      </p: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r>
              <a:rPr lang="en-US" sz="2400" i="1" dirty="0" smtClean="0"/>
              <a:t>Conclusion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1600200"/>
            <a:ext cx="8153400" cy="2585323"/>
          </a:xfrm>
          <a:prstGeom prst="rect">
            <a:avLst/>
          </a:prstGeom>
          <a:noFill/>
        </p:spPr>
        <p:txBody>
          <a:bodyPr wrap="square" rtlCol="0">
            <a:spAutoFit/>
          </a:bodyPr>
          <a:lstStyle/>
          <a:p>
            <a:pPr lvl="0" algn="just"/>
            <a:endParaRPr lang="en-IN" dirty="0" smtClean="0"/>
          </a:p>
          <a:p>
            <a:pPr algn="just">
              <a:buFont typeface="Wingdings" pitchFamily="2" charset="2"/>
              <a:buChar char="q"/>
            </a:pPr>
            <a:r>
              <a:rPr lang="en-IN" dirty="0" smtClean="0"/>
              <a:t>GNU Linux Application Programming </a:t>
            </a:r>
            <a:r>
              <a:rPr lang="en-US" dirty="0" smtClean="0"/>
              <a:t>by M. Tim Jones</a:t>
            </a:r>
          </a:p>
          <a:p>
            <a:pPr algn="just">
              <a:buFont typeface="Wingdings" pitchFamily="2" charset="2"/>
              <a:buChar char="q"/>
            </a:pPr>
            <a:r>
              <a:rPr lang="en-US" dirty="0" smtClean="0"/>
              <a:t>Advanced Programming in the UNIX® Environment: Second Edition By W. Richard Stevens, Stephen A. </a:t>
            </a:r>
            <a:r>
              <a:rPr lang="en-US" dirty="0" err="1" smtClean="0"/>
              <a:t>Rago</a:t>
            </a:r>
            <a:r>
              <a:rPr lang="en-US" dirty="0" smtClean="0"/>
              <a:t> .</a:t>
            </a:r>
          </a:p>
          <a:p>
            <a:pPr algn="just">
              <a:buFont typeface="Wingdings" pitchFamily="2" charset="2"/>
              <a:buChar char="q"/>
            </a:pPr>
            <a:endParaRPr lang="en-IN" dirty="0" smtClean="0"/>
          </a:p>
          <a:p>
            <a:pPr algn="just">
              <a:buFont typeface="Wingdings" pitchFamily="2" charset="2"/>
              <a:buChar char="q"/>
            </a:pPr>
            <a:endParaRPr lang="en-IN" dirty="0" smtClean="0"/>
          </a:p>
          <a:p>
            <a:pPr lvl="0" algn="just">
              <a:buFont typeface="Wingdings" pitchFamily="2" charset="2"/>
              <a:buChar char="q"/>
            </a:pPr>
            <a:r>
              <a:rPr lang="en-IN" dirty="0" smtClean="0"/>
              <a:t>http</a:t>
            </a:r>
            <a:r>
              <a:rPr lang="en-IN" dirty="0" smtClean="0"/>
              <a:t>://www.linuxlinks.com</a:t>
            </a:r>
            <a:endParaRPr lang="en-US" dirty="0" smtClean="0"/>
          </a:p>
          <a:p>
            <a:pPr lvl="0" algn="just">
              <a:buFont typeface="Wingdings" pitchFamily="2" charset="2"/>
              <a:buChar char="q"/>
            </a:pPr>
            <a:r>
              <a:rPr lang="en-IN" dirty="0" smtClean="0"/>
              <a:t>http://wingtk.sourceforge.net</a:t>
            </a:r>
            <a:endParaRPr lang="en-US" dirty="0" smtClean="0"/>
          </a:p>
          <a:p>
            <a:pPr algn="just"/>
            <a:endParaRPr lang="en-US" dirty="0"/>
          </a:p>
        </p:txBody>
      </p: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r>
              <a:rPr lang="en-US" sz="2400" i="1" dirty="0" smtClean="0"/>
              <a:t>Reference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1600200"/>
            <a:ext cx="8153400" cy="830997"/>
          </a:xfrm>
          <a:prstGeom prst="rect">
            <a:avLst/>
          </a:prstGeom>
          <a:noFill/>
        </p:spPr>
        <p:txBody>
          <a:bodyPr wrap="square" rtlCol="0">
            <a:spAutoFit/>
          </a:bodyPr>
          <a:lstStyle/>
          <a:p>
            <a:pPr algn="ctr"/>
            <a:r>
              <a:rPr lang="en-US" sz="4800" dirty="0" smtClean="0"/>
              <a:t>Any Queries?</a:t>
            </a:r>
          </a:p>
        </p:txBody>
      </p: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endParaRPr lang="en-US" sz="2400" i="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1600200"/>
            <a:ext cx="8153400" cy="830997"/>
          </a:xfrm>
          <a:prstGeom prst="rect">
            <a:avLst/>
          </a:prstGeom>
          <a:noFill/>
        </p:spPr>
        <p:txBody>
          <a:bodyPr wrap="square" rtlCol="0">
            <a:spAutoFit/>
          </a:bodyPr>
          <a:lstStyle/>
          <a:p>
            <a:pPr algn="ctr"/>
            <a:r>
              <a:rPr lang="en-US" sz="4800" dirty="0" smtClean="0"/>
              <a:t>Thank You</a:t>
            </a:r>
          </a:p>
        </p:txBody>
      </p: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endParaRPr lang="en-US" sz="2400" i="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2"/>
          <p:cNvSpPr>
            <a:spLocks noGrp="1" noChangeArrowheads="1"/>
          </p:cNvSpPr>
          <p:nvPr>
            <p:ph type="title" idx="4294967295"/>
          </p:nvPr>
        </p:nvSpPr>
        <p:spPr>
          <a:xfrm>
            <a:off x="3124200" y="533400"/>
            <a:ext cx="3841750" cy="685800"/>
          </a:xfrm>
        </p:spPr>
        <p:txBody>
          <a:bodyPr>
            <a:normAutofit/>
          </a:bodyPr>
          <a:lstStyle/>
          <a:p>
            <a:pPr algn="ctr" eaLnBrk="1" hangingPunct="1"/>
            <a:r>
              <a:rPr lang="en-US" sz="2400" i="1" dirty="0" smtClean="0"/>
              <a:t>Project Agenda</a:t>
            </a:r>
          </a:p>
        </p:txBody>
      </p:sp>
      <p:sp>
        <p:nvSpPr>
          <p:cNvPr id="6" name="TextBox 5"/>
          <p:cNvSpPr txBox="1"/>
          <p:nvPr/>
        </p:nvSpPr>
        <p:spPr>
          <a:xfrm>
            <a:off x="609600" y="1524000"/>
            <a:ext cx="7620000" cy="3416320"/>
          </a:xfrm>
          <a:prstGeom prst="rect">
            <a:avLst/>
          </a:prstGeom>
          <a:noFill/>
        </p:spPr>
        <p:txBody>
          <a:bodyPr wrap="square" rtlCol="0">
            <a:spAutoFit/>
          </a:bodyPr>
          <a:lstStyle/>
          <a:p>
            <a:pPr>
              <a:buFont typeface="Wingdings" pitchFamily="2" charset="2"/>
              <a:buChar char="q"/>
            </a:pPr>
            <a:r>
              <a:rPr lang="en-US" dirty="0" smtClean="0"/>
              <a:t> Introduction</a:t>
            </a:r>
          </a:p>
          <a:p>
            <a:pPr>
              <a:buFont typeface="Wingdings" pitchFamily="2" charset="2"/>
              <a:buChar char="q"/>
            </a:pPr>
            <a:r>
              <a:rPr lang="en-US" dirty="0" smtClean="0"/>
              <a:t> Technology Used</a:t>
            </a:r>
          </a:p>
          <a:p>
            <a:pPr>
              <a:buFont typeface="Wingdings" pitchFamily="2" charset="2"/>
              <a:buChar char="q"/>
            </a:pPr>
            <a:r>
              <a:rPr lang="en-US" dirty="0" smtClean="0"/>
              <a:t> How main memory is Distributed</a:t>
            </a:r>
          </a:p>
          <a:p>
            <a:pPr>
              <a:buFont typeface="Wingdings" pitchFamily="2" charset="2"/>
              <a:buChar char="q"/>
            </a:pPr>
            <a:r>
              <a:rPr lang="en-US" dirty="0" smtClean="0"/>
              <a:t> Project Architecture</a:t>
            </a:r>
          </a:p>
          <a:p>
            <a:pPr>
              <a:buFont typeface="Wingdings" pitchFamily="2" charset="2"/>
              <a:buChar char="q"/>
            </a:pPr>
            <a:r>
              <a:rPr lang="en-US" dirty="0" smtClean="0"/>
              <a:t> Why B+ Tree</a:t>
            </a:r>
          </a:p>
          <a:p>
            <a:pPr>
              <a:buFont typeface="Wingdings" pitchFamily="2" charset="2"/>
              <a:buChar char="q"/>
            </a:pPr>
            <a:r>
              <a:rPr lang="en-US" dirty="0" smtClean="0"/>
              <a:t> Database as a server client model</a:t>
            </a:r>
          </a:p>
          <a:p>
            <a:pPr>
              <a:buFont typeface="Wingdings" pitchFamily="2" charset="2"/>
              <a:buChar char="q"/>
            </a:pPr>
            <a:r>
              <a:rPr lang="en-US" dirty="0" smtClean="0"/>
              <a:t> Server Configuration</a:t>
            </a:r>
          </a:p>
          <a:p>
            <a:pPr>
              <a:buFont typeface="Wingdings" pitchFamily="2" charset="2"/>
              <a:buChar char="q"/>
            </a:pPr>
            <a:r>
              <a:rPr lang="en-US" dirty="0" smtClean="0"/>
              <a:t> Screen Sorts</a:t>
            </a:r>
          </a:p>
          <a:p>
            <a:pPr>
              <a:buFont typeface="Wingdings" pitchFamily="2" charset="2"/>
              <a:buChar char="q"/>
            </a:pPr>
            <a:r>
              <a:rPr lang="en-US" dirty="0" smtClean="0"/>
              <a:t> Practical Demonstration</a:t>
            </a:r>
          </a:p>
          <a:p>
            <a:pPr>
              <a:buFont typeface="Wingdings" pitchFamily="2" charset="2"/>
              <a:buChar char="q"/>
            </a:pPr>
            <a:r>
              <a:rPr lang="en-US" dirty="0" smtClean="0"/>
              <a:t>Future Work</a:t>
            </a:r>
          </a:p>
          <a:p>
            <a:pPr>
              <a:buFont typeface="Wingdings" pitchFamily="2" charset="2"/>
              <a:buChar char="q"/>
            </a:pPr>
            <a:r>
              <a:rPr lang="en-US" dirty="0" smtClean="0"/>
              <a:t> Conclusion</a:t>
            </a:r>
          </a:p>
          <a:p>
            <a:pPr>
              <a:buFont typeface="Wingdings" pitchFamily="2" charset="2"/>
              <a:buChar char="q"/>
            </a:pPr>
            <a:r>
              <a:rPr lang="en-US" dirty="0" smtClean="0"/>
              <a:t> Reference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1600200"/>
            <a:ext cx="8153400" cy="4524315"/>
          </a:xfrm>
          <a:prstGeom prst="rect">
            <a:avLst/>
          </a:prstGeom>
          <a:noFill/>
        </p:spPr>
        <p:txBody>
          <a:bodyPr wrap="square" rtlCol="0">
            <a:spAutoFit/>
          </a:bodyPr>
          <a:lstStyle/>
          <a:p>
            <a:pPr algn="just">
              <a:buFont typeface="Wingdings" pitchFamily="2" charset="2"/>
              <a:buChar char="q"/>
              <a:defRPr/>
            </a:pPr>
            <a:r>
              <a:rPr lang="en-US" dirty="0" smtClean="0"/>
              <a:t> It is a memory-resident database that eliminates disk access by storing and manipulating data in main memory. </a:t>
            </a:r>
          </a:p>
          <a:p>
            <a:pPr algn="just">
              <a:defRPr/>
            </a:pPr>
            <a:endParaRPr lang="en-US" dirty="0" smtClean="0"/>
          </a:p>
          <a:p>
            <a:pPr algn="just">
              <a:buFont typeface="Wingdings" pitchFamily="2" charset="2"/>
              <a:buChar char="q"/>
              <a:defRPr/>
            </a:pPr>
            <a:r>
              <a:rPr lang="en-US" dirty="0" smtClean="0"/>
              <a:t> It is a collection of multiple logically interrelated databases distributed over the computer network, and distributed manager software that manages a distributed database. </a:t>
            </a:r>
          </a:p>
          <a:p>
            <a:pPr algn="just">
              <a:defRPr/>
            </a:pPr>
            <a:endParaRPr lang="en-US" dirty="0" smtClean="0"/>
          </a:p>
          <a:p>
            <a:pPr algn="just">
              <a:buFont typeface="Wingdings" pitchFamily="2" charset="2"/>
              <a:buChar char="q"/>
              <a:defRPr/>
            </a:pPr>
            <a:r>
              <a:rPr lang="en-US" dirty="0" smtClean="0"/>
              <a:t> It comprises data replication, data fragmentation, distributed query processing, distributed transaction processing, distributed database recovery, etc.</a:t>
            </a:r>
          </a:p>
          <a:p>
            <a:pPr algn="just">
              <a:defRPr/>
            </a:pPr>
            <a:endParaRPr lang="en-US" dirty="0" smtClean="0"/>
          </a:p>
          <a:p>
            <a:pPr algn="just">
              <a:buFont typeface="Wingdings" pitchFamily="2" charset="2"/>
              <a:buChar char="q"/>
              <a:defRPr/>
            </a:pPr>
            <a:r>
              <a:rPr lang="en-US" dirty="0" smtClean="0"/>
              <a:t> It takes 4ms for each read/write operation in the data base i.e. the secondary memory.</a:t>
            </a:r>
          </a:p>
          <a:p>
            <a:pPr algn="just">
              <a:defRPr/>
            </a:pPr>
            <a:endParaRPr lang="en-US" dirty="0" smtClean="0"/>
          </a:p>
          <a:p>
            <a:pPr algn="just">
              <a:buFont typeface="Wingdings" pitchFamily="2" charset="2"/>
              <a:buChar char="q"/>
              <a:defRPr/>
            </a:pPr>
            <a:r>
              <a:rPr lang="en-US" dirty="0" smtClean="0"/>
              <a:t> If we create a database in the main memory, it would reduce the time consumption from 4ms to 250 ns.</a:t>
            </a:r>
          </a:p>
          <a:p>
            <a:endParaRPr lang="en-US" dirty="0"/>
          </a:p>
        </p:txBody>
      </p: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r>
              <a:rPr lang="en-US" sz="2400" i="1" dirty="0" smtClean="0"/>
              <a:t>Introduction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1600200"/>
            <a:ext cx="8153400" cy="1754326"/>
          </a:xfrm>
          <a:prstGeom prst="rect">
            <a:avLst/>
          </a:prstGeom>
          <a:noFill/>
        </p:spPr>
        <p:txBody>
          <a:bodyPr wrap="square" rtlCol="0">
            <a:spAutoFit/>
          </a:bodyPr>
          <a:lstStyle/>
          <a:p>
            <a:pPr algn="just">
              <a:buFont typeface="Wingdings" pitchFamily="2" charset="2"/>
              <a:buChar char="q"/>
            </a:pPr>
            <a:r>
              <a:rPr lang="en-US" dirty="0" smtClean="0"/>
              <a:t> In this technology instead of creating a database in hard disk we will create a database in the main memory so that   read and write activity will be faster. </a:t>
            </a:r>
          </a:p>
          <a:p>
            <a:pPr algn="just"/>
            <a:endParaRPr lang="en-US" dirty="0" smtClean="0"/>
          </a:p>
          <a:p>
            <a:pPr algn="just">
              <a:buFont typeface="Wingdings" pitchFamily="2" charset="2"/>
              <a:buChar char="q"/>
            </a:pPr>
            <a:r>
              <a:rPr lang="en-US" dirty="0" smtClean="0"/>
              <a:t> It is distributed environment so   that multiple servers are connected concurrently. </a:t>
            </a:r>
          </a:p>
          <a:p>
            <a:pPr algn="just"/>
            <a:endParaRPr lang="en-US" dirty="0" smtClean="0"/>
          </a:p>
          <a:p>
            <a:pPr algn="just">
              <a:buFont typeface="Wingdings" pitchFamily="2" charset="2"/>
              <a:buChar char="q"/>
            </a:pPr>
            <a:r>
              <a:rPr lang="en-US" dirty="0" smtClean="0"/>
              <a:t> Cloud computing concept is used in this technology.</a:t>
            </a:r>
          </a:p>
        </p:txBody>
      </p: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r>
              <a:rPr lang="en-US" sz="2400" i="1" dirty="0" smtClean="0"/>
              <a:t>Introduction(Cont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1600200"/>
            <a:ext cx="8153400" cy="2585323"/>
          </a:xfrm>
          <a:prstGeom prst="rect">
            <a:avLst/>
          </a:prstGeom>
          <a:noFill/>
        </p:spPr>
        <p:txBody>
          <a:bodyPr wrap="square" rtlCol="0">
            <a:spAutoFit/>
          </a:bodyPr>
          <a:lstStyle/>
          <a:p>
            <a:pPr lvl="0">
              <a:buFont typeface="Wingdings" pitchFamily="2" charset="2"/>
              <a:buChar char="q"/>
            </a:pPr>
            <a:r>
              <a:rPr lang="en-US" dirty="0" smtClean="0"/>
              <a:t> Socket Programming </a:t>
            </a:r>
          </a:p>
          <a:p>
            <a:pPr lvl="0"/>
            <a:endParaRPr lang="en-US" dirty="0" smtClean="0"/>
          </a:p>
          <a:p>
            <a:pPr lvl="0">
              <a:buFont typeface="Wingdings" pitchFamily="2" charset="2"/>
              <a:buChar char="q"/>
            </a:pPr>
            <a:r>
              <a:rPr lang="en-US" dirty="0" smtClean="0"/>
              <a:t> Glade Interface Designer(Version 2.12.1)</a:t>
            </a:r>
          </a:p>
          <a:p>
            <a:pPr lvl="0"/>
            <a:endParaRPr lang="en-US" dirty="0" smtClean="0"/>
          </a:p>
          <a:p>
            <a:pPr lvl="0">
              <a:buFont typeface="Wingdings" pitchFamily="2" charset="2"/>
              <a:buChar char="q"/>
            </a:pPr>
            <a:r>
              <a:rPr lang="en-US" dirty="0" smtClean="0"/>
              <a:t> B+ tree Data structure</a:t>
            </a:r>
          </a:p>
          <a:p>
            <a:pPr lvl="0">
              <a:buFont typeface="Wingdings" pitchFamily="2" charset="2"/>
              <a:buChar char="q"/>
            </a:pPr>
            <a:endParaRPr lang="en-US" dirty="0" smtClean="0"/>
          </a:p>
          <a:p>
            <a:pPr lvl="0">
              <a:buFont typeface="Wingdings" pitchFamily="2" charset="2"/>
              <a:buChar char="q"/>
            </a:pPr>
            <a:r>
              <a:rPr lang="en-US" dirty="0" smtClean="0"/>
              <a:t>UNIX ODBC Driver</a:t>
            </a:r>
          </a:p>
          <a:p>
            <a:pPr lvl="0">
              <a:buFont typeface="Wingdings" pitchFamily="2" charset="2"/>
              <a:buChar char="q"/>
            </a:pPr>
            <a:endParaRPr lang="en-US" dirty="0" smtClean="0"/>
          </a:p>
          <a:p>
            <a:pPr lvl="0">
              <a:buFont typeface="Wingdings" pitchFamily="2" charset="2"/>
              <a:buChar char="q"/>
            </a:pPr>
            <a:r>
              <a:rPr lang="en-US" dirty="0" smtClean="0"/>
              <a:t>with MYSQL Database</a:t>
            </a:r>
          </a:p>
        </p:txBody>
      </p: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r>
              <a:rPr lang="en-US" sz="2400" i="1" dirty="0" smtClean="0"/>
              <a:t>Technology Used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1624548"/>
            <a:ext cx="8153400" cy="3416320"/>
          </a:xfrm>
          <a:prstGeom prst="rect">
            <a:avLst/>
          </a:prstGeom>
          <a:noFill/>
        </p:spPr>
        <p:txBody>
          <a:bodyPr wrap="square" rtlCol="0">
            <a:spAutoFit/>
          </a:bodyPr>
          <a:lstStyle/>
          <a:p>
            <a:pPr algn="just">
              <a:buFont typeface="Wingdings" pitchFamily="2" charset="2"/>
              <a:buChar char="q"/>
            </a:pPr>
            <a:r>
              <a:rPr lang="en-US" dirty="0" smtClean="0"/>
              <a:t> The client sends request to the main server. </a:t>
            </a:r>
          </a:p>
          <a:p>
            <a:pPr algn="just">
              <a:buFont typeface="Wingdings" pitchFamily="2" charset="2"/>
              <a:buChar char="q"/>
            </a:pPr>
            <a:r>
              <a:rPr lang="en-US" dirty="0" smtClean="0"/>
              <a:t> The main server in turn is connected to many other sub servers. </a:t>
            </a:r>
          </a:p>
          <a:p>
            <a:pPr algn="just">
              <a:buFont typeface="Wingdings" pitchFamily="2" charset="2"/>
              <a:buChar char="q"/>
            </a:pPr>
            <a:r>
              <a:rPr lang="en-US" dirty="0" smtClean="0"/>
              <a:t> Client is however unaware about the presence of sub servers that are connected to the main server. </a:t>
            </a:r>
          </a:p>
          <a:p>
            <a:pPr algn="just">
              <a:buFont typeface="Wingdings" pitchFamily="2" charset="2"/>
              <a:buChar char="q"/>
            </a:pPr>
            <a:r>
              <a:rPr lang="en-US" dirty="0" smtClean="0"/>
              <a:t> When client sends any request, the main server tries to solve it. If the desired request exceeds the buffer size of the main server, then the server passes the request to a connected sub server which can solve request for its particular buffer size. </a:t>
            </a:r>
          </a:p>
          <a:p>
            <a:pPr algn="just">
              <a:buFont typeface="Wingdings" pitchFamily="2" charset="2"/>
              <a:buChar char="q"/>
            </a:pPr>
            <a:r>
              <a:rPr lang="en-US" dirty="0" smtClean="0"/>
              <a:t> While performing all the read/write operations, the data is stored in the main memory in the form of a tree structure i.e. a B+ tree. </a:t>
            </a:r>
          </a:p>
          <a:p>
            <a:pPr algn="just">
              <a:buFont typeface="Wingdings" pitchFamily="2" charset="2"/>
              <a:buChar char="q"/>
            </a:pPr>
            <a:r>
              <a:rPr lang="en-US" dirty="0" smtClean="0"/>
              <a:t> When the client exits, data is stored back in the secondary memory (hard disk). This is how the main memory is distributed and the performance is made faster.</a:t>
            </a:r>
          </a:p>
          <a:p>
            <a:pPr algn="just"/>
            <a:endParaRPr lang="en-US" dirty="0"/>
          </a:p>
        </p:txBody>
      </p:sp>
      <p:sp>
        <p:nvSpPr>
          <p:cNvPr id="6" name="Rectangle 2"/>
          <p:cNvSpPr>
            <a:spLocks noGrp="1" noChangeArrowheads="1"/>
          </p:cNvSpPr>
          <p:nvPr>
            <p:ph type="title" idx="4294967295"/>
          </p:nvPr>
        </p:nvSpPr>
        <p:spPr>
          <a:xfrm>
            <a:off x="3124200" y="533400"/>
            <a:ext cx="4419600" cy="685800"/>
          </a:xfrm>
        </p:spPr>
        <p:txBody>
          <a:bodyPr>
            <a:normAutofit/>
          </a:bodyPr>
          <a:lstStyle/>
          <a:p>
            <a:pPr algn="ctr" eaLnBrk="1" hangingPunct="1"/>
            <a:r>
              <a:rPr lang="en-US" sz="2400" i="1" dirty="0" smtClean="0"/>
              <a:t>How Main Memory is Distributed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r>
              <a:rPr lang="en-US" sz="2400" i="1" dirty="0" smtClean="0"/>
              <a:t>Project Architecture</a:t>
            </a:r>
          </a:p>
        </p:txBody>
      </p:sp>
      <p:sp>
        <p:nvSpPr>
          <p:cNvPr id="8" name="Rectangle 7"/>
          <p:cNvSpPr/>
          <p:nvPr/>
        </p:nvSpPr>
        <p:spPr>
          <a:xfrm>
            <a:off x="457200" y="1828800"/>
            <a:ext cx="1295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Client1</a:t>
            </a:r>
            <a:endParaRPr lang="en-US" dirty="0">
              <a:solidFill>
                <a:schemeClr val="tx1"/>
              </a:solidFill>
            </a:endParaRPr>
          </a:p>
        </p:txBody>
      </p:sp>
      <p:sp>
        <p:nvSpPr>
          <p:cNvPr id="9" name="Rectangle 8"/>
          <p:cNvSpPr/>
          <p:nvPr/>
        </p:nvSpPr>
        <p:spPr>
          <a:xfrm>
            <a:off x="457200" y="2895600"/>
            <a:ext cx="1295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Client2</a:t>
            </a:r>
          </a:p>
        </p:txBody>
      </p:sp>
      <p:sp>
        <p:nvSpPr>
          <p:cNvPr id="10" name="Rectangle 9"/>
          <p:cNvSpPr/>
          <p:nvPr/>
        </p:nvSpPr>
        <p:spPr>
          <a:xfrm>
            <a:off x="457200" y="3962400"/>
            <a:ext cx="1295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Client3</a:t>
            </a:r>
          </a:p>
        </p:txBody>
      </p:sp>
      <p:sp>
        <p:nvSpPr>
          <p:cNvPr id="12" name="Rectangle 11"/>
          <p:cNvSpPr/>
          <p:nvPr/>
        </p:nvSpPr>
        <p:spPr>
          <a:xfrm>
            <a:off x="457200" y="5029200"/>
            <a:ext cx="1295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Client4</a:t>
            </a:r>
          </a:p>
        </p:txBody>
      </p:sp>
      <p:sp>
        <p:nvSpPr>
          <p:cNvPr id="13" name="Rectangle 12"/>
          <p:cNvSpPr/>
          <p:nvPr/>
        </p:nvSpPr>
        <p:spPr>
          <a:xfrm>
            <a:off x="3048000" y="1752600"/>
            <a:ext cx="1295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Server 1</a:t>
            </a:r>
            <a:endParaRPr lang="en-US" dirty="0">
              <a:solidFill>
                <a:schemeClr val="tx1"/>
              </a:solidFill>
            </a:endParaRPr>
          </a:p>
        </p:txBody>
      </p:sp>
      <p:sp>
        <p:nvSpPr>
          <p:cNvPr id="14" name="Rectangle 13"/>
          <p:cNvSpPr/>
          <p:nvPr/>
        </p:nvSpPr>
        <p:spPr>
          <a:xfrm>
            <a:off x="2895600" y="3048000"/>
            <a:ext cx="1600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6934200" y="1752600"/>
            <a:ext cx="1295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Server n</a:t>
            </a:r>
            <a:endParaRPr lang="en-US" dirty="0">
              <a:solidFill>
                <a:schemeClr val="tx1"/>
              </a:solidFill>
            </a:endParaRPr>
          </a:p>
        </p:txBody>
      </p:sp>
      <p:sp>
        <p:nvSpPr>
          <p:cNvPr id="16" name="Rectangle 15"/>
          <p:cNvSpPr/>
          <p:nvPr/>
        </p:nvSpPr>
        <p:spPr>
          <a:xfrm>
            <a:off x="4953000" y="1752600"/>
            <a:ext cx="1295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Server 2</a:t>
            </a:r>
            <a:endParaRPr lang="en-US" dirty="0">
              <a:solidFill>
                <a:schemeClr val="tx1"/>
              </a:solidFill>
            </a:endParaRPr>
          </a:p>
        </p:txBody>
      </p:sp>
      <p:sp>
        <p:nvSpPr>
          <p:cNvPr id="17" name="Rectangle 16"/>
          <p:cNvSpPr/>
          <p:nvPr/>
        </p:nvSpPr>
        <p:spPr>
          <a:xfrm>
            <a:off x="4876800" y="3048000"/>
            <a:ext cx="1600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6858000" y="3048000"/>
            <a:ext cx="1600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Can 18"/>
          <p:cNvSpPr/>
          <p:nvPr/>
        </p:nvSpPr>
        <p:spPr>
          <a:xfrm>
            <a:off x="3048000" y="5029200"/>
            <a:ext cx="1447800" cy="8382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20" name="Can 19"/>
          <p:cNvSpPr/>
          <p:nvPr/>
        </p:nvSpPr>
        <p:spPr>
          <a:xfrm>
            <a:off x="5105400" y="5029200"/>
            <a:ext cx="1447800" cy="8382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p>
        </p:txBody>
      </p:sp>
      <p:sp>
        <p:nvSpPr>
          <p:cNvPr id="21" name="Can 20"/>
          <p:cNvSpPr/>
          <p:nvPr/>
        </p:nvSpPr>
        <p:spPr>
          <a:xfrm>
            <a:off x="7086600" y="5029200"/>
            <a:ext cx="1447800" cy="8382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p>
        </p:txBody>
      </p:sp>
      <p:cxnSp>
        <p:nvCxnSpPr>
          <p:cNvPr id="23" name="Straight Arrow Connector 22"/>
          <p:cNvCxnSpPr/>
          <p:nvPr/>
        </p:nvCxnSpPr>
        <p:spPr>
          <a:xfrm>
            <a:off x="1752600" y="19812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828800" y="2057400"/>
            <a:ext cx="1219200" cy="1066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1409700" y="2552700"/>
            <a:ext cx="2057400" cy="1219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752600" y="2362200"/>
            <a:ext cx="1295400" cy="3124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0" name="Picture 69" descr="tree.PNG"/>
          <p:cNvPicPr>
            <a:picLocks noChangeAspect="1"/>
          </p:cNvPicPr>
          <p:nvPr/>
        </p:nvPicPr>
        <p:blipFill>
          <a:blip r:embed="rId3"/>
          <a:stretch>
            <a:fillRect/>
          </a:stretch>
        </p:blipFill>
        <p:spPr>
          <a:xfrm>
            <a:off x="3200400" y="3124200"/>
            <a:ext cx="1115879" cy="685800"/>
          </a:xfrm>
          <a:prstGeom prst="rect">
            <a:avLst/>
          </a:prstGeom>
        </p:spPr>
      </p:pic>
      <p:pic>
        <p:nvPicPr>
          <p:cNvPr id="71" name="Picture 70" descr="tree.PNG"/>
          <p:cNvPicPr>
            <a:picLocks noChangeAspect="1"/>
          </p:cNvPicPr>
          <p:nvPr/>
        </p:nvPicPr>
        <p:blipFill>
          <a:blip r:embed="rId3"/>
          <a:stretch>
            <a:fillRect/>
          </a:stretch>
        </p:blipFill>
        <p:spPr>
          <a:xfrm>
            <a:off x="5105400" y="3124200"/>
            <a:ext cx="1115879" cy="685800"/>
          </a:xfrm>
          <a:prstGeom prst="rect">
            <a:avLst/>
          </a:prstGeom>
        </p:spPr>
      </p:pic>
      <p:pic>
        <p:nvPicPr>
          <p:cNvPr id="72" name="Picture 71" descr="tree.PNG"/>
          <p:cNvPicPr>
            <a:picLocks noChangeAspect="1"/>
          </p:cNvPicPr>
          <p:nvPr/>
        </p:nvPicPr>
        <p:blipFill>
          <a:blip r:embed="rId3"/>
          <a:stretch>
            <a:fillRect/>
          </a:stretch>
        </p:blipFill>
        <p:spPr>
          <a:xfrm>
            <a:off x="7086600" y="3124200"/>
            <a:ext cx="1115879" cy="685800"/>
          </a:xfrm>
          <a:prstGeom prst="rect">
            <a:avLst/>
          </a:prstGeom>
        </p:spPr>
      </p:pic>
      <p:sp>
        <p:nvSpPr>
          <p:cNvPr id="73" name="TextBox 72"/>
          <p:cNvSpPr txBox="1"/>
          <p:nvPr/>
        </p:nvSpPr>
        <p:spPr>
          <a:xfrm>
            <a:off x="2971800" y="3886200"/>
            <a:ext cx="1447800" cy="369332"/>
          </a:xfrm>
          <a:prstGeom prst="rect">
            <a:avLst/>
          </a:prstGeom>
          <a:noFill/>
        </p:spPr>
        <p:txBody>
          <a:bodyPr wrap="square" rtlCol="0">
            <a:spAutoFit/>
          </a:bodyPr>
          <a:lstStyle/>
          <a:p>
            <a:pPr algn="ctr"/>
            <a:r>
              <a:rPr lang="en-US" dirty="0" smtClean="0"/>
              <a:t>B + Tree</a:t>
            </a:r>
            <a:endParaRPr lang="en-US" dirty="0"/>
          </a:p>
        </p:txBody>
      </p:sp>
      <p:sp>
        <p:nvSpPr>
          <p:cNvPr id="74" name="TextBox 73"/>
          <p:cNvSpPr txBox="1"/>
          <p:nvPr/>
        </p:nvSpPr>
        <p:spPr>
          <a:xfrm>
            <a:off x="4953000" y="3810000"/>
            <a:ext cx="1447800" cy="369332"/>
          </a:xfrm>
          <a:prstGeom prst="rect">
            <a:avLst/>
          </a:prstGeom>
          <a:noFill/>
        </p:spPr>
        <p:txBody>
          <a:bodyPr wrap="square" rtlCol="0">
            <a:spAutoFit/>
          </a:bodyPr>
          <a:lstStyle/>
          <a:p>
            <a:pPr algn="ctr"/>
            <a:r>
              <a:rPr lang="en-US" dirty="0" smtClean="0"/>
              <a:t>B + Tree</a:t>
            </a:r>
            <a:endParaRPr lang="en-US" dirty="0"/>
          </a:p>
        </p:txBody>
      </p:sp>
      <p:sp>
        <p:nvSpPr>
          <p:cNvPr id="75" name="TextBox 74"/>
          <p:cNvSpPr txBox="1"/>
          <p:nvPr/>
        </p:nvSpPr>
        <p:spPr>
          <a:xfrm>
            <a:off x="6934200" y="3810000"/>
            <a:ext cx="1447800" cy="369332"/>
          </a:xfrm>
          <a:prstGeom prst="rect">
            <a:avLst/>
          </a:prstGeom>
          <a:noFill/>
        </p:spPr>
        <p:txBody>
          <a:bodyPr wrap="square" rtlCol="0">
            <a:spAutoFit/>
          </a:bodyPr>
          <a:lstStyle/>
          <a:p>
            <a:pPr algn="ctr"/>
            <a:r>
              <a:rPr lang="en-US" dirty="0" smtClean="0"/>
              <a:t>B + Tree</a:t>
            </a:r>
            <a:endParaRPr lang="en-US" dirty="0"/>
          </a:p>
        </p:txBody>
      </p:sp>
      <p:sp>
        <p:nvSpPr>
          <p:cNvPr id="76" name="Down Arrow 75"/>
          <p:cNvSpPr/>
          <p:nvPr/>
        </p:nvSpPr>
        <p:spPr>
          <a:xfrm>
            <a:off x="3352800" y="24384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own Arrow 76"/>
          <p:cNvSpPr/>
          <p:nvPr/>
        </p:nvSpPr>
        <p:spPr>
          <a:xfrm>
            <a:off x="5334000" y="24384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wn Arrow 77"/>
          <p:cNvSpPr/>
          <p:nvPr/>
        </p:nvSpPr>
        <p:spPr>
          <a:xfrm>
            <a:off x="7315200" y="24384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p:cNvSpPr/>
          <p:nvPr/>
        </p:nvSpPr>
        <p:spPr>
          <a:xfrm>
            <a:off x="3505200" y="43434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own Arrow 79"/>
          <p:cNvSpPr/>
          <p:nvPr/>
        </p:nvSpPr>
        <p:spPr>
          <a:xfrm>
            <a:off x="5486400" y="44196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467600" y="44196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own Arrow 81"/>
          <p:cNvSpPr/>
          <p:nvPr/>
        </p:nvSpPr>
        <p:spPr>
          <a:xfrm flipV="1">
            <a:off x="3886200" y="24384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own Arrow 82"/>
          <p:cNvSpPr/>
          <p:nvPr/>
        </p:nvSpPr>
        <p:spPr>
          <a:xfrm flipV="1">
            <a:off x="5867400" y="24384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flipV="1">
            <a:off x="7696200" y="24384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own Arrow 84"/>
          <p:cNvSpPr/>
          <p:nvPr/>
        </p:nvSpPr>
        <p:spPr>
          <a:xfrm flipV="1">
            <a:off x="3886200" y="43434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p:cNvSpPr/>
          <p:nvPr/>
        </p:nvSpPr>
        <p:spPr>
          <a:xfrm flipV="1">
            <a:off x="5867400" y="44196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own Arrow 86"/>
          <p:cNvSpPr/>
          <p:nvPr/>
        </p:nvSpPr>
        <p:spPr>
          <a:xfrm flipV="1">
            <a:off x="7772400" y="44196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8534400" y="3124200"/>
            <a:ext cx="609600" cy="369332"/>
          </a:xfrm>
          <a:prstGeom prst="rect">
            <a:avLst/>
          </a:prstGeom>
          <a:noFill/>
        </p:spPr>
        <p:txBody>
          <a:bodyPr wrap="square" rtlCol="0">
            <a:spAutoFit/>
          </a:bodyPr>
          <a:lstStyle/>
          <a:p>
            <a:pPr algn="ctr"/>
            <a:r>
              <a:rPr lang="en-US" sz="900" dirty="0" smtClean="0"/>
              <a:t>Main</a:t>
            </a:r>
          </a:p>
          <a:p>
            <a:pPr algn="ctr"/>
            <a:r>
              <a:rPr lang="en-US" sz="900" dirty="0" smtClean="0"/>
              <a:t>Memory</a:t>
            </a:r>
            <a:endParaRPr lang="en-US" sz="9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1524000"/>
            <a:ext cx="8077200" cy="3323987"/>
          </a:xfrm>
          <a:prstGeom prst="rect">
            <a:avLst/>
          </a:prstGeom>
          <a:noFill/>
        </p:spPr>
        <p:txBody>
          <a:bodyPr wrap="square" rtlCol="0">
            <a:spAutoFit/>
          </a:bodyPr>
          <a:lstStyle/>
          <a:p>
            <a:r>
              <a:rPr lang="en-US" dirty="0" smtClean="0"/>
              <a:t>	In a general tree, each node contains a single element.</a:t>
            </a:r>
          </a:p>
          <a:p>
            <a:pPr algn="just">
              <a:buFont typeface="Wingdings" pitchFamily="2" charset="2"/>
              <a:buChar char="q"/>
            </a:pPr>
            <a:r>
              <a:rPr lang="en-US" dirty="0" smtClean="0"/>
              <a:t>If the height of the tree is large, it is difficult to traverse the tree. Therefore, we need a height balanced tree.</a:t>
            </a:r>
          </a:p>
          <a:p>
            <a:pPr algn="just">
              <a:buFont typeface="Wingdings" pitchFamily="2" charset="2"/>
              <a:buChar char="q"/>
            </a:pPr>
            <a:r>
              <a:rPr lang="en-US" dirty="0" smtClean="0"/>
              <a:t>B-Tree is a height balanced tree(each node carries multiple elements).</a:t>
            </a:r>
          </a:p>
          <a:p>
            <a:r>
              <a:rPr lang="en-US" dirty="0" smtClean="0"/>
              <a:t>			     B+ TREE       </a:t>
            </a:r>
          </a:p>
          <a:p>
            <a:endParaRPr lang="en-US" sz="2400" dirty="0" smtClean="0"/>
          </a:p>
          <a:p>
            <a:endParaRPr lang="en-US" sz="2400" dirty="0" smtClean="0"/>
          </a:p>
          <a:p>
            <a:pPr>
              <a:buFont typeface="Wingdings" pitchFamily="2" charset="2"/>
              <a:buChar char="q"/>
            </a:pPr>
            <a:endParaRPr lang="en-US" sz="2400" dirty="0" smtClean="0"/>
          </a:p>
          <a:p>
            <a:endParaRPr lang="en-US" sz="2400" dirty="0" smtClean="0"/>
          </a:p>
          <a:p>
            <a:endParaRPr lang="en-US" sz="2400" dirty="0" smtClean="0"/>
          </a:p>
        </p:txBody>
      </p:sp>
      <p:sp>
        <p:nvSpPr>
          <p:cNvPr id="6" name="Rectangle 2"/>
          <p:cNvSpPr>
            <a:spLocks noGrp="1" noChangeArrowheads="1"/>
          </p:cNvSpPr>
          <p:nvPr>
            <p:ph type="title" idx="4294967295"/>
          </p:nvPr>
        </p:nvSpPr>
        <p:spPr>
          <a:xfrm>
            <a:off x="3124200" y="533400"/>
            <a:ext cx="3841750" cy="685800"/>
          </a:xfrm>
        </p:spPr>
        <p:txBody>
          <a:bodyPr>
            <a:normAutofit/>
          </a:bodyPr>
          <a:lstStyle/>
          <a:p>
            <a:pPr algn="ctr" eaLnBrk="1" hangingPunct="1"/>
            <a:r>
              <a:rPr lang="en-US" sz="2400" i="1" dirty="0" smtClean="0"/>
              <a:t>Why  B+ Tree</a:t>
            </a:r>
          </a:p>
        </p:txBody>
      </p:sp>
      <p:pic>
        <p:nvPicPr>
          <p:cNvPr id="7" name="Picture 3" descr="C:\Users\AJIT\Desktop\B STAR.dib"/>
          <p:cNvPicPr>
            <a:picLocks noChangeAspect="1" noChangeArrowheads="1"/>
          </p:cNvPicPr>
          <p:nvPr/>
        </p:nvPicPr>
        <p:blipFill>
          <a:blip r:embed="rId3" cstate="print"/>
          <a:srcRect/>
          <a:stretch>
            <a:fillRect/>
          </a:stretch>
        </p:blipFill>
        <p:spPr bwMode="auto">
          <a:xfrm>
            <a:off x="1371600" y="3429000"/>
            <a:ext cx="2263095" cy="2057399"/>
          </a:xfrm>
          <a:prstGeom prst="rect">
            <a:avLst/>
          </a:prstGeom>
          <a:noFill/>
        </p:spPr>
      </p:pic>
      <p:pic>
        <p:nvPicPr>
          <p:cNvPr id="8" name="Picture 3" descr="C:\Users\AJIT\Desktop\B STAR.dib"/>
          <p:cNvPicPr>
            <a:picLocks noChangeAspect="1" noChangeArrowheads="1"/>
          </p:cNvPicPr>
          <p:nvPr/>
        </p:nvPicPr>
        <p:blipFill>
          <a:blip r:embed="rId3" cstate="print"/>
          <a:srcRect/>
          <a:stretch>
            <a:fillRect/>
          </a:stretch>
        </p:blipFill>
        <p:spPr bwMode="auto">
          <a:xfrm>
            <a:off x="4953000" y="3505200"/>
            <a:ext cx="2263095" cy="2057399"/>
          </a:xfrm>
          <a:prstGeom prst="rect">
            <a:avLst/>
          </a:prstGeom>
          <a:noFill/>
        </p:spPr>
      </p:pic>
      <p:sp>
        <p:nvSpPr>
          <p:cNvPr id="9" name="TextBox 8"/>
          <p:cNvSpPr txBox="1"/>
          <p:nvPr/>
        </p:nvSpPr>
        <p:spPr>
          <a:xfrm>
            <a:off x="1600200" y="2971800"/>
            <a:ext cx="1295400" cy="369332"/>
          </a:xfrm>
          <a:prstGeom prst="rect">
            <a:avLst/>
          </a:prstGeom>
          <a:noFill/>
        </p:spPr>
        <p:txBody>
          <a:bodyPr wrap="square" rtlCol="0">
            <a:spAutoFit/>
          </a:bodyPr>
          <a:lstStyle/>
          <a:p>
            <a:r>
              <a:rPr lang="en-US" dirty="0" smtClean="0"/>
              <a:t>B+ Tree</a:t>
            </a:r>
            <a:endParaRPr lang="en-US" dirty="0"/>
          </a:p>
        </p:txBody>
      </p:sp>
      <p:sp>
        <p:nvSpPr>
          <p:cNvPr id="10" name="TextBox 9"/>
          <p:cNvSpPr txBox="1"/>
          <p:nvPr/>
        </p:nvSpPr>
        <p:spPr>
          <a:xfrm>
            <a:off x="5562600" y="2971800"/>
            <a:ext cx="1295400" cy="369332"/>
          </a:xfrm>
          <a:prstGeom prst="rect">
            <a:avLst/>
          </a:prstGeom>
          <a:noFill/>
        </p:spPr>
        <p:txBody>
          <a:bodyPr wrap="square" rtlCol="0">
            <a:spAutoFit/>
          </a:bodyPr>
          <a:lstStyle/>
          <a:p>
            <a:r>
              <a:rPr lang="en-US" dirty="0" smtClean="0"/>
              <a:t>B* Tree</a:t>
            </a:r>
            <a:endParaRPr lang="en-US" dirty="0"/>
          </a:p>
        </p:txBody>
      </p:sp>
      <p:sp>
        <p:nvSpPr>
          <p:cNvPr id="12" name="TextBox 11"/>
          <p:cNvSpPr txBox="1"/>
          <p:nvPr/>
        </p:nvSpPr>
        <p:spPr>
          <a:xfrm>
            <a:off x="914400" y="5334000"/>
            <a:ext cx="6400800" cy="646331"/>
          </a:xfrm>
          <a:prstGeom prst="rect">
            <a:avLst/>
          </a:prstGeom>
          <a:noFill/>
        </p:spPr>
        <p:txBody>
          <a:bodyPr wrap="square" rtlCol="0">
            <a:spAutoFit/>
          </a:bodyPr>
          <a:lstStyle/>
          <a:p>
            <a:r>
              <a:rPr lang="en-US" dirty="0" smtClean="0"/>
              <a:t>(used to create Database)    		(used to implement file 				system)</a:t>
            </a:r>
            <a:endParaRPr lang="en-US" dirty="0"/>
          </a:p>
        </p:txBody>
      </p:sp>
      <p:cxnSp>
        <p:nvCxnSpPr>
          <p:cNvPr id="13" name="Straight Connector 12"/>
          <p:cNvCxnSpPr/>
          <p:nvPr/>
        </p:nvCxnSpPr>
        <p:spPr>
          <a:xfrm rot="10800000" flipV="1">
            <a:off x="2819400" y="3048000"/>
            <a:ext cx="8382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876800" y="2971800"/>
            <a:ext cx="8382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ET_LOGO.jpg"/>
          <p:cNvPicPr>
            <a:picLocks noChangeAspect="1"/>
          </p:cNvPicPr>
          <p:nvPr/>
        </p:nvPicPr>
        <p:blipFill>
          <a:blip r:embed="rId3"/>
          <a:stretch>
            <a:fillRect/>
          </a:stretch>
        </p:blipFill>
        <p:spPr>
          <a:xfrm>
            <a:off x="0" y="1"/>
            <a:ext cx="1234769" cy="1143000"/>
          </a:xfrm>
          <a:prstGeom prst="rect">
            <a:avLst/>
          </a:prstGeom>
        </p:spPr>
      </p:pic>
      <p:cxnSp>
        <p:nvCxnSpPr>
          <p:cNvPr id="11" name="Straight Connector 10"/>
          <p:cNvCxnSpPr/>
          <p:nvPr/>
        </p:nvCxnSpPr>
        <p:spPr>
          <a:xfrm>
            <a:off x="0" y="12192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85800" y="1600200"/>
            <a:ext cx="8153400" cy="3970318"/>
          </a:xfrm>
          <a:prstGeom prst="rect">
            <a:avLst/>
          </a:prstGeom>
          <a:noFill/>
        </p:spPr>
        <p:txBody>
          <a:bodyPr wrap="square" rtlCol="0">
            <a:spAutoFit/>
          </a:bodyPr>
          <a:lstStyle/>
          <a:p>
            <a:pPr algn="just">
              <a:buNone/>
            </a:pPr>
            <a:endParaRPr lang="en-US" dirty="0" smtClean="0"/>
          </a:p>
          <a:p>
            <a:pPr algn="just">
              <a:buFont typeface="Wingdings" pitchFamily="2" charset="2"/>
              <a:buChar char="q"/>
            </a:pPr>
            <a:r>
              <a:rPr lang="en-US" dirty="0" smtClean="0"/>
              <a:t> All databases are generally server programs.</a:t>
            </a:r>
          </a:p>
          <a:p>
            <a:pPr algn="just"/>
            <a:endParaRPr lang="en-US" dirty="0" smtClean="0"/>
          </a:p>
          <a:p>
            <a:pPr algn="just">
              <a:buFont typeface="Wingdings" pitchFamily="2" charset="2"/>
              <a:buChar char="q"/>
            </a:pPr>
            <a:r>
              <a:rPr lang="en-US" dirty="0" smtClean="0"/>
              <a:t>We are using MYSQL Database.</a:t>
            </a:r>
          </a:p>
          <a:p>
            <a:pPr algn="just"/>
            <a:endParaRPr lang="en-US" dirty="0" smtClean="0"/>
          </a:p>
          <a:p>
            <a:pPr algn="just">
              <a:buFont typeface="Wingdings" pitchFamily="2" charset="2"/>
              <a:buChar char="q"/>
            </a:pPr>
            <a:r>
              <a:rPr lang="en-US" dirty="0" smtClean="0"/>
              <a:t>We require database for faster access and security of data.</a:t>
            </a:r>
          </a:p>
          <a:p>
            <a:pPr algn="just"/>
            <a:endParaRPr lang="en-US" dirty="0" smtClean="0"/>
          </a:p>
          <a:p>
            <a:pPr algn="just">
              <a:buFont typeface="Wingdings" pitchFamily="2" charset="2"/>
              <a:buChar char="q"/>
            </a:pPr>
            <a:r>
              <a:rPr lang="en-US" dirty="0" smtClean="0"/>
              <a:t>To insert a data in the database we require a database client and for that we require some standard(SQL).</a:t>
            </a:r>
          </a:p>
          <a:p>
            <a:pPr algn="just"/>
            <a:endParaRPr lang="en-US" dirty="0" smtClean="0"/>
          </a:p>
          <a:p>
            <a:pPr algn="just">
              <a:buFont typeface="Wingdings" pitchFamily="2" charset="2"/>
              <a:buChar char="q"/>
            </a:pPr>
            <a:r>
              <a:rPr lang="en-US" dirty="0" smtClean="0"/>
              <a:t>For ‘C’ we are using MYSQL since it is open source.</a:t>
            </a:r>
            <a:br>
              <a:rPr lang="en-US" dirty="0" smtClean="0"/>
            </a:br>
            <a:endParaRPr lang="en-US" dirty="0" smtClean="0"/>
          </a:p>
          <a:p>
            <a:pPr algn="just">
              <a:buFont typeface="Wingdings" pitchFamily="2" charset="2"/>
              <a:buChar char="q"/>
            </a:pPr>
            <a:r>
              <a:rPr lang="en-US" dirty="0" smtClean="0"/>
              <a:t>The server name of  MYSQL is </a:t>
            </a:r>
            <a:r>
              <a:rPr lang="en-US" dirty="0" err="1" smtClean="0"/>
              <a:t>mysqld</a:t>
            </a:r>
            <a:r>
              <a:rPr lang="en-US" dirty="0" smtClean="0"/>
              <a:t> and the client name is </a:t>
            </a:r>
            <a:r>
              <a:rPr lang="en-US" dirty="0" err="1" smtClean="0"/>
              <a:t>mysql</a:t>
            </a:r>
            <a:r>
              <a:rPr lang="en-US" dirty="0" smtClean="0"/>
              <a:t>.</a:t>
            </a:r>
          </a:p>
          <a:p>
            <a:endParaRPr lang="en-US" dirty="0" smtClean="0"/>
          </a:p>
        </p:txBody>
      </p:sp>
      <p:sp>
        <p:nvSpPr>
          <p:cNvPr id="6" name="Rectangle 2"/>
          <p:cNvSpPr>
            <a:spLocks noGrp="1" noChangeArrowheads="1"/>
          </p:cNvSpPr>
          <p:nvPr>
            <p:ph type="title" idx="4294967295"/>
          </p:nvPr>
        </p:nvSpPr>
        <p:spPr>
          <a:xfrm>
            <a:off x="3124200" y="533400"/>
            <a:ext cx="3841750" cy="685800"/>
          </a:xfrm>
        </p:spPr>
        <p:txBody>
          <a:bodyPr>
            <a:normAutofit fontScale="90000"/>
          </a:bodyPr>
          <a:lstStyle/>
          <a:p>
            <a:pPr algn="ctr" eaLnBrk="1" hangingPunct="1"/>
            <a:r>
              <a:rPr lang="en-US" sz="2400" i="1" dirty="0" smtClean="0"/>
              <a:t>Database as Server Client Model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S010385269">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D267936-D6B8-445C-B3C1-6EBD39F58C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TS010385269</Template>
  <TotalTime>105</TotalTime>
  <Words>811</Words>
  <Application>Microsoft Office PowerPoint</Application>
  <PresentationFormat>On-screen Show (4:3)</PresentationFormat>
  <Paragraphs>145</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TS010385269</vt:lpstr>
      <vt:lpstr>Distributed Main Memory Database</vt:lpstr>
      <vt:lpstr>Project Agenda</vt:lpstr>
      <vt:lpstr>Introduction</vt:lpstr>
      <vt:lpstr>Introduction(Cont ..)</vt:lpstr>
      <vt:lpstr>Technology Used</vt:lpstr>
      <vt:lpstr>How Main Memory is Distributed</vt:lpstr>
      <vt:lpstr>Project Architecture</vt:lpstr>
      <vt:lpstr>Why  B+ Tree</vt:lpstr>
      <vt:lpstr>Database as Server Client Model</vt:lpstr>
      <vt:lpstr>Server Configuration</vt:lpstr>
      <vt:lpstr>Screen Sorts</vt:lpstr>
      <vt:lpstr>Screen Sorts</vt:lpstr>
      <vt:lpstr>PowerPoint Presentation</vt:lpstr>
      <vt:lpstr>Future Work</vt:lpstr>
      <vt:lpstr>Conclusion</vt:lpstr>
      <vt:lpstr>Reference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Main Memory Database</dc:title>
  <dc:creator>The Mother</dc:creator>
  <cp:lastModifiedBy>suresaho</cp:lastModifiedBy>
  <cp:revision>16</cp:revision>
  <dcterms:created xsi:type="dcterms:W3CDTF">2012-05-25T15:02:39Z</dcterms:created>
  <dcterms:modified xsi:type="dcterms:W3CDTF">2015-02-28T12:50:22Z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TC103852699990</vt:lpwstr>
  </property>
</Properties>
</file>