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9" r:id="rId4"/>
    <p:sldId id="263" r:id="rId5"/>
    <p:sldId id="261" r:id="rId6"/>
    <p:sldId id="258" r:id="rId7"/>
    <p:sldId id="264" r:id="rId8"/>
    <p:sldId id="265" r:id="rId9"/>
    <p:sldId id="260" r:id="rId10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62" d="100"/>
          <a:sy n="162" d="100"/>
        </p:scale>
        <p:origin x="1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Java Kenntnisse  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Interpreter, Compiler, </a:t>
          </a:r>
          <a:r>
            <a:rPr lang="de-DE" noProof="0" dirty="0" err="1"/>
            <a:t>Transpiler</a:t>
          </a:r>
          <a:endParaRPr lang="de-DE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 err="1"/>
            <a:t>Runtimes</a:t>
          </a:r>
          <a:endParaRPr lang="de-DE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LinFactNeighborX="-280" custLinFactNeighborY="-828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 custLinFactNeighborX="-4324" custLinFactNeighborY="-2810"/>
      <dgm:spPr/>
    </dgm:pt>
    <dgm:pt modelId="{95DE6538-27BD-44AF-A1A8-CA8F6B10FDD2}" type="pres">
      <dgm:prSet presAssocID="{0BEF68B8-1228-47BB-83B5-7B9CD1E3F84E}" presName="text_2" presStyleLbl="node1" presStyleIdx="1" presStyleCnt="3" custLinFactNeighborX="-136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 err="1"/>
            <a:t>Brainfuck</a:t>
          </a:r>
          <a:endParaRPr lang="de-DE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 err="1"/>
            <a:t>Transpiler</a:t>
          </a:r>
          <a:endParaRPr lang="de-DE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Rust / C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78899" y="350491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noProof="0" dirty="0"/>
            <a:t>Java Kenntnisse  </a:t>
          </a:r>
        </a:p>
      </dsp:txBody>
      <dsp:txXfrm>
        <a:off x="478899" y="350491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12549" y="2422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730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noProof="0" dirty="0"/>
            <a:t>Interpreter, Compiler, </a:t>
          </a:r>
          <a:r>
            <a:rPr lang="de-DE" sz="3300" kern="1200" noProof="0" dirty="0" err="1"/>
            <a:t>Transpiler</a:t>
          </a:r>
          <a:endParaRPr lang="de-DE" sz="3300" kern="1200" noProof="0" dirty="0"/>
        </a:p>
      </dsp:txBody>
      <dsp:txXfrm>
        <a:off x="6730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noProof="0" dirty="0" err="1"/>
            <a:t>Runtimes</a:t>
          </a:r>
          <a:endParaRPr lang="de-DE" sz="33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 err="1"/>
            <a:t>Brainfuck</a:t>
          </a:r>
          <a:endParaRPr lang="de-DE" sz="3600" kern="1200" noProof="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 err="1"/>
            <a:t>Transpiler</a:t>
          </a:r>
          <a:endParaRPr lang="de-DE" sz="3600" kern="1200" noProof="0" dirty="0"/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Rust / C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Symbolliste mit 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18.03.2023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18.03.2023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18.03.2023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18.03.2023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18.03.2023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18.03.2023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18.03.2023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18.03.2023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18.03.2023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18.03.2023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18.03.2023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18.03.2023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18.03.2023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18.03.2023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bRAINFUCK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Mario Weilenmann		</a:t>
            </a:r>
          </a:p>
          <a:p>
            <a:pPr rtl="0"/>
            <a:r>
              <a:rPr lang="de-DE" dirty="0">
                <a:solidFill>
                  <a:srgbClr val="7CEBFF"/>
                </a:solidFill>
              </a:rPr>
              <a:t>Marvin </a:t>
            </a:r>
            <a:r>
              <a:rPr lang="de-DE" dirty="0" err="1">
                <a:solidFill>
                  <a:srgbClr val="7CEBFF"/>
                </a:solidFill>
              </a:rPr>
              <a:t>huber</a:t>
            </a:r>
            <a:endParaRPr lang="de-D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4E2C7-ECE7-C671-2C86-B0925753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818EDE-ECC4-142F-FF63-4B30CE22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Projektidee</a:t>
            </a:r>
          </a:p>
          <a:p>
            <a:r>
              <a:rPr lang="de-CH" dirty="0" err="1"/>
              <a:t>Brainfuck</a:t>
            </a:r>
            <a:r>
              <a:rPr lang="de-CH" dirty="0"/>
              <a:t> und Java</a:t>
            </a:r>
          </a:p>
          <a:p>
            <a:r>
              <a:rPr lang="de-CH" dirty="0"/>
              <a:t>Backend und </a:t>
            </a:r>
            <a:r>
              <a:rPr lang="de-CH" dirty="0" err="1"/>
              <a:t>Transpilers</a:t>
            </a:r>
            <a:endParaRPr lang="de-CH" dirty="0"/>
          </a:p>
          <a:p>
            <a:r>
              <a:rPr lang="de-CH" dirty="0"/>
              <a:t>Demo</a:t>
            </a:r>
          </a:p>
          <a:p>
            <a:r>
              <a:rPr lang="de-CH" dirty="0"/>
              <a:t>Reflexion</a:t>
            </a:r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56915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4534"/>
            <a:ext cx="12191980" cy="685799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/>
              <a:t>Projektidee</a:t>
            </a:r>
          </a:p>
        </p:txBody>
      </p:sp>
      <p:graphicFrame>
        <p:nvGraphicFramePr>
          <p:cNvPr id="6" name="Inhaltsplatzhalt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05889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Grafik 3" descr="Ein Bild, das Logo enthält.&#10;&#10;Automatisch generierte Beschreibung">
            <a:extLst>
              <a:ext uri="{FF2B5EF4-FFF2-40B4-BE49-F238E27FC236}">
                <a16:creationId xmlns:a16="http://schemas.microsoft.com/office/drawing/2014/main" id="{9C5C0BAA-A77A-C4D0-747D-F6BAB51CD6E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223" t="8903" r="9721" b="3180"/>
          <a:stretch/>
        </p:blipFill>
        <p:spPr>
          <a:xfrm>
            <a:off x="837708" y="2678306"/>
            <a:ext cx="707922" cy="466049"/>
          </a:xfrm>
          <a:prstGeom prst="rect">
            <a:avLst/>
          </a:prstGeom>
        </p:spPr>
      </p:pic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58F3F87F-E9CC-4974-9F9C-EB0B50EC02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4697" y="3604039"/>
            <a:ext cx="655799" cy="7738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CB58F68-C935-6089-85EE-FE8708B56C9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170" t="21886" r="7561" b="26237"/>
          <a:stretch/>
        </p:blipFill>
        <p:spPr>
          <a:xfrm>
            <a:off x="837708" y="4832227"/>
            <a:ext cx="727093" cy="4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884E2-1E2C-00A4-12EE-69E88B21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18987"/>
            <a:ext cx="11029616" cy="1013800"/>
          </a:xfrm>
        </p:spPr>
        <p:txBody>
          <a:bodyPr/>
          <a:lstStyle/>
          <a:p>
            <a:pPr algn="ctr"/>
            <a:r>
              <a:rPr lang="de-CH" dirty="0" err="1"/>
              <a:t>Brainfuck</a:t>
            </a:r>
            <a:r>
              <a:rPr lang="de-CH" dirty="0"/>
              <a:t> 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7C9CC96-EAD2-D8C7-D78C-E06563695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74748"/>
            <a:ext cx="8186118" cy="390101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5532842-E6BD-5AC5-4271-A002C2A24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8490" y="1944053"/>
            <a:ext cx="3276600" cy="19812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EC20555-AA8F-5F1C-0648-C1715A76E66D}"/>
              </a:ext>
            </a:extLst>
          </p:cNvPr>
          <p:cNvSpPr txBox="1"/>
          <p:nvPr/>
        </p:nvSpPr>
        <p:spPr>
          <a:xfrm>
            <a:off x="8896227" y="4188542"/>
            <a:ext cx="320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++++++++[&gt;++++[&gt;++&gt;+++&gt;+++&gt;+&lt;&lt;&lt;&lt;-]&gt;+&gt;+&gt;-&gt;&gt;+[&lt;]&lt;-]&gt;&gt;.&gt;---.+++++++..+++.&gt;&gt;.&lt;-.&lt;.+++.------.--------.&gt;&gt;+.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578DBD1-3BA4-3EE6-9A7E-E9AB1B9EBDF8}"/>
              </a:ext>
            </a:extLst>
          </p:cNvPr>
          <p:cNvSpPr txBox="1"/>
          <p:nvPr/>
        </p:nvSpPr>
        <p:spPr>
          <a:xfrm>
            <a:off x="9438968" y="5652160"/>
            <a:ext cx="212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34738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ec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Backend und </a:t>
            </a:r>
            <a:r>
              <a:rPr lang="de-DE" dirty="0" err="1">
                <a:solidFill>
                  <a:srgbClr val="FFFEFF"/>
                </a:solidFill>
              </a:rPr>
              <a:t>Transpilers</a:t>
            </a:r>
            <a:endParaRPr lang="de-DE" dirty="0">
              <a:solidFill>
                <a:srgbClr val="FFFEFF"/>
              </a:solidFill>
            </a:endParaRPr>
          </a:p>
        </p:txBody>
      </p:sp>
      <p:graphicFrame>
        <p:nvGraphicFramePr>
          <p:cNvPr id="4" name="Inhaltsplatzhalter 3" descr="Symbol für SmartArt-Grafik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290879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Demo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10C364-C0ED-2E32-4F42-9F842E51F8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Demonstration</a:t>
            </a:r>
            <a:endParaRPr lang="de-CH" sz="6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3D7E48E-B895-D0B9-76B8-E5B88ED29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51" y="2086449"/>
            <a:ext cx="2983844" cy="43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DD458-9ABE-3F7D-0DF4-CF576D5F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Reflexion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44640-D91B-8DAA-AF0A-C2D05BFEBD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/>
              <a:t>Lerneffekt in Java/Programmiersprachen</a:t>
            </a:r>
          </a:p>
          <a:p>
            <a:r>
              <a:rPr lang="de-CH" sz="2400" dirty="0"/>
              <a:t>Verständnis Compiler/Interpreter</a:t>
            </a:r>
          </a:p>
          <a:p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3127B1-5B94-00A8-47EC-5BAE93B82F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400" dirty="0" err="1"/>
              <a:t>Optimisierungen</a:t>
            </a:r>
            <a:r>
              <a:rPr lang="de-CH" sz="2400" dirty="0"/>
              <a:t>/IR</a:t>
            </a:r>
          </a:p>
          <a:p>
            <a:r>
              <a:rPr lang="de-CH" sz="2400" dirty="0"/>
              <a:t>Debugging</a:t>
            </a:r>
          </a:p>
          <a:p>
            <a:r>
              <a:rPr lang="de-CH" sz="2400" dirty="0" err="1"/>
              <a:t>Buildtools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2646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F6915-41DC-388D-5552-6271AF39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err="1"/>
              <a:t>Fragen</a:t>
            </a:r>
            <a:endParaRPr lang="de-CH" dirty="0"/>
          </a:p>
        </p:txBody>
      </p:sp>
      <p:pic>
        <p:nvPicPr>
          <p:cNvPr id="5" name="Inhaltsplatzhalter 4" descr="Ein Bild, das Im Haus, Kette enthält.&#10;&#10;Automatisch generierte Beschreibung">
            <a:extLst>
              <a:ext uri="{FF2B5EF4-FFF2-40B4-BE49-F238E27FC236}">
                <a16:creationId xmlns:a16="http://schemas.microsoft.com/office/drawing/2014/main" id="{0A769449-C5AA-86E4-552A-579694CA8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13" y="2245962"/>
            <a:ext cx="6648573" cy="3576393"/>
          </a:xfrm>
        </p:spPr>
      </p:pic>
    </p:spTree>
    <p:extLst>
      <p:ext uri="{BB962C8B-B14F-4D97-AF65-F5344CB8AC3E}">
        <p14:creationId xmlns:p14="http://schemas.microsoft.com/office/powerpoint/2010/main" val="279208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4AB7FB9-3472-5FAB-8386-0ECD4B49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36" y="731876"/>
            <a:ext cx="6149835" cy="56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{D8636801-8F53-4D21-B028-890804E22FAE}tf56390039_win32</Template>
  <TotalTime>0</TotalTime>
  <Words>65</Words>
  <Application>Microsoft Office PowerPoint</Application>
  <PresentationFormat>Breitbild</PresentationFormat>
  <Paragraphs>36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Dividende</vt:lpstr>
      <vt:lpstr>bRAINFUCK</vt:lpstr>
      <vt:lpstr>Ablauf</vt:lpstr>
      <vt:lpstr>Projektidee</vt:lpstr>
      <vt:lpstr>Brainfuck </vt:lpstr>
      <vt:lpstr>Backend und Transpilers</vt:lpstr>
      <vt:lpstr>Demo</vt:lpstr>
      <vt:lpstr>Reflexion</vt:lpstr>
      <vt:lpstr>Fragen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bRAINFUCK</dc:title>
  <dc:creator>Mario Weilenmann</dc:creator>
  <cp:lastModifiedBy>Mario Weilenmann</cp:lastModifiedBy>
  <cp:revision>1</cp:revision>
  <dcterms:created xsi:type="dcterms:W3CDTF">2023-03-18T11:28:43Z</dcterms:created>
  <dcterms:modified xsi:type="dcterms:W3CDTF">2023-03-18T12:24:31Z</dcterms:modified>
</cp:coreProperties>
</file>