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Briefing: 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Improve operational efficiency through technology.</a:t>
            </a:r>
          </a:p>
          <a:p>
            <a:r>
              <a:t>- Implement CRM and ERP systems</a:t>
            </a:r>
          </a:p>
          <a:p>
            <a:r>
              <a:t>- Train staff on digital tools</a:t>
            </a:r>
          </a:p>
          <a:p>
            <a:r>
              <a:t>- Migrate legacy systems to cloud</a:t>
            </a:r>
          </a:p>
          <a:p>
            <a:r>
              <a:t>- Establish KPIs for tracking progress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Discovery and Planning (Month 1-2)</a:t>
            </a:r>
          </a:p>
          <a:p>
            <a:r>
              <a:t>Phase 2: Implementation (Month 3-6)</a:t>
            </a:r>
          </a:p>
          <a:p>
            <a:r>
              <a:t>Phase 3: Training and Rollout (Month 7-8)</a:t>
            </a:r>
          </a:p>
          <a:p>
            <a:r>
              <a:t>Phase 4: Evaluation and Optimization (Month 9-10)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