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3896"/>
        <p:guide pos="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81" y="2497685"/>
            <a:ext cx="2286000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M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inimize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320" y="732099"/>
            <a:ext cx="182753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S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olvate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387" y="1617959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I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onize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2888" y="5532481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roduction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3598" y="3282211"/>
            <a:ext cx="23774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quilibrate</a:t>
            </a:r>
            <a:r>
              <a:rPr lang="en-US" sz="2400" b="1" i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1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18" y="4445154"/>
            <a:ext cx="23774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quilibrate</a:t>
            </a:r>
            <a:r>
              <a:rPr lang="en-US" sz="2400" b="1" i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2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3599" y="0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5668" y="2266801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A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Minimize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8</cp:revision>
  <dcterms:created xsi:type="dcterms:W3CDTF">2014-10-08T15:43:05Z</dcterms:created>
  <dcterms:modified xsi:type="dcterms:W3CDTF">2014-10-29T11:01:50Z</dcterms:modified>
</cp:coreProperties>
</file>